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1100" dirty="0">
                <a:latin typeface="Comic Sans MS" panose="030F0702030302020204" pitchFamily="66" charset="0"/>
              </a:rPr>
              <a:t>Scatter Plot</a:t>
            </a:r>
          </a:p>
        </c:rich>
      </c:tx>
      <c:layout>
        <c:manualLayout>
          <c:xMode val="edge"/>
          <c:yMode val="edge"/>
          <c:x val="0.30948403028245519"/>
          <c:y val="0"/>
        </c:manualLayout>
      </c:layout>
      <c:overlay val="0"/>
      <c:spPr>
        <a:noFill/>
        <a:ln>
          <a:noFill/>
        </a:ln>
        <a:effectLst/>
      </c:spPr>
    </c:title>
    <c:autoTitleDeleted val="0"/>
    <c:plotArea>
      <c:layout>
        <c:manualLayout>
          <c:layoutTarget val="inner"/>
          <c:xMode val="edge"/>
          <c:yMode val="edge"/>
          <c:x val="7.4081029221025746E-2"/>
          <c:y val="5.1840287168391806E-2"/>
          <c:w val="0.92689689960629917"/>
          <c:h val="0.82951139090112014"/>
        </c:manualLayout>
      </c:layout>
      <c:scatterChart>
        <c:scatterStyle val="lineMarker"/>
        <c:varyColors val="0"/>
        <c:ser>
          <c:idx val="0"/>
          <c:order val="0"/>
          <c:tx>
            <c:strRef>
              <c:f>Sheet1!$B$1</c:f>
              <c:strCache>
                <c:ptCount val="1"/>
                <c:pt idx="0">
                  <c:v>Y-Values</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4D38-4EAF-B18B-15C5852787A9}"/>
            </c:ext>
          </c:extLst>
        </c:ser>
        <c:dLbls>
          <c:showLegendKey val="0"/>
          <c:showVal val="0"/>
          <c:showCatName val="0"/>
          <c:showSerName val="0"/>
          <c:showPercent val="0"/>
          <c:showBubbleSize val="0"/>
        </c:dLbls>
        <c:axId val="1029468287"/>
        <c:axId val="1029475775"/>
      </c:scatterChart>
      <c:valAx>
        <c:axId val="1029468287"/>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029475775"/>
        <c:crosses val="autoZero"/>
        <c:crossBetween val="midCat"/>
      </c:valAx>
      <c:valAx>
        <c:axId val="1029475775"/>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1029468287"/>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Sheet1!$B$2:$B$23</cx:f>
        <cx:lvl ptCount="22" formatCode="General">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Sheet1!$C$2:$C$23</cx:f>
        <cx:lvl ptCount="22" formatCode="General">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Sheet1!$D$2:$D$23</cx:f>
        <cx:lvl ptCount="22" formatCode="General">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title pos="t" align="ctr" overlay="0">
      <cx:tx>
        <cx:rich>
          <a:bodyPr rot="0" spcFirstLastPara="1" vertOverflow="ellipsis" vert="horz" wrap="square" lIns="0" tIns="0" rIns="0" bIns="0" anchor="ctr" anchorCtr="1"/>
          <a:lstStyle/>
          <a:p>
            <a:pPr algn="ctr">
              <a:defRPr/>
            </a:pPr>
            <a:r>
              <a:rPr lang="en-US" sz="1200" dirty="0" smtClean="0"/>
              <a:t>Sample Box Plot</a:t>
            </a:r>
            <a:endParaRPr lang="en-US" sz="1200" dirty="0"/>
          </a:p>
        </cx:rich>
      </cx:tx>
    </cx:title>
    <cx:plotArea>
      <cx:plotAreaRegion>
        <cx:series layoutId="boxWhisker" uniqueId="{0B8467F9-7066-4885-ADBF-2118B2AE27B2}">
          <cx:tx>
            <cx:txData>
              <cx:f>Sheet1!$B$1</cx:f>
              <cx:v>Series1</cx:v>
            </cx:txData>
          </cx:tx>
          <cx:dataId val="0"/>
          <cx:layoutPr>
            <cx:visibility meanLine="1" meanMarker="1" nonoutliers="0" outliers="1"/>
            <cx:statistics quartileMethod="exclusive"/>
          </cx:layoutPr>
        </cx:series>
        <cx:series layoutId="boxWhisker" uniqueId="{6A82D616-0955-47A9-B3FD-B8BB7BA4F086}">
          <cx:tx>
            <cx:txData>
              <cx:f>Sheet1!$C$1</cx:f>
              <cx:v>Series2</cx:v>
            </cx:txData>
          </cx:tx>
          <cx:dataId val="1"/>
          <cx:layoutPr>
            <cx:visibility meanLine="1" meanMarker="1" nonoutliers="0" outliers="1"/>
            <cx:statistics quartileMethod="exclusive"/>
          </cx:layoutPr>
        </cx:series>
        <cx:series layoutId="boxWhisker" uniqueId="{8066FF23-AE63-44EE-9201-9372CFDB79E2}">
          <cx:tx>
            <cx:txData>
              <cx:f>Sheet1!$D$1</cx:f>
              <cx:v>Series3</cx:v>
            </cx:txData>
          </cx:tx>
          <cx:dataId val="2"/>
          <cx:layoutPr>
            <cx:visibility meanLine="1" meanMarker="1" nonoutliers="0" outliers="1"/>
            <cx:statistics quartileMethod="exclusive"/>
          </cx:layoutPr>
        </cx:series>
      </cx:plotAreaRegion>
      <cx:axis id="0">
        <cx:catScaling gapWidth="1"/>
        <cx:tickLabels/>
      </cx:axis>
      <cx:axis id="1" hidden="1">
        <cx:valScaling/>
        <cx:majorGridlines/>
        <cx:tickLabels/>
      </cx:axis>
    </cx:plotArea>
  </cx:chart>
</cx: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smtClean="0"/>
              <a:t>Line</a:t>
            </a:r>
            <a:r>
              <a:rPr lang="en-US" sz="1600" baseline="0" dirty="0" smtClean="0"/>
              <a:t> Plot</a:t>
            </a:r>
            <a:endParaRPr lang="en-IN" sz="16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770-4AE2-9F82-CF6DED828BDE}"/>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770-4AE2-9F82-CF6DED828BDE}"/>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770-4AE2-9F82-CF6DED828BDE}"/>
            </c:ext>
          </c:extLst>
        </c:ser>
        <c:dLbls>
          <c:showLegendKey val="0"/>
          <c:showVal val="0"/>
          <c:showCatName val="0"/>
          <c:showSerName val="0"/>
          <c:showPercent val="0"/>
          <c:showBubbleSize val="0"/>
        </c:dLbls>
        <c:smooth val="0"/>
        <c:axId val="1029467871"/>
        <c:axId val="1029469951"/>
      </c:lineChart>
      <c:catAx>
        <c:axId val="1029467871"/>
        <c:scaling>
          <c:orientation val="minMax"/>
        </c:scaling>
        <c:delete val="1"/>
        <c:axPos val="b"/>
        <c:numFmt formatCode="General" sourceLinked="1"/>
        <c:majorTickMark val="none"/>
        <c:minorTickMark val="none"/>
        <c:tickLblPos val="nextTo"/>
        <c:crossAx val="1029469951"/>
        <c:crosses val="autoZero"/>
        <c:auto val="1"/>
        <c:lblAlgn val="ctr"/>
        <c:lblOffset val="100"/>
        <c:noMultiLvlLbl val="0"/>
      </c:catAx>
      <c:valAx>
        <c:axId val="1029469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9467871"/>
        <c:crosses val="autoZero"/>
        <c:crossBetween val="between"/>
      </c:valAx>
      <c:spPr>
        <a:noFill/>
        <a:ln>
          <a:noFill/>
        </a:ln>
        <a:effectLst/>
      </c:spPr>
    </c:plotArea>
    <c:plotVisOnly val="1"/>
    <c:dispBlanksAs val="gap"/>
    <c:showDLblsOverMax val="0"/>
  </c:chart>
  <c:spPr>
    <a:noFill/>
    <a:ln>
      <a:solidFill>
        <a:schemeClr val="tx1">
          <a:lumMod val="50000"/>
          <a:lumOff val="50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082095783008687E-2"/>
          <c:y val="0.17334422764341073"/>
          <c:w val="0.86805187192410527"/>
          <c:h val="0.52116106371252968"/>
        </c:manualLayout>
      </c:layout>
      <c:bar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lt1">
                  <a:alpha val="50000"/>
                </a:schemeClr>
              </a:solidFill>
              <a:round/>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DA8-4E67-B937-381E87E20305}"/>
            </c:ext>
          </c:extLst>
        </c:ser>
        <c:ser>
          <c:idx val="1"/>
          <c:order val="1"/>
          <c:tx>
            <c:strRef>
              <c:f>Sheet1!$C$1</c:f>
              <c:strCache>
                <c:ptCount val="1"/>
                <c:pt idx="0">
                  <c:v>Series 2</c:v>
                </c:pt>
              </c:strCache>
            </c:strRef>
          </c:tx>
          <c:spPr>
            <a:solidFill>
              <a:schemeClr val="accent2">
                <a:alpha val="85000"/>
              </a:schemeClr>
            </a:solidFill>
            <a:ln w="9525" cap="flat" cmpd="sng" algn="ctr">
              <a:solidFill>
                <a:schemeClr val="lt1">
                  <a:alpha val="50000"/>
                </a:schemeClr>
              </a:solidFill>
              <a:round/>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DA8-4E67-B937-381E87E20305}"/>
            </c:ext>
          </c:extLst>
        </c:ser>
        <c:ser>
          <c:idx val="2"/>
          <c:order val="2"/>
          <c:tx>
            <c:strRef>
              <c:f>Sheet1!$D$1</c:f>
              <c:strCache>
                <c:ptCount val="1"/>
                <c:pt idx="0">
                  <c:v>Series 3</c:v>
                </c:pt>
              </c:strCache>
            </c:strRef>
          </c:tx>
          <c:spPr>
            <a:solidFill>
              <a:schemeClr val="accent3">
                <a:alpha val="85000"/>
              </a:schemeClr>
            </a:solidFill>
            <a:ln w="9525" cap="flat" cmpd="sng" algn="ctr">
              <a:solidFill>
                <a:schemeClr val="lt1">
                  <a:alpha val="50000"/>
                </a:schemeClr>
              </a:solidFill>
              <a:round/>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DA8-4E67-B937-381E87E20305}"/>
            </c:ext>
          </c:extLst>
        </c:ser>
        <c:dLbls>
          <c:dLblPos val="inEnd"/>
          <c:showLegendKey val="0"/>
          <c:showVal val="1"/>
          <c:showCatName val="0"/>
          <c:showSerName val="0"/>
          <c:showPercent val="0"/>
          <c:showBubbleSize val="0"/>
        </c:dLbls>
        <c:gapWidth val="65"/>
        <c:axId val="1090135279"/>
        <c:axId val="1090139855"/>
      </c:barChart>
      <c:catAx>
        <c:axId val="10901352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090139855"/>
        <c:crosses val="autoZero"/>
        <c:auto val="1"/>
        <c:lblAlgn val="ctr"/>
        <c:lblOffset val="100"/>
        <c:noMultiLvlLbl val="0"/>
      </c:catAx>
      <c:valAx>
        <c:axId val="109013985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09013527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292264846147226E-2"/>
          <c:y val="8.8596203617794578E-2"/>
          <c:w val="0.9139237698554511"/>
          <c:h val="0.69369693819891587"/>
        </c:manualLayout>
      </c:layout>
      <c:barChart>
        <c:barDir val="col"/>
        <c:grouping val="percentStack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lt1">
                  <a:alpha val="50000"/>
                </a:schemeClr>
              </a:solidFill>
              <a:round/>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477-437E-9494-785048774C1C}"/>
            </c:ext>
          </c:extLst>
        </c:ser>
        <c:ser>
          <c:idx val="1"/>
          <c:order val="1"/>
          <c:tx>
            <c:strRef>
              <c:f>Sheet1!$C$1</c:f>
              <c:strCache>
                <c:ptCount val="1"/>
                <c:pt idx="0">
                  <c:v>Series 2</c:v>
                </c:pt>
              </c:strCache>
            </c:strRef>
          </c:tx>
          <c:spPr>
            <a:solidFill>
              <a:schemeClr val="accent2">
                <a:alpha val="85000"/>
              </a:schemeClr>
            </a:solidFill>
            <a:ln w="9525" cap="flat" cmpd="sng" algn="ctr">
              <a:solidFill>
                <a:schemeClr val="lt1">
                  <a:alpha val="50000"/>
                </a:schemeClr>
              </a:solidFill>
              <a:round/>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477-437E-9494-785048774C1C}"/>
            </c:ext>
          </c:extLst>
        </c:ser>
        <c:ser>
          <c:idx val="2"/>
          <c:order val="2"/>
          <c:tx>
            <c:strRef>
              <c:f>Sheet1!$D$1</c:f>
              <c:strCache>
                <c:ptCount val="1"/>
                <c:pt idx="0">
                  <c:v>Series 3</c:v>
                </c:pt>
              </c:strCache>
            </c:strRef>
          </c:tx>
          <c:spPr>
            <a:solidFill>
              <a:schemeClr val="accent3">
                <a:alpha val="85000"/>
              </a:schemeClr>
            </a:solidFill>
            <a:ln w="9525" cap="flat" cmpd="sng" algn="ctr">
              <a:solidFill>
                <a:schemeClr val="lt1">
                  <a:alpha val="50000"/>
                </a:schemeClr>
              </a:solidFill>
              <a:round/>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477-437E-9494-785048774C1C}"/>
            </c:ext>
          </c:extLst>
        </c:ser>
        <c:dLbls>
          <c:dLblPos val="ctr"/>
          <c:showLegendKey val="0"/>
          <c:showVal val="1"/>
          <c:showCatName val="0"/>
          <c:showSerName val="0"/>
          <c:showPercent val="0"/>
          <c:showBubbleSize val="0"/>
        </c:dLbls>
        <c:gapWidth val="150"/>
        <c:overlap val="100"/>
        <c:axId val="1090143599"/>
        <c:axId val="1090132783"/>
      </c:barChart>
      <c:catAx>
        <c:axId val="10901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090132783"/>
        <c:crosses val="autoZero"/>
        <c:auto val="1"/>
        <c:lblAlgn val="ctr"/>
        <c:lblOffset val="100"/>
        <c:noMultiLvlLbl val="0"/>
      </c:catAx>
      <c:valAx>
        <c:axId val="109013278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109014359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percentStacked"/>
        <c:varyColors val="0"/>
        <c:ser>
          <c:idx val="0"/>
          <c:order val="0"/>
          <c:tx>
            <c:strRef>
              <c:f>Sheet1!$B$1</c:f>
              <c:strCache>
                <c:ptCount val="1"/>
                <c:pt idx="0">
                  <c:v>Series 1</c:v>
                </c:pt>
              </c:strCache>
            </c:strRef>
          </c:tx>
          <c:spPr>
            <a:ln w="31750" cap="rnd">
              <a:solidFill>
                <a:schemeClr val="accent1"/>
              </a:solidFill>
              <a:round/>
            </a:ln>
            <a:effectLst/>
          </c:spPr>
          <c:marker>
            <c:symbol val="circle"/>
            <c:size val="17"/>
            <c:spPr>
              <a:solidFill>
                <a:schemeClr val="accent1"/>
              </a:solidFill>
              <a:ln>
                <a:noFill/>
              </a:ln>
              <a:effectLst/>
            </c:spPr>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9D2-4B6A-9FD7-F1BA04F1481D}"/>
            </c:ext>
          </c:extLst>
        </c:ser>
        <c:ser>
          <c:idx val="1"/>
          <c:order val="1"/>
          <c:tx>
            <c:strRef>
              <c:f>Sheet1!$C$1</c:f>
              <c:strCache>
                <c:ptCount val="1"/>
                <c:pt idx="0">
                  <c:v>Series 2</c:v>
                </c:pt>
              </c:strCache>
            </c:strRef>
          </c:tx>
          <c:spPr>
            <a:ln w="31750" cap="rnd">
              <a:solidFill>
                <a:schemeClr val="accent2"/>
              </a:solidFill>
              <a:round/>
            </a:ln>
            <a:effectLst/>
          </c:spPr>
          <c:marker>
            <c:symbol val="circle"/>
            <c:size val="17"/>
            <c:spPr>
              <a:solidFill>
                <a:schemeClr val="accent2"/>
              </a:solidFill>
              <a:ln>
                <a:noFill/>
              </a:ln>
              <a:effectLst/>
            </c:spPr>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9D2-4B6A-9FD7-F1BA04F1481D}"/>
            </c:ext>
          </c:extLst>
        </c:ser>
        <c:ser>
          <c:idx val="2"/>
          <c:order val="2"/>
          <c:tx>
            <c:strRef>
              <c:f>Sheet1!$D$1</c:f>
              <c:strCache>
                <c:ptCount val="1"/>
                <c:pt idx="0">
                  <c:v>Series 3</c:v>
                </c:pt>
              </c:strCache>
            </c:strRef>
          </c:tx>
          <c:spPr>
            <a:ln w="31750" cap="rnd">
              <a:solidFill>
                <a:schemeClr val="accent3"/>
              </a:solidFill>
              <a:round/>
            </a:ln>
            <a:effectLst/>
          </c:spPr>
          <c:marker>
            <c:symbol val="circle"/>
            <c:size val="17"/>
            <c:spPr>
              <a:solidFill>
                <a:schemeClr val="accent3"/>
              </a:solidFill>
              <a:ln>
                <a:noFill/>
              </a:ln>
              <a:effectLst/>
            </c:spPr>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9D2-4B6A-9FD7-F1BA04F1481D}"/>
            </c:ext>
          </c:extLst>
        </c:ser>
        <c:dLbls>
          <c:dLblPos val="ctr"/>
          <c:showLegendKey val="0"/>
          <c:showVal val="1"/>
          <c:showCatName val="0"/>
          <c:showSerName val="0"/>
          <c:showPercent val="0"/>
          <c:showBubbleSize val="0"/>
        </c:dLbls>
        <c:marker val="1"/>
        <c:smooth val="0"/>
        <c:axId val="1252356751"/>
        <c:axId val="1252357167"/>
      </c:lineChart>
      <c:catAx>
        <c:axId val="125235675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252357167"/>
        <c:crosses val="autoZero"/>
        <c:auto val="1"/>
        <c:lblAlgn val="ctr"/>
        <c:lblOffset val="100"/>
        <c:noMultiLvlLbl val="0"/>
      </c:catAx>
      <c:valAx>
        <c:axId val="125235716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1252356751"/>
        <c:crosses val="autoZero"/>
        <c:crossBetween val="between"/>
      </c:valAx>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3">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75" cap="flat" cmpd="sng" algn="ctr">
        <a:solidFill>
          <a:schemeClr val="tx1">
            <a:lumMod val="25000"/>
            <a:lumOff val="75000"/>
          </a:schemeClr>
        </a:solidFill>
        <a:round/>
      </a:ln>
    </cs:spPr>
    <cs:defRPr sz="1197" kern="1200" baseline="0"/>
    <cs:bodyPr rot="-60000000" vert="horz"/>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dk1"/>
    </cs:fontRef>
  </cs:dataPointLine>
  <cs:dataPointMarker>
    <cs:lnRef idx="0">
      <cs:styleClr val="auto"/>
    </cs:lnRef>
    <cs:fillRef idx="0">
      <cs:styleClr val="auto"/>
    </cs:fillRef>
    <cs:effectRef idx="0"/>
    <cs:fontRef idx="minor">
      <a:schemeClr val="tx1"/>
    </cs:fontRef>
    <cs:spPr>
      <a:solidFill>
        <a:schemeClr val="phClr">
          <a:lumMod val="60000"/>
        </a:schemeClr>
      </a:solidFill>
      <a:ln w="9525" cap="flat" cmpd="sng" algn="ctr">
        <a:solidFill>
          <a:schemeClr val="phClr">
            <a:lumMod val="60000"/>
          </a:schemeClr>
        </a:solidFill>
        <a:round/>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dk1"/>
    </cs:fontRef>
  </cs:dropLine>
  <cs:errorBar>
    <cs:lnRef idx="0"/>
    <cs:fillRef idx="0"/>
    <cs:effectRef idx="0"/>
    <cs:fontRef idx="minor">
      <a:schemeClr val="dk1"/>
    </cs:fontRef>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lumOff val="10000"/>
          </a:schemeClr>
        </a:solidFill>
      </a:ln>
    </cs:spPr>
  </cs:gridlineMinor>
  <cs:hiLoLine>
    <cs:lnRef idx="0"/>
    <cs:fillRef idx="0"/>
    <cs:effectRef idx="0"/>
    <cs:fontRef idx="minor">
      <a:schemeClr val="dk1"/>
    </cs:fontRef>
    <cs:spPr>
      <a:ln w="25400" cap="sq" cmpd="sng" algn="ctr">
        <a:solidFill>
          <a:schemeClr val="tx1">
            <a:lumMod val="65000"/>
            <a:lumOff val="35000"/>
          </a:schemeClr>
        </a:solidFill>
        <a:round/>
      </a:ln>
    </cs:spPr>
  </cs:hiLoLine>
  <cs:leaderLine>
    <cs:lnRef idx="0"/>
    <cs:fillRef idx="0"/>
    <cs:effectRef idx="0"/>
    <cs:fontRef idx="minor">
      <a:schemeClr val="dk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75" cap="flat" cmpd="sng" algn="ctr">
        <a:solidFill>
          <a:schemeClr val="tx1">
            <a:lumMod val="25000"/>
            <a:lumOff val="75000"/>
          </a:schemeClr>
        </a:solidFill>
        <a:round/>
      </a:ln>
    </cs:spPr>
    <cs:defRPr sz="1197"/>
    <cs:bodyPr rot="-60000000" vert="horz"/>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ajor">
      <a:schemeClr val="tx1">
        <a:lumMod val="50000"/>
        <a:lumOff val="50000"/>
      </a:schemeClr>
    </cs:fontRef>
    <cs:defRPr sz="1862" b="1" i="0" kern="1200" spc="20" baseline="0"/>
    <cs:bodyPr rot="0" vert="horz"/>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spc="20" baseline="0"/>
    <cs:bodyPr rot="-60000000" vert="horz"/>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9C3E-C9E6-41F1-81DF-D32B8CF2A6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5F6272E8-C2CC-4E12-8EA8-75C5A32E11D9}">
      <dgm:prSet phldrT="[Text]" custT="1"/>
      <dgm:spPr/>
      <dgm:t>
        <a:bodyPr/>
        <a:lstStyle/>
        <a:p>
          <a:r>
            <a:rPr lang="en-US" sz="1100" dirty="0" smtClean="0">
              <a:latin typeface="Comic Sans MS" panose="030F0702030302020204" pitchFamily="66" charset="0"/>
            </a:rPr>
            <a:t>Major Indicators</a:t>
          </a:r>
          <a:endParaRPr lang="en-US" sz="1100" dirty="0">
            <a:latin typeface="Comic Sans MS" panose="030F0702030302020204" pitchFamily="66" charset="0"/>
          </a:endParaRPr>
        </a:p>
      </dgm:t>
    </dgm:pt>
    <dgm:pt modelId="{A9779402-866C-441C-8CA6-76BFB9EDE178}" type="parTrans" cxnId="{96EBE8B9-168C-4D04-960C-7A5EF1FA3F58}">
      <dgm:prSet/>
      <dgm:spPr/>
      <dgm:t>
        <a:bodyPr/>
        <a:lstStyle/>
        <a:p>
          <a:endParaRPr lang="en-US"/>
        </a:p>
      </dgm:t>
    </dgm:pt>
    <dgm:pt modelId="{1FC5BB0B-615C-4E09-ADFA-D600F49F3DCB}" type="sibTrans" cxnId="{96EBE8B9-168C-4D04-960C-7A5EF1FA3F58}">
      <dgm:prSet/>
      <dgm:spPr/>
      <dgm:t>
        <a:bodyPr/>
        <a:lstStyle/>
        <a:p>
          <a:endParaRPr lang="en-US"/>
        </a:p>
      </dgm:t>
    </dgm:pt>
    <dgm:pt modelId="{FE0DC5BC-484A-4F38-AD4F-F100BBF98022}">
      <dgm:prSet phldrT="[Text]" custT="1"/>
      <dgm:spPr/>
      <dgm:t>
        <a:bodyPr/>
        <a:lstStyle/>
        <a:p>
          <a:r>
            <a:rPr lang="en-US" sz="1200" dirty="0" smtClean="0">
              <a:latin typeface="Comic Sans MS" panose="030F0702030302020204" pitchFamily="66" charset="0"/>
            </a:rPr>
            <a:t>Order Region</a:t>
          </a:r>
          <a:endParaRPr lang="en-US" sz="1200" dirty="0">
            <a:latin typeface="Comic Sans MS" panose="030F0702030302020204" pitchFamily="66" charset="0"/>
          </a:endParaRPr>
        </a:p>
      </dgm:t>
    </dgm:pt>
    <dgm:pt modelId="{1D23F1E8-A62F-4A38-8C98-CF781A98D8B7}" type="parTrans" cxnId="{B90232F4-6EEC-4478-9851-25FF0E404EB2}">
      <dgm:prSet/>
      <dgm:spPr/>
      <dgm:t>
        <a:bodyPr/>
        <a:lstStyle/>
        <a:p>
          <a:endParaRPr lang="en-US"/>
        </a:p>
      </dgm:t>
    </dgm:pt>
    <dgm:pt modelId="{89EF3DAC-7D2D-42CA-820A-9303B9A5008D}" type="sibTrans" cxnId="{B90232F4-6EEC-4478-9851-25FF0E404EB2}">
      <dgm:prSet/>
      <dgm:spPr/>
      <dgm:t>
        <a:bodyPr/>
        <a:lstStyle/>
        <a:p>
          <a:endParaRPr lang="en-US"/>
        </a:p>
      </dgm:t>
    </dgm:pt>
    <dgm:pt modelId="{FA6CD89C-8148-4D9D-9A05-CE389DB8A7F7}">
      <dgm:prSet phldrT="[Text]" custT="1"/>
      <dgm:spPr/>
      <dgm:t>
        <a:bodyPr/>
        <a:lstStyle/>
        <a:p>
          <a:r>
            <a:rPr lang="en-US" sz="1200" baseline="0" dirty="0" smtClean="0">
              <a:latin typeface="Comic Sans MS" panose="030F0702030302020204" pitchFamily="66" charset="0"/>
            </a:rPr>
            <a:t>Order Profit/Loss</a:t>
          </a:r>
          <a:endParaRPr lang="en-US" sz="1200" baseline="0" dirty="0">
            <a:latin typeface="Comic Sans MS" panose="030F0702030302020204" pitchFamily="66" charset="0"/>
          </a:endParaRPr>
        </a:p>
      </dgm:t>
    </dgm:pt>
    <dgm:pt modelId="{A5D15F18-A717-43BA-9B41-565566952DE9}" type="parTrans" cxnId="{18BCEFAB-404C-49D8-BAA0-7A8B4B2373E8}">
      <dgm:prSet/>
      <dgm:spPr/>
      <dgm:t>
        <a:bodyPr/>
        <a:lstStyle/>
        <a:p>
          <a:endParaRPr lang="en-US"/>
        </a:p>
      </dgm:t>
    </dgm:pt>
    <dgm:pt modelId="{08576A0D-A33D-47AB-89F3-3245C255689C}" type="sibTrans" cxnId="{18BCEFAB-404C-49D8-BAA0-7A8B4B2373E8}">
      <dgm:prSet/>
      <dgm:spPr/>
      <dgm:t>
        <a:bodyPr/>
        <a:lstStyle/>
        <a:p>
          <a:endParaRPr lang="en-US"/>
        </a:p>
      </dgm:t>
    </dgm:pt>
    <dgm:pt modelId="{2EEF51C4-1F5D-41B3-B933-2274396597E7}">
      <dgm:prSet phldrT="[Text]" custT="1"/>
      <dgm:spPr/>
      <dgm:t>
        <a:bodyPr/>
        <a:lstStyle/>
        <a:p>
          <a:r>
            <a:rPr lang="en-US" sz="800" b="1" dirty="0" smtClean="0">
              <a:solidFill>
                <a:schemeClr val="tx1">
                  <a:lumMod val="75000"/>
                  <a:lumOff val="25000"/>
                </a:schemeClr>
              </a:solidFill>
              <a:effectLst/>
              <a:latin typeface="Comic Sans MS" panose="030F0702030302020204" pitchFamily="66" charset="0"/>
            </a:rPr>
            <a:t>Mode Of Shipment&amp; distance covered</a:t>
          </a:r>
          <a:endParaRPr lang="en-US" sz="800" b="1" dirty="0">
            <a:solidFill>
              <a:schemeClr val="tx1">
                <a:lumMod val="75000"/>
                <a:lumOff val="25000"/>
              </a:schemeClr>
            </a:solidFill>
            <a:effectLst/>
            <a:latin typeface="Comic Sans MS" panose="030F0702030302020204" pitchFamily="66" charset="0"/>
          </a:endParaRPr>
        </a:p>
      </dgm:t>
    </dgm:pt>
    <dgm:pt modelId="{25546075-D88C-4DEB-99E5-7C3279D22B64}" type="parTrans" cxnId="{CA380700-A57A-47D5-BA96-C5604F1CA177}">
      <dgm:prSet/>
      <dgm:spPr/>
      <dgm:t>
        <a:bodyPr/>
        <a:lstStyle/>
        <a:p>
          <a:endParaRPr lang="en-US"/>
        </a:p>
      </dgm:t>
    </dgm:pt>
    <dgm:pt modelId="{86DA178C-F244-46F6-A2AC-953D21A72B3F}" type="sibTrans" cxnId="{CA380700-A57A-47D5-BA96-C5604F1CA177}">
      <dgm:prSet/>
      <dgm:spPr/>
      <dgm:t>
        <a:bodyPr/>
        <a:lstStyle/>
        <a:p>
          <a:endParaRPr lang="en-US"/>
        </a:p>
      </dgm:t>
    </dgm:pt>
    <dgm:pt modelId="{A1AD527B-0486-4FFC-ADEF-6F8736773147}">
      <dgm:prSet custT="1"/>
      <dgm:spPr/>
      <dgm:t>
        <a:bodyPr/>
        <a:lstStyle/>
        <a:p>
          <a:r>
            <a:rPr lang="en-US" sz="1200" dirty="0" smtClean="0">
              <a:latin typeface="Comic Sans MS" panose="030F0702030302020204" pitchFamily="66" charset="0"/>
            </a:rPr>
            <a:t>Order Category</a:t>
          </a:r>
          <a:endParaRPr lang="en-US" sz="1200" dirty="0">
            <a:latin typeface="Comic Sans MS" panose="030F0702030302020204" pitchFamily="66" charset="0"/>
          </a:endParaRPr>
        </a:p>
      </dgm:t>
    </dgm:pt>
    <dgm:pt modelId="{4B0BD0C5-12F1-48CE-A08F-0FF9C8E43A9C}" type="parTrans" cxnId="{CA60BE14-8D57-4F61-8157-EF39391BBBD8}">
      <dgm:prSet/>
      <dgm:spPr/>
      <dgm:t>
        <a:bodyPr/>
        <a:lstStyle/>
        <a:p>
          <a:endParaRPr lang="en-US"/>
        </a:p>
      </dgm:t>
    </dgm:pt>
    <dgm:pt modelId="{B33CADBE-A7CA-4A07-B090-EA7D5998B324}" type="sibTrans" cxnId="{CA60BE14-8D57-4F61-8157-EF39391BBBD8}">
      <dgm:prSet/>
      <dgm:spPr/>
      <dgm:t>
        <a:bodyPr/>
        <a:lstStyle/>
        <a:p>
          <a:endParaRPr lang="en-US"/>
        </a:p>
      </dgm:t>
    </dgm:pt>
    <dgm:pt modelId="{6314B44E-E846-42D1-924F-843B4653D26E}">
      <dgm:prSet custT="1"/>
      <dgm:spPr/>
      <dgm:t>
        <a:bodyPr/>
        <a:lstStyle/>
        <a:p>
          <a:r>
            <a:rPr lang="en-US" sz="1100" dirty="0" err="1" smtClean="0">
              <a:latin typeface="Comic Sans MS" panose="030F0702030302020204" pitchFamily="66" charset="0"/>
            </a:rPr>
            <a:t>Order,Shipping,Delivery</a:t>
          </a:r>
          <a:r>
            <a:rPr lang="en-US" sz="1100" dirty="0" smtClean="0">
              <a:latin typeface="Comic Sans MS" panose="030F0702030302020204" pitchFamily="66" charset="0"/>
            </a:rPr>
            <a:t> Dates</a:t>
          </a:r>
          <a:endParaRPr lang="en-US" sz="1100" dirty="0">
            <a:latin typeface="Comic Sans MS" panose="030F0702030302020204" pitchFamily="66" charset="0"/>
          </a:endParaRPr>
        </a:p>
      </dgm:t>
    </dgm:pt>
    <dgm:pt modelId="{9B81F192-7D99-4D9A-9951-2B20E8A3A64F}" type="parTrans" cxnId="{9C037985-C2BC-44DD-A532-BACDEDF80650}">
      <dgm:prSet/>
      <dgm:spPr/>
      <dgm:t>
        <a:bodyPr/>
        <a:lstStyle/>
        <a:p>
          <a:endParaRPr lang="en-US"/>
        </a:p>
      </dgm:t>
    </dgm:pt>
    <dgm:pt modelId="{126B1F27-2667-4A75-9F0D-8954D1A2E36A}" type="sibTrans" cxnId="{9C037985-C2BC-44DD-A532-BACDEDF80650}">
      <dgm:prSet/>
      <dgm:spPr/>
      <dgm:t>
        <a:bodyPr/>
        <a:lstStyle/>
        <a:p>
          <a:endParaRPr lang="en-US"/>
        </a:p>
      </dgm:t>
    </dgm:pt>
    <dgm:pt modelId="{D6243474-BD34-4A2D-BB81-C5F2118E9951}" type="pres">
      <dgm:prSet presAssocID="{91479C3E-C9E6-41F1-81DF-D32B8CF2A6AD}" presName="hierChild1" presStyleCnt="0">
        <dgm:presLayoutVars>
          <dgm:orgChart val="1"/>
          <dgm:chPref val="1"/>
          <dgm:dir/>
          <dgm:animOne val="branch"/>
          <dgm:animLvl val="lvl"/>
          <dgm:resizeHandles/>
        </dgm:presLayoutVars>
      </dgm:prSet>
      <dgm:spPr/>
      <dgm:t>
        <a:bodyPr/>
        <a:lstStyle/>
        <a:p>
          <a:endParaRPr lang="en-US"/>
        </a:p>
      </dgm:t>
    </dgm:pt>
    <dgm:pt modelId="{D4FBCEEC-8E5E-445C-A3D2-EA594A054A8A}" type="pres">
      <dgm:prSet presAssocID="{5F6272E8-C2CC-4E12-8EA8-75C5A32E11D9}" presName="hierRoot1" presStyleCnt="0">
        <dgm:presLayoutVars>
          <dgm:hierBranch val="init"/>
        </dgm:presLayoutVars>
      </dgm:prSet>
      <dgm:spPr/>
    </dgm:pt>
    <dgm:pt modelId="{6F9A8BD1-BF92-47CA-A5CF-DBAA6E672066}" type="pres">
      <dgm:prSet presAssocID="{5F6272E8-C2CC-4E12-8EA8-75C5A32E11D9}" presName="rootComposite1" presStyleCnt="0"/>
      <dgm:spPr/>
    </dgm:pt>
    <dgm:pt modelId="{B662DCDF-6163-475E-A393-E7A65C222418}" type="pres">
      <dgm:prSet presAssocID="{5F6272E8-C2CC-4E12-8EA8-75C5A32E11D9}" presName="rootText1" presStyleLbl="node0" presStyleIdx="0" presStyleCnt="1">
        <dgm:presLayoutVars>
          <dgm:chPref val="3"/>
        </dgm:presLayoutVars>
      </dgm:prSet>
      <dgm:spPr/>
      <dgm:t>
        <a:bodyPr/>
        <a:lstStyle/>
        <a:p>
          <a:endParaRPr lang="en-US"/>
        </a:p>
      </dgm:t>
    </dgm:pt>
    <dgm:pt modelId="{DF18DA47-560D-45C6-8665-5EC5FFC10D6D}" type="pres">
      <dgm:prSet presAssocID="{5F6272E8-C2CC-4E12-8EA8-75C5A32E11D9}" presName="rootConnector1" presStyleLbl="node1" presStyleIdx="0" presStyleCnt="0"/>
      <dgm:spPr/>
      <dgm:t>
        <a:bodyPr/>
        <a:lstStyle/>
        <a:p>
          <a:endParaRPr lang="en-US"/>
        </a:p>
      </dgm:t>
    </dgm:pt>
    <dgm:pt modelId="{692EC52F-FF80-4D0A-998D-877F724F3E94}" type="pres">
      <dgm:prSet presAssocID="{5F6272E8-C2CC-4E12-8EA8-75C5A32E11D9}" presName="hierChild2" presStyleCnt="0"/>
      <dgm:spPr/>
    </dgm:pt>
    <dgm:pt modelId="{578CCC39-DCE4-4E55-A5DE-70CC6ABC02A4}" type="pres">
      <dgm:prSet presAssocID="{1D23F1E8-A62F-4A38-8C98-CF781A98D8B7}" presName="Name37" presStyleLbl="parChTrans1D2" presStyleIdx="0" presStyleCnt="5"/>
      <dgm:spPr/>
      <dgm:t>
        <a:bodyPr/>
        <a:lstStyle/>
        <a:p>
          <a:endParaRPr lang="en-US"/>
        </a:p>
      </dgm:t>
    </dgm:pt>
    <dgm:pt modelId="{D26CC69B-831C-43FA-ACCE-C9CFF96D4865}" type="pres">
      <dgm:prSet presAssocID="{FE0DC5BC-484A-4F38-AD4F-F100BBF98022}" presName="hierRoot2" presStyleCnt="0">
        <dgm:presLayoutVars>
          <dgm:hierBranch val="init"/>
        </dgm:presLayoutVars>
      </dgm:prSet>
      <dgm:spPr/>
    </dgm:pt>
    <dgm:pt modelId="{AF9A9605-BB3D-4AD2-B85C-99E5C59774B0}" type="pres">
      <dgm:prSet presAssocID="{FE0DC5BC-484A-4F38-AD4F-F100BBF98022}" presName="rootComposite" presStyleCnt="0"/>
      <dgm:spPr/>
    </dgm:pt>
    <dgm:pt modelId="{62B50991-9814-4324-AD64-3A5318D97096}" type="pres">
      <dgm:prSet presAssocID="{FE0DC5BC-484A-4F38-AD4F-F100BBF98022}" presName="rootText" presStyleLbl="node2" presStyleIdx="0" presStyleCnt="5">
        <dgm:presLayoutVars>
          <dgm:chPref val="3"/>
        </dgm:presLayoutVars>
      </dgm:prSet>
      <dgm:spPr/>
      <dgm:t>
        <a:bodyPr/>
        <a:lstStyle/>
        <a:p>
          <a:endParaRPr lang="en-US"/>
        </a:p>
      </dgm:t>
    </dgm:pt>
    <dgm:pt modelId="{56302F34-348E-46A4-80CA-DC121F5DFBEA}" type="pres">
      <dgm:prSet presAssocID="{FE0DC5BC-484A-4F38-AD4F-F100BBF98022}" presName="rootConnector" presStyleLbl="node2" presStyleIdx="0" presStyleCnt="5"/>
      <dgm:spPr/>
      <dgm:t>
        <a:bodyPr/>
        <a:lstStyle/>
        <a:p>
          <a:endParaRPr lang="en-US"/>
        </a:p>
      </dgm:t>
    </dgm:pt>
    <dgm:pt modelId="{566F803B-8F0E-4B4F-854A-1E26092722DC}" type="pres">
      <dgm:prSet presAssocID="{FE0DC5BC-484A-4F38-AD4F-F100BBF98022}" presName="hierChild4" presStyleCnt="0"/>
      <dgm:spPr/>
    </dgm:pt>
    <dgm:pt modelId="{07F34643-39EE-43D7-8B10-D181BE9A00F3}" type="pres">
      <dgm:prSet presAssocID="{FE0DC5BC-484A-4F38-AD4F-F100BBF98022}" presName="hierChild5" presStyleCnt="0"/>
      <dgm:spPr/>
    </dgm:pt>
    <dgm:pt modelId="{903662C0-D462-4512-9BFF-A8A5017B9AF3}" type="pres">
      <dgm:prSet presAssocID="{A5D15F18-A717-43BA-9B41-565566952DE9}" presName="Name37" presStyleLbl="parChTrans1D2" presStyleIdx="1" presStyleCnt="5"/>
      <dgm:spPr/>
      <dgm:t>
        <a:bodyPr/>
        <a:lstStyle/>
        <a:p>
          <a:endParaRPr lang="en-US"/>
        </a:p>
      </dgm:t>
    </dgm:pt>
    <dgm:pt modelId="{6B6B3AF0-9185-403D-B097-6DB8C1271BE8}" type="pres">
      <dgm:prSet presAssocID="{FA6CD89C-8148-4D9D-9A05-CE389DB8A7F7}" presName="hierRoot2" presStyleCnt="0">
        <dgm:presLayoutVars>
          <dgm:hierBranch val="init"/>
        </dgm:presLayoutVars>
      </dgm:prSet>
      <dgm:spPr/>
    </dgm:pt>
    <dgm:pt modelId="{016260F5-CD2F-42DA-999C-9082CBF8460C}" type="pres">
      <dgm:prSet presAssocID="{FA6CD89C-8148-4D9D-9A05-CE389DB8A7F7}" presName="rootComposite" presStyleCnt="0"/>
      <dgm:spPr/>
    </dgm:pt>
    <dgm:pt modelId="{F9C3C39D-57E8-49DD-8598-4A356C7A9649}" type="pres">
      <dgm:prSet presAssocID="{FA6CD89C-8148-4D9D-9A05-CE389DB8A7F7}" presName="rootText" presStyleLbl="node2" presStyleIdx="1" presStyleCnt="5">
        <dgm:presLayoutVars>
          <dgm:chPref val="3"/>
        </dgm:presLayoutVars>
      </dgm:prSet>
      <dgm:spPr/>
      <dgm:t>
        <a:bodyPr/>
        <a:lstStyle/>
        <a:p>
          <a:endParaRPr lang="en-US"/>
        </a:p>
      </dgm:t>
    </dgm:pt>
    <dgm:pt modelId="{46F378B2-7F61-4A4B-A461-7AF84B595889}" type="pres">
      <dgm:prSet presAssocID="{FA6CD89C-8148-4D9D-9A05-CE389DB8A7F7}" presName="rootConnector" presStyleLbl="node2" presStyleIdx="1" presStyleCnt="5"/>
      <dgm:spPr/>
      <dgm:t>
        <a:bodyPr/>
        <a:lstStyle/>
        <a:p>
          <a:endParaRPr lang="en-US"/>
        </a:p>
      </dgm:t>
    </dgm:pt>
    <dgm:pt modelId="{9675707B-2223-4DE1-9CF3-3DE72F972847}" type="pres">
      <dgm:prSet presAssocID="{FA6CD89C-8148-4D9D-9A05-CE389DB8A7F7}" presName="hierChild4" presStyleCnt="0"/>
      <dgm:spPr/>
    </dgm:pt>
    <dgm:pt modelId="{B4224C8D-A62E-4609-A182-A0D3C32C06E4}" type="pres">
      <dgm:prSet presAssocID="{FA6CD89C-8148-4D9D-9A05-CE389DB8A7F7}" presName="hierChild5" presStyleCnt="0"/>
      <dgm:spPr/>
    </dgm:pt>
    <dgm:pt modelId="{1A5FA031-7F52-41C4-8D6C-50DBD8CBF76F}" type="pres">
      <dgm:prSet presAssocID="{25546075-D88C-4DEB-99E5-7C3279D22B64}" presName="Name37" presStyleLbl="parChTrans1D2" presStyleIdx="2" presStyleCnt="5"/>
      <dgm:spPr/>
      <dgm:t>
        <a:bodyPr/>
        <a:lstStyle/>
        <a:p>
          <a:endParaRPr lang="en-US"/>
        </a:p>
      </dgm:t>
    </dgm:pt>
    <dgm:pt modelId="{FCD07712-B56A-4BE9-94E2-B065039C11C5}" type="pres">
      <dgm:prSet presAssocID="{2EEF51C4-1F5D-41B3-B933-2274396597E7}" presName="hierRoot2" presStyleCnt="0">
        <dgm:presLayoutVars>
          <dgm:hierBranch val="init"/>
        </dgm:presLayoutVars>
      </dgm:prSet>
      <dgm:spPr/>
    </dgm:pt>
    <dgm:pt modelId="{C2E4601B-C8CB-45E4-AC06-05584309FF68}" type="pres">
      <dgm:prSet presAssocID="{2EEF51C4-1F5D-41B3-B933-2274396597E7}" presName="rootComposite" presStyleCnt="0"/>
      <dgm:spPr/>
    </dgm:pt>
    <dgm:pt modelId="{4C007368-42B7-4994-AD03-06C20DFC7A03}" type="pres">
      <dgm:prSet presAssocID="{2EEF51C4-1F5D-41B3-B933-2274396597E7}" presName="rootText" presStyleLbl="node2" presStyleIdx="2" presStyleCnt="5">
        <dgm:presLayoutVars>
          <dgm:chPref val="3"/>
        </dgm:presLayoutVars>
      </dgm:prSet>
      <dgm:spPr/>
      <dgm:t>
        <a:bodyPr/>
        <a:lstStyle/>
        <a:p>
          <a:endParaRPr lang="en-US"/>
        </a:p>
      </dgm:t>
    </dgm:pt>
    <dgm:pt modelId="{8E9E1840-D058-4C39-AE2A-53B9EBC9F675}" type="pres">
      <dgm:prSet presAssocID="{2EEF51C4-1F5D-41B3-B933-2274396597E7}" presName="rootConnector" presStyleLbl="node2" presStyleIdx="2" presStyleCnt="5"/>
      <dgm:spPr/>
      <dgm:t>
        <a:bodyPr/>
        <a:lstStyle/>
        <a:p>
          <a:endParaRPr lang="en-US"/>
        </a:p>
      </dgm:t>
    </dgm:pt>
    <dgm:pt modelId="{A877BC86-0C87-410E-9D56-13666BEA1456}" type="pres">
      <dgm:prSet presAssocID="{2EEF51C4-1F5D-41B3-B933-2274396597E7}" presName="hierChild4" presStyleCnt="0"/>
      <dgm:spPr/>
    </dgm:pt>
    <dgm:pt modelId="{5989F561-9F46-4F94-84B9-5BD4EB900A4A}" type="pres">
      <dgm:prSet presAssocID="{2EEF51C4-1F5D-41B3-B933-2274396597E7}" presName="hierChild5" presStyleCnt="0"/>
      <dgm:spPr/>
    </dgm:pt>
    <dgm:pt modelId="{6F4F9EB2-CD09-40F1-8AAF-4E7539BA98EE}" type="pres">
      <dgm:prSet presAssocID="{4B0BD0C5-12F1-48CE-A08F-0FF9C8E43A9C}" presName="Name37" presStyleLbl="parChTrans1D2" presStyleIdx="3" presStyleCnt="5"/>
      <dgm:spPr/>
      <dgm:t>
        <a:bodyPr/>
        <a:lstStyle/>
        <a:p>
          <a:endParaRPr lang="en-US"/>
        </a:p>
      </dgm:t>
    </dgm:pt>
    <dgm:pt modelId="{9D10B04F-0333-4D7C-94ED-3EEE5CC8D9B4}" type="pres">
      <dgm:prSet presAssocID="{A1AD527B-0486-4FFC-ADEF-6F8736773147}" presName="hierRoot2" presStyleCnt="0">
        <dgm:presLayoutVars>
          <dgm:hierBranch val="init"/>
        </dgm:presLayoutVars>
      </dgm:prSet>
      <dgm:spPr/>
    </dgm:pt>
    <dgm:pt modelId="{8C588378-6E76-4785-A57B-2F6A66819C62}" type="pres">
      <dgm:prSet presAssocID="{A1AD527B-0486-4FFC-ADEF-6F8736773147}" presName="rootComposite" presStyleCnt="0"/>
      <dgm:spPr/>
    </dgm:pt>
    <dgm:pt modelId="{936BCAE0-B354-4D45-A37B-CE32933242D6}" type="pres">
      <dgm:prSet presAssocID="{A1AD527B-0486-4FFC-ADEF-6F8736773147}" presName="rootText" presStyleLbl="node2" presStyleIdx="3" presStyleCnt="5">
        <dgm:presLayoutVars>
          <dgm:chPref val="3"/>
        </dgm:presLayoutVars>
      </dgm:prSet>
      <dgm:spPr/>
      <dgm:t>
        <a:bodyPr/>
        <a:lstStyle/>
        <a:p>
          <a:endParaRPr lang="en-US"/>
        </a:p>
      </dgm:t>
    </dgm:pt>
    <dgm:pt modelId="{FDC12ED6-6E57-4A9C-A455-3AF8043B0A20}" type="pres">
      <dgm:prSet presAssocID="{A1AD527B-0486-4FFC-ADEF-6F8736773147}" presName="rootConnector" presStyleLbl="node2" presStyleIdx="3" presStyleCnt="5"/>
      <dgm:spPr/>
      <dgm:t>
        <a:bodyPr/>
        <a:lstStyle/>
        <a:p>
          <a:endParaRPr lang="en-US"/>
        </a:p>
      </dgm:t>
    </dgm:pt>
    <dgm:pt modelId="{F486C070-8350-48DF-B06C-D68D81CF1F7D}" type="pres">
      <dgm:prSet presAssocID="{A1AD527B-0486-4FFC-ADEF-6F8736773147}" presName="hierChild4" presStyleCnt="0"/>
      <dgm:spPr/>
    </dgm:pt>
    <dgm:pt modelId="{3A749793-CBFA-4B09-9576-B05FEDA6DCD3}" type="pres">
      <dgm:prSet presAssocID="{A1AD527B-0486-4FFC-ADEF-6F8736773147}" presName="hierChild5" presStyleCnt="0"/>
      <dgm:spPr/>
    </dgm:pt>
    <dgm:pt modelId="{230692C4-1637-4822-AB4F-EA393D7F06B4}" type="pres">
      <dgm:prSet presAssocID="{9B81F192-7D99-4D9A-9951-2B20E8A3A64F}" presName="Name37" presStyleLbl="parChTrans1D2" presStyleIdx="4" presStyleCnt="5"/>
      <dgm:spPr/>
      <dgm:t>
        <a:bodyPr/>
        <a:lstStyle/>
        <a:p>
          <a:endParaRPr lang="en-US"/>
        </a:p>
      </dgm:t>
    </dgm:pt>
    <dgm:pt modelId="{354F98D4-0931-4866-BB89-E7CDCE03B186}" type="pres">
      <dgm:prSet presAssocID="{6314B44E-E846-42D1-924F-843B4653D26E}" presName="hierRoot2" presStyleCnt="0">
        <dgm:presLayoutVars>
          <dgm:hierBranch val="init"/>
        </dgm:presLayoutVars>
      </dgm:prSet>
      <dgm:spPr/>
    </dgm:pt>
    <dgm:pt modelId="{27992509-1A4C-4030-8404-7E012720EE34}" type="pres">
      <dgm:prSet presAssocID="{6314B44E-E846-42D1-924F-843B4653D26E}" presName="rootComposite" presStyleCnt="0"/>
      <dgm:spPr/>
    </dgm:pt>
    <dgm:pt modelId="{6BF1790D-62E0-42C3-A79A-244D801F8884}" type="pres">
      <dgm:prSet presAssocID="{6314B44E-E846-42D1-924F-843B4653D26E}" presName="rootText" presStyleLbl="node2" presStyleIdx="4" presStyleCnt="5" custScaleX="119585">
        <dgm:presLayoutVars>
          <dgm:chPref val="3"/>
        </dgm:presLayoutVars>
      </dgm:prSet>
      <dgm:spPr/>
      <dgm:t>
        <a:bodyPr/>
        <a:lstStyle/>
        <a:p>
          <a:endParaRPr lang="en-US"/>
        </a:p>
      </dgm:t>
    </dgm:pt>
    <dgm:pt modelId="{F79A9476-3DD7-4B80-8281-03BB1E2C370E}" type="pres">
      <dgm:prSet presAssocID="{6314B44E-E846-42D1-924F-843B4653D26E}" presName="rootConnector" presStyleLbl="node2" presStyleIdx="4" presStyleCnt="5"/>
      <dgm:spPr/>
      <dgm:t>
        <a:bodyPr/>
        <a:lstStyle/>
        <a:p>
          <a:endParaRPr lang="en-US"/>
        </a:p>
      </dgm:t>
    </dgm:pt>
    <dgm:pt modelId="{489BD716-C5B8-4C92-93C2-43C797C45CDA}" type="pres">
      <dgm:prSet presAssocID="{6314B44E-E846-42D1-924F-843B4653D26E}" presName="hierChild4" presStyleCnt="0"/>
      <dgm:spPr/>
    </dgm:pt>
    <dgm:pt modelId="{7DD0BE05-4737-4FA9-8869-7E94196F57EC}" type="pres">
      <dgm:prSet presAssocID="{6314B44E-E846-42D1-924F-843B4653D26E}" presName="hierChild5" presStyleCnt="0"/>
      <dgm:spPr/>
    </dgm:pt>
    <dgm:pt modelId="{F0EDAB52-C804-45E5-B145-1204C214D481}" type="pres">
      <dgm:prSet presAssocID="{5F6272E8-C2CC-4E12-8EA8-75C5A32E11D9}" presName="hierChild3" presStyleCnt="0"/>
      <dgm:spPr/>
    </dgm:pt>
  </dgm:ptLst>
  <dgm:cxnLst>
    <dgm:cxn modelId="{7C6A74DA-2A92-44EC-9FDC-CBADB6DD46FB}" type="presOf" srcId="{FE0DC5BC-484A-4F38-AD4F-F100BBF98022}" destId="{56302F34-348E-46A4-80CA-DC121F5DFBEA}" srcOrd="1" destOrd="0" presId="urn:microsoft.com/office/officeart/2005/8/layout/orgChart1"/>
    <dgm:cxn modelId="{81C0D3E4-7EFC-4098-9D9C-63B84BC73A42}" type="presOf" srcId="{FE0DC5BC-484A-4F38-AD4F-F100BBF98022}" destId="{62B50991-9814-4324-AD64-3A5318D97096}" srcOrd="0" destOrd="0" presId="urn:microsoft.com/office/officeart/2005/8/layout/orgChart1"/>
    <dgm:cxn modelId="{33E41CCC-1F2C-4EAC-8C15-7DC4DECF398F}" type="presOf" srcId="{1D23F1E8-A62F-4A38-8C98-CF781A98D8B7}" destId="{578CCC39-DCE4-4E55-A5DE-70CC6ABC02A4}" srcOrd="0" destOrd="0" presId="urn:microsoft.com/office/officeart/2005/8/layout/orgChart1"/>
    <dgm:cxn modelId="{D2E1D05F-9CA1-42BD-8509-D6B807241ACA}" type="presOf" srcId="{FA6CD89C-8148-4D9D-9A05-CE389DB8A7F7}" destId="{F9C3C39D-57E8-49DD-8598-4A356C7A9649}" srcOrd="0" destOrd="0" presId="urn:microsoft.com/office/officeart/2005/8/layout/orgChart1"/>
    <dgm:cxn modelId="{BF6C1F07-F27A-4D4B-8378-EB87D36686F5}" type="presOf" srcId="{91479C3E-C9E6-41F1-81DF-D32B8CF2A6AD}" destId="{D6243474-BD34-4A2D-BB81-C5F2118E9951}" srcOrd="0" destOrd="0" presId="urn:microsoft.com/office/officeart/2005/8/layout/orgChart1"/>
    <dgm:cxn modelId="{FE190DE6-DA93-4E5F-8EB1-7CD290247E62}" type="presOf" srcId="{25546075-D88C-4DEB-99E5-7C3279D22B64}" destId="{1A5FA031-7F52-41C4-8D6C-50DBD8CBF76F}" srcOrd="0" destOrd="0" presId="urn:microsoft.com/office/officeart/2005/8/layout/orgChart1"/>
    <dgm:cxn modelId="{7B2885BE-0A3C-4D35-8CB7-33135FE897AD}" type="presOf" srcId="{6314B44E-E846-42D1-924F-843B4653D26E}" destId="{F79A9476-3DD7-4B80-8281-03BB1E2C370E}" srcOrd="1" destOrd="0" presId="urn:microsoft.com/office/officeart/2005/8/layout/orgChart1"/>
    <dgm:cxn modelId="{96EBE8B9-168C-4D04-960C-7A5EF1FA3F58}" srcId="{91479C3E-C9E6-41F1-81DF-D32B8CF2A6AD}" destId="{5F6272E8-C2CC-4E12-8EA8-75C5A32E11D9}" srcOrd="0" destOrd="0" parTransId="{A9779402-866C-441C-8CA6-76BFB9EDE178}" sibTransId="{1FC5BB0B-615C-4E09-ADFA-D600F49F3DCB}"/>
    <dgm:cxn modelId="{3A7812EE-FD90-432F-BE93-F330C7C856FA}" type="presOf" srcId="{4B0BD0C5-12F1-48CE-A08F-0FF9C8E43A9C}" destId="{6F4F9EB2-CD09-40F1-8AAF-4E7539BA98EE}" srcOrd="0" destOrd="0" presId="urn:microsoft.com/office/officeart/2005/8/layout/orgChart1"/>
    <dgm:cxn modelId="{B90232F4-6EEC-4478-9851-25FF0E404EB2}" srcId="{5F6272E8-C2CC-4E12-8EA8-75C5A32E11D9}" destId="{FE0DC5BC-484A-4F38-AD4F-F100BBF98022}" srcOrd="0" destOrd="0" parTransId="{1D23F1E8-A62F-4A38-8C98-CF781A98D8B7}" sibTransId="{89EF3DAC-7D2D-42CA-820A-9303B9A5008D}"/>
    <dgm:cxn modelId="{18BCEFAB-404C-49D8-BAA0-7A8B4B2373E8}" srcId="{5F6272E8-C2CC-4E12-8EA8-75C5A32E11D9}" destId="{FA6CD89C-8148-4D9D-9A05-CE389DB8A7F7}" srcOrd="1" destOrd="0" parTransId="{A5D15F18-A717-43BA-9B41-565566952DE9}" sibTransId="{08576A0D-A33D-47AB-89F3-3245C255689C}"/>
    <dgm:cxn modelId="{EDB8B95E-C694-4C59-8A9A-9B9B088CB6D7}" type="presOf" srcId="{5F6272E8-C2CC-4E12-8EA8-75C5A32E11D9}" destId="{B662DCDF-6163-475E-A393-E7A65C222418}" srcOrd="0" destOrd="0" presId="urn:microsoft.com/office/officeart/2005/8/layout/orgChart1"/>
    <dgm:cxn modelId="{D2BBFD6B-2503-4F57-992C-10ABE33ED158}" type="presOf" srcId="{9B81F192-7D99-4D9A-9951-2B20E8A3A64F}" destId="{230692C4-1637-4822-AB4F-EA393D7F06B4}" srcOrd="0" destOrd="0" presId="urn:microsoft.com/office/officeart/2005/8/layout/orgChart1"/>
    <dgm:cxn modelId="{CD47C331-BF1A-416A-8974-CCAEAA969EF5}" type="presOf" srcId="{2EEF51C4-1F5D-41B3-B933-2274396597E7}" destId="{8E9E1840-D058-4C39-AE2A-53B9EBC9F675}" srcOrd="1" destOrd="0" presId="urn:microsoft.com/office/officeart/2005/8/layout/orgChart1"/>
    <dgm:cxn modelId="{3B3E73A8-5197-4694-A339-F6BC0432B751}" type="presOf" srcId="{FA6CD89C-8148-4D9D-9A05-CE389DB8A7F7}" destId="{46F378B2-7F61-4A4B-A461-7AF84B595889}" srcOrd="1" destOrd="0" presId="urn:microsoft.com/office/officeart/2005/8/layout/orgChart1"/>
    <dgm:cxn modelId="{E483E349-3396-444B-82E2-1BFAEB22BB57}" type="presOf" srcId="{5F6272E8-C2CC-4E12-8EA8-75C5A32E11D9}" destId="{DF18DA47-560D-45C6-8665-5EC5FFC10D6D}" srcOrd="1" destOrd="0" presId="urn:microsoft.com/office/officeart/2005/8/layout/orgChart1"/>
    <dgm:cxn modelId="{03AF54C0-A3DE-40F9-924E-82BC6A22059D}" type="presOf" srcId="{2EEF51C4-1F5D-41B3-B933-2274396597E7}" destId="{4C007368-42B7-4994-AD03-06C20DFC7A03}" srcOrd="0" destOrd="0" presId="urn:microsoft.com/office/officeart/2005/8/layout/orgChart1"/>
    <dgm:cxn modelId="{CA380700-A57A-47D5-BA96-C5604F1CA177}" srcId="{5F6272E8-C2CC-4E12-8EA8-75C5A32E11D9}" destId="{2EEF51C4-1F5D-41B3-B933-2274396597E7}" srcOrd="2" destOrd="0" parTransId="{25546075-D88C-4DEB-99E5-7C3279D22B64}" sibTransId="{86DA178C-F244-46F6-A2AC-953D21A72B3F}"/>
    <dgm:cxn modelId="{CA60BE14-8D57-4F61-8157-EF39391BBBD8}" srcId="{5F6272E8-C2CC-4E12-8EA8-75C5A32E11D9}" destId="{A1AD527B-0486-4FFC-ADEF-6F8736773147}" srcOrd="3" destOrd="0" parTransId="{4B0BD0C5-12F1-48CE-A08F-0FF9C8E43A9C}" sibTransId="{B33CADBE-A7CA-4A07-B090-EA7D5998B324}"/>
    <dgm:cxn modelId="{D57DF34B-62F0-4488-AE51-16D63A7C7D28}" type="presOf" srcId="{A1AD527B-0486-4FFC-ADEF-6F8736773147}" destId="{936BCAE0-B354-4D45-A37B-CE32933242D6}" srcOrd="0" destOrd="0" presId="urn:microsoft.com/office/officeart/2005/8/layout/orgChart1"/>
    <dgm:cxn modelId="{9C037985-C2BC-44DD-A532-BACDEDF80650}" srcId="{5F6272E8-C2CC-4E12-8EA8-75C5A32E11D9}" destId="{6314B44E-E846-42D1-924F-843B4653D26E}" srcOrd="4" destOrd="0" parTransId="{9B81F192-7D99-4D9A-9951-2B20E8A3A64F}" sibTransId="{126B1F27-2667-4A75-9F0D-8954D1A2E36A}"/>
    <dgm:cxn modelId="{354D6F38-0EE6-4E56-99DB-6523E00F922C}" type="presOf" srcId="{A5D15F18-A717-43BA-9B41-565566952DE9}" destId="{903662C0-D462-4512-9BFF-A8A5017B9AF3}" srcOrd="0" destOrd="0" presId="urn:microsoft.com/office/officeart/2005/8/layout/orgChart1"/>
    <dgm:cxn modelId="{2408F9DF-DFE8-4CD2-85B8-49C676A245B6}" type="presOf" srcId="{6314B44E-E846-42D1-924F-843B4653D26E}" destId="{6BF1790D-62E0-42C3-A79A-244D801F8884}" srcOrd="0" destOrd="0" presId="urn:microsoft.com/office/officeart/2005/8/layout/orgChart1"/>
    <dgm:cxn modelId="{C004FD92-BED0-43DB-94AE-84B94A927FFF}" type="presOf" srcId="{A1AD527B-0486-4FFC-ADEF-6F8736773147}" destId="{FDC12ED6-6E57-4A9C-A455-3AF8043B0A20}" srcOrd="1" destOrd="0" presId="urn:microsoft.com/office/officeart/2005/8/layout/orgChart1"/>
    <dgm:cxn modelId="{A61AA92F-20A6-40CB-9EC2-C7D584CD41B9}" type="presParOf" srcId="{D6243474-BD34-4A2D-BB81-C5F2118E9951}" destId="{D4FBCEEC-8E5E-445C-A3D2-EA594A054A8A}" srcOrd="0" destOrd="0" presId="urn:microsoft.com/office/officeart/2005/8/layout/orgChart1"/>
    <dgm:cxn modelId="{152363F7-85F9-427C-82E0-958C33EE85B3}" type="presParOf" srcId="{D4FBCEEC-8E5E-445C-A3D2-EA594A054A8A}" destId="{6F9A8BD1-BF92-47CA-A5CF-DBAA6E672066}" srcOrd="0" destOrd="0" presId="urn:microsoft.com/office/officeart/2005/8/layout/orgChart1"/>
    <dgm:cxn modelId="{1B56A7AC-33EB-4EFB-86D0-465282639465}" type="presParOf" srcId="{6F9A8BD1-BF92-47CA-A5CF-DBAA6E672066}" destId="{B662DCDF-6163-475E-A393-E7A65C222418}" srcOrd="0" destOrd="0" presId="urn:microsoft.com/office/officeart/2005/8/layout/orgChart1"/>
    <dgm:cxn modelId="{15799D76-766E-4AE5-9135-17B86F4AE3C5}" type="presParOf" srcId="{6F9A8BD1-BF92-47CA-A5CF-DBAA6E672066}" destId="{DF18DA47-560D-45C6-8665-5EC5FFC10D6D}" srcOrd="1" destOrd="0" presId="urn:microsoft.com/office/officeart/2005/8/layout/orgChart1"/>
    <dgm:cxn modelId="{735BA977-7CAE-4BD1-9BF4-A0F279CC0D02}" type="presParOf" srcId="{D4FBCEEC-8E5E-445C-A3D2-EA594A054A8A}" destId="{692EC52F-FF80-4D0A-998D-877F724F3E94}" srcOrd="1" destOrd="0" presId="urn:microsoft.com/office/officeart/2005/8/layout/orgChart1"/>
    <dgm:cxn modelId="{D80A5CDC-72AC-463B-936B-00B1365A622D}" type="presParOf" srcId="{692EC52F-FF80-4D0A-998D-877F724F3E94}" destId="{578CCC39-DCE4-4E55-A5DE-70CC6ABC02A4}" srcOrd="0" destOrd="0" presId="urn:microsoft.com/office/officeart/2005/8/layout/orgChart1"/>
    <dgm:cxn modelId="{621F282B-239A-4533-BC4E-A49BCD71FFC9}" type="presParOf" srcId="{692EC52F-FF80-4D0A-998D-877F724F3E94}" destId="{D26CC69B-831C-43FA-ACCE-C9CFF96D4865}" srcOrd="1" destOrd="0" presId="urn:microsoft.com/office/officeart/2005/8/layout/orgChart1"/>
    <dgm:cxn modelId="{11620DE8-79D4-4835-9CFE-123A55874275}" type="presParOf" srcId="{D26CC69B-831C-43FA-ACCE-C9CFF96D4865}" destId="{AF9A9605-BB3D-4AD2-B85C-99E5C59774B0}" srcOrd="0" destOrd="0" presId="urn:microsoft.com/office/officeart/2005/8/layout/orgChart1"/>
    <dgm:cxn modelId="{C1F6AA5F-A017-494D-A173-3B8C0E71F49B}" type="presParOf" srcId="{AF9A9605-BB3D-4AD2-B85C-99E5C59774B0}" destId="{62B50991-9814-4324-AD64-3A5318D97096}" srcOrd="0" destOrd="0" presId="urn:microsoft.com/office/officeart/2005/8/layout/orgChart1"/>
    <dgm:cxn modelId="{43A4E25F-5067-4BE6-8956-B07DDC370BD6}" type="presParOf" srcId="{AF9A9605-BB3D-4AD2-B85C-99E5C59774B0}" destId="{56302F34-348E-46A4-80CA-DC121F5DFBEA}" srcOrd="1" destOrd="0" presId="urn:microsoft.com/office/officeart/2005/8/layout/orgChart1"/>
    <dgm:cxn modelId="{0CC3B3F7-2268-4449-A000-5F00CECED643}" type="presParOf" srcId="{D26CC69B-831C-43FA-ACCE-C9CFF96D4865}" destId="{566F803B-8F0E-4B4F-854A-1E26092722DC}" srcOrd="1" destOrd="0" presId="urn:microsoft.com/office/officeart/2005/8/layout/orgChart1"/>
    <dgm:cxn modelId="{FA9D968C-18C0-4280-8BDE-4A666BD9B8CF}" type="presParOf" srcId="{D26CC69B-831C-43FA-ACCE-C9CFF96D4865}" destId="{07F34643-39EE-43D7-8B10-D181BE9A00F3}" srcOrd="2" destOrd="0" presId="urn:microsoft.com/office/officeart/2005/8/layout/orgChart1"/>
    <dgm:cxn modelId="{E2AF608C-0B45-4BAC-B794-CF5CC2BA705B}" type="presParOf" srcId="{692EC52F-FF80-4D0A-998D-877F724F3E94}" destId="{903662C0-D462-4512-9BFF-A8A5017B9AF3}" srcOrd="2" destOrd="0" presId="urn:microsoft.com/office/officeart/2005/8/layout/orgChart1"/>
    <dgm:cxn modelId="{2CF8FC4B-04A8-4DD6-8786-4F0509FC1C8F}" type="presParOf" srcId="{692EC52F-FF80-4D0A-998D-877F724F3E94}" destId="{6B6B3AF0-9185-403D-B097-6DB8C1271BE8}" srcOrd="3" destOrd="0" presId="urn:microsoft.com/office/officeart/2005/8/layout/orgChart1"/>
    <dgm:cxn modelId="{9B84DAC6-1E84-4A24-8293-A271704AE163}" type="presParOf" srcId="{6B6B3AF0-9185-403D-B097-6DB8C1271BE8}" destId="{016260F5-CD2F-42DA-999C-9082CBF8460C}" srcOrd="0" destOrd="0" presId="urn:microsoft.com/office/officeart/2005/8/layout/orgChart1"/>
    <dgm:cxn modelId="{549D89F6-67CA-4B2C-B5EB-A1E6C6354B87}" type="presParOf" srcId="{016260F5-CD2F-42DA-999C-9082CBF8460C}" destId="{F9C3C39D-57E8-49DD-8598-4A356C7A9649}" srcOrd="0" destOrd="0" presId="urn:microsoft.com/office/officeart/2005/8/layout/orgChart1"/>
    <dgm:cxn modelId="{DAC4B66F-17BB-44A2-96C0-F98E9EEF1D16}" type="presParOf" srcId="{016260F5-CD2F-42DA-999C-9082CBF8460C}" destId="{46F378B2-7F61-4A4B-A461-7AF84B595889}" srcOrd="1" destOrd="0" presId="urn:microsoft.com/office/officeart/2005/8/layout/orgChart1"/>
    <dgm:cxn modelId="{D976B578-865C-40FB-A3DC-AF0B61B2D1FD}" type="presParOf" srcId="{6B6B3AF0-9185-403D-B097-6DB8C1271BE8}" destId="{9675707B-2223-4DE1-9CF3-3DE72F972847}" srcOrd="1" destOrd="0" presId="urn:microsoft.com/office/officeart/2005/8/layout/orgChart1"/>
    <dgm:cxn modelId="{3864B981-8C5E-4186-9759-25186D415FAC}" type="presParOf" srcId="{6B6B3AF0-9185-403D-B097-6DB8C1271BE8}" destId="{B4224C8D-A62E-4609-A182-A0D3C32C06E4}" srcOrd="2" destOrd="0" presId="urn:microsoft.com/office/officeart/2005/8/layout/orgChart1"/>
    <dgm:cxn modelId="{4B88DA01-AD36-4828-8376-243EBD56CCA1}" type="presParOf" srcId="{692EC52F-FF80-4D0A-998D-877F724F3E94}" destId="{1A5FA031-7F52-41C4-8D6C-50DBD8CBF76F}" srcOrd="4" destOrd="0" presId="urn:microsoft.com/office/officeart/2005/8/layout/orgChart1"/>
    <dgm:cxn modelId="{E425A06E-B69B-4F54-8341-8AD4BC47DD64}" type="presParOf" srcId="{692EC52F-FF80-4D0A-998D-877F724F3E94}" destId="{FCD07712-B56A-4BE9-94E2-B065039C11C5}" srcOrd="5" destOrd="0" presId="urn:microsoft.com/office/officeart/2005/8/layout/orgChart1"/>
    <dgm:cxn modelId="{482217BE-C916-4A64-A4C2-5473C1F62AC5}" type="presParOf" srcId="{FCD07712-B56A-4BE9-94E2-B065039C11C5}" destId="{C2E4601B-C8CB-45E4-AC06-05584309FF68}" srcOrd="0" destOrd="0" presId="urn:microsoft.com/office/officeart/2005/8/layout/orgChart1"/>
    <dgm:cxn modelId="{31A51713-7828-4414-8C95-9B292CE745A2}" type="presParOf" srcId="{C2E4601B-C8CB-45E4-AC06-05584309FF68}" destId="{4C007368-42B7-4994-AD03-06C20DFC7A03}" srcOrd="0" destOrd="0" presId="urn:microsoft.com/office/officeart/2005/8/layout/orgChart1"/>
    <dgm:cxn modelId="{3C1BC533-640C-409B-8DD9-880F8E3E350D}" type="presParOf" srcId="{C2E4601B-C8CB-45E4-AC06-05584309FF68}" destId="{8E9E1840-D058-4C39-AE2A-53B9EBC9F675}" srcOrd="1" destOrd="0" presId="urn:microsoft.com/office/officeart/2005/8/layout/orgChart1"/>
    <dgm:cxn modelId="{E23A9267-E260-4282-8674-6B08D1EBF477}" type="presParOf" srcId="{FCD07712-B56A-4BE9-94E2-B065039C11C5}" destId="{A877BC86-0C87-410E-9D56-13666BEA1456}" srcOrd="1" destOrd="0" presId="urn:microsoft.com/office/officeart/2005/8/layout/orgChart1"/>
    <dgm:cxn modelId="{E624A1A0-9379-4BF0-AB01-E5A2908180A9}" type="presParOf" srcId="{FCD07712-B56A-4BE9-94E2-B065039C11C5}" destId="{5989F561-9F46-4F94-84B9-5BD4EB900A4A}" srcOrd="2" destOrd="0" presId="urn:microsoft.com/office/officeart/2005/8/layout/orgChart1"/>
    <dgm:cxn modelId="{C337ABE5-C450-4081-AB4E-91B35C140C8F}" type="presParOf" srcId="{692EC52F-FF80-4D0A-998D-877F724F3E94}" destId="{6F4F9EB2-CD09-40F1-8AAF-4E7539BA98EE}" srcOrd="6" destOrd="0" presId="urn:microsoft.com/office/officeart/2005/8/layout/orgChart1"/>
    <dgm:cxn modelId="{5E8D6845-51B7-44F1-972A-7ECCEA7351B3}" type="presParOf" srcId="{692EC52F-FF80-4D0A-998D-877F724F3E94}" destId="{9D10B04F-0333-4D7C-94ED-3EEE5CC8D9B4}" srcOrd="7" destOrd="0" presId="urn:microsoft.com/office/officeart/2005/8/layout/orgChart1"/>
    <dgm:cxn modelId="{DFBC1D9E-91C0-4628-B391-D1051BC79DC8}" type="presParOf" srcId="{9D10B04F-0333-4D7C-94ED-3EEE5CC8D9B4}" destId="{8C588378-6E76-4785-A57B-2F6A66819C62}" srcOrd="0" destOrd="0" presId="urn:microsoft.com/office/officeart/2005/8/layout/orgChart1"/>
    <dgm:cxn modelId="{5E940FB1-AABA-4E8E-BC81-C310D52CE60B}" type="presParOf" srcId="{8C588378-6E76-4785-A57B-2F6A66819C62}" destId="{936BCAE0-B354-4D45-A37B-CE32933242D6}" srcOrd="0" destOrd="0" presId="urn:microsoft.com/office/officeart/2005/8/layout/orgChart1"/>
    <dgm:cxn modelId="{814EBD6C-99C6-4E22-85B9-A46C99AB2622}" type="presParOf" srcId="{8C588378-6E76-4785-A57B-2F6A66819C62}" destId="{FDC12ED6-6E57-4A9C-A455-3AF8043B0A20}" srcOrd="1" destOrd="0" presId="urn:microsoft.com/office/officeart/2005/8/layout/orgChart1"/>
    <dgm:cxn modelId="{70C45D61-91EB-48F0-AF27-8755744EE4BB}" type="presParOf" srcId="{9D10B04F-0333-4D7C-94ED-3EEE5CC8D9B4}" destId="{F486C070-8350-48DF-B06C-D68D81CF1F7D}" srcOrd="1" destOrd="0" presId="urn:microsoft.com/office/officeart/2005/8/layout/orgChart1"/>
    <dgm:cxn modelId="{2AAA073A-E67C-4467-A248-CFCDE7FD1DAB}" type="presParOf" srcId="{9D10B04F-0333-4D7C-94ED-3EEE5CC8D9B4}" destId="{3A749793-CBFA-4B09-9576-B05FEDA6DCD3}" srcOrd="2" destOrd="0" presId="urn:microsoft.com/office/officeart/2005/8/layout/orgChart1"/>
    <dgm:cxn modelId="{AC501E45-746C-44A7-9D39-2A8D71C9317B}" type="presParOf" srcId="{692EC52F-FF80-4D0A-998D-877F724F3E94}" destId="{230692C4-1637-4822-AB4F-EA393D7F06B4}" srcOrd="8" destOrd="0" presId="urn:microsoft.com/office/officeart/2005/8/layout/orgChart1"/>
    <dgm:cxn modelId="{B64BA65D-101E-4F28-B618-62CD3FFBE777}" type="presParOf" srcId="{692EC52F-FF80-4D0A-998D-877F724F3E94}" destId="{354F98D4-0931-4866-BB89-E7CDCE03B186}" srcOrd="9" destOrd="0" presId="urn:microsoft.com/office/officeart/2005/8/layout/orgChart1"/>
    <dgm:cxn modelId="{178EB8BD-0367-4190-82B6-62BA6276F9BA}" type="presParOf" srcId="{354F98D4-0931-4866-BB89-E7CDCE03B186}" destId="{27992509-1A4C-4030-8404-7E012720EE34}" srcOrd="0" destOrd="0" presId="urn:microsoft.com/office/officeart/2005/8/layout/orgChart1"/>
    <dgm:cxn modelId="{426D30D6-56C7-4E37-9DF7-8DD3601BDEE7}" type="presParOf" srcId="{27992509-1A4C-4030-8404-7E012720EE34}" destId="{6BF1790D-62E0-42C3-A79A-244D801F8884}" srcOrd="0" destOrd="0" presId="urn:microsoft.com/office/officeart/2005/8/layout/orgChart1"/>
    <dgm:cxn modelId="{BC67666D-EBCE-40DE-9D19-B42EB5EA86C5}" type="presParOf" srcId="{27992509-1A4C-4030-8404-7E012720EE34}" destId="{F79A9476-3DD7-4B80-8281-03BB1E2C370E}" srcOrd="1" destOrd="0" presId="urn:microsoft.com/office/officeart/2005/8/layout/orgChart1"/>
    <dgm:cxn modelId="{F777358E-735B-4FAC-A525-80524EAFEDF5}" type="presParOf" srcId="{354F98D4-0931-4866-BB89-E7CDCE03B186}" destId="{489BD716-C5B8-4C92-93C2-43C797C45CDA}" srcOrd="1" destOrd="0" presId="urn:microsoft.com/office/officeart/2005/8/layout/orgChart1"/>
    <dgm:cxn modelId="{D33912C4-1EF2-4BEF-852D-343749628B97}" type="presParOf" srcId="{354F98D4-0931-4866-BB89-E7CDCE03B186}" destId="{7DD0BE05-4737-4FA9-8869-7E94196F57EC}" srcOrd="2" destOrd="0" presId="urn:microsoft.com/office/officeart/2005/8/layout/orgChart1"/>
    <dgm:cxn modelId="{13C32993-69E5-43B0-A67F-EB1C1E125948}" type="presParOf" srcId="{D4FBCEEC-8E5E-445C-A3D2-EA594A054A8A}" destId="{F0EDAB52-C804-45E5-B145-1204C214D4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FBF4B-60E8-4D8E-8DE9-25074A8C9A70}"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632E4D67-DE26-42F6-B218-4FA43114F978}">
      <dgm:prSet phldrT="[Text]" custT="1"/>
      <dgm:spPr>
        <a:solidFill>
          <a:schemeClr val="bg2"/>
        </a:solidFill>
      </dgm:spPr>
      <dgm:t>
        <a:bodyPr/>
        <a:lstStyle/>
        <a:p>
          <a:r>
            <a:rPr lang="en-US" sz="1100" dirty="0" smtClean="0">
              <a:solidFill>
                <a:schemeClr val="accent5">
                  <a:lumMod val="75000"/>
                </a:schemeClr>
              </a:solidFill>
              <a:latin typeface="Comic Sans MS" panose="030F0702030302020204" pitchFamily="66" charset="0"/>
            </a:rPr>
            <a:t>Interactive Filters</a:t>
          </a:r>
        </a:p>
        <a:p>
          <a:r>
            <a:rPr lang="en-US" sz="1100" dirty="0" smtClean="0">
              <a:latin typeface="Comic Sans MS" panose="030F0702030302020204" pitchFamily="66" charset="0"/>
            </a:rPr>
            <a:t>1.Drop Down</a:t>
          </a:r>
        </a:p>
        <a:p>
          <a:r>
            <a:rPr lang="en-US" sz="1100" dirty="0" smtClean="0">
              <a:latin typeface="Comic Sans MS" panose="030F0702030302020204" pitchFamily="66" charset="0"/>
            </a:rPr>
            <a:t>2.Slicer</a:t>
          </a:r>
        </a:p>
        <a:p>
          <a:r>
            <a:rPr lang="en-US" sz="1100" dirty="0" smtClean="0">
              <a:latin typeface="Comic Sans MS" panose="030F0702030302020204" pitchFamily="66" charset="0"/>
            </a:rPr>
            <a:t>3.Part to whole selection</a:t>
          </a:r>
        </a:p>
        <a:p>
          <a:r>
            <a:rPr lang="en-US" sz="1100" dirty="0" smtClean="0">
              <a:latin typeface="Comic Sans MS" panose="030F0702030302020204" pitchFamily="66" charset="0"/>
            </a:rPr>
            <a:t>4.Input value selection</a:t>
          </a:r>
        </a:p>
        <a:p>
          <a:r>
            <a:rPr lang="en-US" sz="1100" dirty="0" smtClean="0">
              <a:latin typeface="Comic Sans MS" panose="030F0702030302020204" pitchFamily="66" charset="0"/>
            </a:rPr>
            <a:t>5.Focus/zoom</a:t>
          </a:r>
          <a:endParaRPr lang="en-US" sz="1100" dirty="0">
            <a:latin typeface="Comic Sans MS" panose="030F0702030302020204" pitchFamily="66" charset="0"/>
          </a:endParaRPr>
        </a:p>
      </dgm:t>
    </dgm:pt>
    <dgm:pt modelId="{CA4D67DF-D3A6-499F-857B-01D6D0C28885}" type="parTrans" cxnId="{B0DFD8B0-9C39-40FF-9F05-FD9A528846B7}">
      <dgm:prSet/>
      <dgm:spPr/>
      <dgm:t>
        <a:bodyPr/>
        <a:lstStyle/>
        <a:p>
          <a:endParaRPr lang="en-US"/>
        </a:p>
      </dgm:t>
    </dgm:pt>
    <dgm:pt modelId="{76C2D249-FB7F-4A31-A659-47259CBC74F6}" type="sibTrans" cxnId="{B0DFD8B0-9C39-40FF-9F05-FD9A528846B7}">
      <dgm:prSet/>
      <dgm:spPr/>
      <dgm:t>
        <a:bodyPr/>
        <a:lstStyle/>
        <a:p>
          <a:endParaRPr lang="en-US"/>
        </a:p>
      </dgm:t>
    </dgm:pt>
    <dgm:pt modelId="{57E6AD82-A5B8-4075-909B-B2DF858F5E64}">
      <dgm:prSet phldrT="[Text]" custT="1"/>
      <dgm:spPr>
        <a:solidFill>
          <a:schemeClr val="bg2"/>
        </a:solidFill>
      </dgm:spPr>
      <dgm:t>
        <a:bodyPr/>
        <a:lstStyle/>
        <a:p>
          <a:r>
            <a:rPr lang="en-US" sz="1100" dirty="0" smtClean="0">
              <a:solidFill>
                <a:schemeClr val="accent5">
                  <a:lumMod val="75000"/>
                </a:schemeClr>
              </a:solidFill>
              <a:latin typeface="Comic Sans MS" panose="030F0702030302020204" pitchFamily="66" charset="0"/>
            </a:rPr>
            <a:t>Categories</a:t>
          </a:r>
        </a:p>
        <a:p>
          <a:r>
            <a:rPr lang="en-US" sz="1100" dirty="0" smtClean="0">
              <a:latin typeface="Comic Sans MS" panose="030F0702030302020204" pitchFamily="66" charset="0"/>
            </a:rPr>
            <a:t>1.Region,order status, mode of shipping.</a:t>
          </a:r>
        </a:p>
        <a:p>
          <a:r>
            <a:rPr lang="en-US" sz="1100" dirty="0" smtClean="0">
              <a:latin typeface="Comic Sans MS" panose="030F0702030302020204" pitchFamily="66" charset="0"/>
            </a:rPr>
            <a:t>2. Date range,Volume,count</a:t>
          </a:r>
        </a:p>
        <a:p>
          <a:r>
            <a:rPr lang="en-US" sz="1100" dirty="0" smtClean="0">
              <a:latin typeface="Comic Sans MS" panose="030F0702030302020204" pitchFamily="66" charset="0"/>
            </a:rPr>
            <a:t>3.Quantitave inputs, what if  analysis</a:t>
          </a:r>
          <a:endParaRPr lang="en-US" sz="1100" dirty="0">
            <a:latin typeface="Comic Sans MS" panose="030F0702030302020204" pitchFamily="66" charset="0"/>
          </a:endParaRPr>
        </a:p>
      </dgm:t>
    </dgm:pt>
    <dgm:pt modelId="{8B04D441-35EA-4309-A5B3-C6FE0B2ABCBC}" type="parTrans" cxnId="{3480CD53-CF87-473B-B894-B261A4902555}">
      <dgm:prSet/>
      <dgm:spPr/>
      <dgm:t>
        <a:bodyPr/>
        <a:lstStyle/>
        <a:p>
          <a:endParaRPr lang="en-US"/>
        </a:p>
      </dgm:t>
    </dgm:pt>
    <dgm:pt modelId="{DD058AC5-6600-4A58-9EE4-8F694033436C}" type="sibTrans" cxnId="{3480CD53-CF87-473B-B894-B261A4902555}">
      <dgm:prSet/>
      <dgm:spPr/>
      <dgm:t>
        <a:bodyPr/>
        <a:lstStyle/>
        <a:p>
          <a:endParaRPr lang="en-US"/>
        </a:p>
      </dgm:t>
    </dgm:pt>
    <dgm:pt modelId="{E355C0E6-F916-4FF1-A587-1343B28D24EC}" type="pres">
      <dgm:prSet presAssocID="{18AFBF4B-60E8-4D8E-8DE9-25074A8C9A70}" presName="Name0" presStyleCnt="0">
        <dgm:presLayoutVars>
          <dgm:chMax val="2"/>
          <dgm:chPref val="2"/>
          <dgm:animLvl val="lvl"/>
        </dgm:presLayoutVars>
      </dgm:prSet>
      <dgm:spPr/>
      <dgm:t>
        <a:bodyPr/>
        <a:lstStyle/>
        <a:p>
          <a:endParaRPr lang="en-US"/>
        </a:p>
      </dgm:t>
    </dgm:pt>
    <dgm:pt modelId="{B5C1C883-A8F7-4AD7-9F1E-37288E0A482D}" type="pres">
      <dgm:prSet presAssocID="{18AFBF4B-60E8-4D8E-8DE9-25074A8C9A70}" presName="LeftText" presStyleLbl="revTx" presStyleIdx="0" presStyleCnt="0">
        <dgm:presLayoutVars>
          <dgm:bulletEnabled val="1"/>
        </dgm:presLayoutVars>
      </dgm:prSet>
      <dgm:spPr/>
      <dgm:t>
        <a:bodyPr/>
        <a:lstStyle/>
        <a:p>
          <a:endParaRPr lang="en-US"/>
        </a:p>
      </dgm:t>
    </dgm:pt>
    <dgm:pt modelId="{D8551837-C740-4B81-A047-7A64D5768345}" type="pres">
      <dgm:prSet presAssocID="{18AFBF4B-60E8-4D8E-8DE9-25074A8C9A70}" presName="LeftNode" presStyleLbl="bgImgPlace1" presStyleIdx="0" presStyleCnt="2">
        <dgm:presLayoutVars>
          <dgm:chMax val="2"/>
          <dgm:chPref val="2"/>
        </dgm:presLayoutVars>
      </dgm:prSet>
      <dgm:spPr/>
      <dgm:t>
        <a:bodyPr/>
        <a:lstStyle/>
        <a:p>
          <a:endParaRPr lang="en-US"/>
        </a:p>
      </dgm:t>
    </dgm:pt>
    <dgm:pt modelId="{DD606BD7-9CFF-412B-8005-E5B6D78CF38C}" type="pres">
      <dgm:prSet presAssocID="{18AFBF4B-60E8-4D8E-8DE9-25074A8C9A70}" presName="RightText" presStyleLbl="revTx" presStyleIdx="0" presStyleCnt="0">
        <dgm:presLayoutVars>
          <dgm:bulletEnabled val="1"/>
        </dgm:presLayoutVars>
      </dgm:prSet>
      <dgm:spPr/>
      <dgm:t>
        <a:bodyPr/>
        <a:lstStyle/>
        <a:p>
          <a:endParaRPr lang="en-US"/>
        </a:p>
      </dgm:t>
    </dgm:pt>
    <dgm:pt modelId="{68FE3581-980F-44D1-9570-E3627B5EAF8D}" type="pres">
      <dgm:prSet presAssocID="{18AFBF4B-60E8-4D8E-8DE9-25074A8C9A70}" presName="RightNode" presStyleLbl="bgImgPlace1" presStyleIdx="1" presStyleCnt="2" custLinFactNeighborY="0">
        <dgm:presLayoutVars>
          <dgm:chMax val="0"/>
          <dgm:chPref val="0"/>
        </dgm:presLayoutVars>
      </dgm:prSet>
      <dgm:spPr/>
      <dgm:t>
        <a:bodyPr/>
        <a:lstStyle/>
        <a:p>
          <a:endParaRPr lang="en-US"/>
        </a:p>
      </dgm:t>
    </dgm:pt>
    <dgm:pt modelId="{21A29826-D358-4026-B70C-61D22E235014}" type="pres">
      <dgm:prSet presAssocID="{18AFBF4B-60E8-4D8E-8DE9-25074A8C9A70}" presName="TopArrow" presStyleLbl="node1" presStyleIdx="0" presStyleCnt="2"/>
      <dgm:spPr>
        <a:solidFill>
          <a:schemeClr val="bg2">
            <a:lumMod val="75000"/>
          </a:schemeClr>
        </a:solidFill>
      </dgm:spPr>
    </dgm:pt>
    <dgm:pt modelId="{F2E415BA-61E1-4F60-94DC-999AC3C70611}" type="pres">
      <dgm:prSet presAssocID="{18AFBF4B-60E8-4D8E-8DE9-25074A8C9A70}" presName="BottomArrow" presStyleLbl="node1" presStyleIdx="1" presStyleCnt="2"/>
      <dgm:spPr>
        <a:solidFill>
          <a:schemeClr val="bg2">
            <a:lumMod val="75000"/>
          </a:schemeClr>
        </a:solidFill>
      </dgm:spPr>
    </dgm:pt>
  </dgm:ptLst>
  <dgm:cxnLst>
    <dgm:cxn modelId="{66D5C9E1-A21E-4C47-8F24-B3B76F117CC5}" type="presOf" srcId="{57E6AD82-A5B8-4075-909B-B2DF858F5E64}" destId="{DD606BD7-9CFF-412B-8005-E5B6D78CF38C}" srcOrd="0" destOrd="0" presId="urn:microsoft.com/office/officeart/2009/layout/ReverseList"/>
    <dgm:cxn modelId="{B0DFD8B0-9C39-40FF-9F05-FD9A528846B7}" srcId="{18AFBF4B-60E8-4D8E-8DE9-25074A8C9A70}" destId="{632E4D67-DE26-42F6-B218-4FA43114F978}" srcOrd="0" destOrd="0" parTransId="{CA4D67DF-D3A6-499F-857B-01D6D0C28885}" sibTransId="{76C2D249-FB7F-4A31-A659-47259CBC74F6}"/>
    <dgm:cxn modelId="{741B6899-00D8-46FC-8923-D760A5918F5C}" type="presOf" srcId="{18AFBF4B-60E8-4D8E-8DE9-25074A8C9A70}" destId="{E355C0E6-F916-4FF1-A587-1343B28D24EC}" srcOrd="0" destOrd="0" presId="urn:microsoft.com/office/officeart/2009/layout/ReverseList"/>
    <dgm:cxn modelId="{05C08D00-E9A4-40F3-9FC7-E38D76965D8A}" type="presOf" srcId="{632E4D67-DE26-42F6-B218-4FA43114F978}" destId="{D8551837-C740-4B81-A047-7A64D5768345}" srcOrd="1" destOrd="0" presId="urn:microsoft.com/office/officeart/2009/layout/ReverseList"/>
    <dgm:cxn modelId="{3077E686-F779-4AEE-9E78-3E2CAEF4604D}" type="presOf" srcId="{632E4D67-DE26-42F6-B218-4FA43114F978}" destId="{B5C1C883-A8F7-4AD7-9F1E-37288E0A482D}" srcOrd="0" destOrd="0" presId="urn:microsoft.com/office/officeart/2009/layout/ReverseList"/>
    <dgm:cxn modelId="{3480CD53-CF87-473B-B894-B261A4902555}" srcId="{18AFBF4B-60E8-4D8E-8DE9-25074A8C9A70}" destId="{57E6AD82-A5B8-4075-909B-B2DF858F5E64}" srcOrd="1" destOrd="0" parTransId="{8B04D441-35EA-4309-A5B3-C6FE0B2ABCBC}" sibTransId="{DD058AC5-6600-4A58-9EE4-8F694033436C}"/>
    <dgm:cxn modelId="{C7EC70F4-E193-4C66-93F1-F611C928FCDB}" type="presOf" srcId="{57E6AD82-A5B8-4075-909B-B2DF858F5E64}" destId="{68FE3581-980F-44D1-9570-E3627B5EAF8D}" srcOrd="1" destOrd="0" presId="urn:microsoft.com/office/officeart/2009/layout/ReverseList"/>
    <dgm:cxn modelId="{2E03C3D9-1FAB-4421-9D97-259E4D984C66}" type="presParOf" srcId="{E355C0E6-F916-4FF1-A587-1343B28D24EC}" destId="{B5C1C883-A8F7-4AD7-9F1E-37288E0A482D}" srcOrd="0" destOrd="0" presId="urn:microsoft.com/office/officeart/2009/layout/ReverseList"/>
    <dgm:cxn modelId="{EB86A5F6-CC97-4114-83A5-B299A4608D2A}" type="presParOf" srcId="{E355C0E6-F916-4FF1-A587-1343B28D24EC}" destId="{D8551837-C740-4B81-A047-7A64D5768345}" srcOrd="1" destOrd="0" presId="urn:microsoft.com/office/officeart/2009/layout/ReverseList"/>
    <dgm:cxn modelId="{CDCD4305-0B52-44EF-B451-1E9C240E27C3}" type="presParOf" srcId="{E355C0E6-F916-4FF1-A587-1343B28D24EC}" destId="{DD606BD7-9CFF-412B-8005-E5B6D78CF38C}" srcOrd="2" destOrd="0" presId="urn:microsoft.com/office/officeart/2009/layout/ReverseList"/>
    <dgm:cxn modelId="{E220E409-81C2-4901-8562-49D46FD15DD9}" type="presParOf" srcId="{E355C0E6-F916-4FF1-A587-1343B28D24EC}" destId="{68FE3581-980F-44D1-9570-E3627B5EAF8D}" srcOrd="3" destOrd="0" presId="urn:microsoft.com/office/officeart/2009/layout/ReverseList"/>
    <dgm:cxn modelId="{2434FE02-3F2B-4648-8EE6-14C1DB6D721E}" type="presParOf" srcId="{E355C0E6-F916-4FF1-A587-1343B28D24EC}" destId="{21A29826-D358-4026-B70C-61D22E235014}" srcOrd="4" destOrd="0" presId="urn:microsoft.com/office/officeart/2009/layout/ReverseList"/>
    <dgm:cxn modelId="{A33B74AE-8F29-4FE0-AA69-8FD3927E6886}" type="presParOf" srcId="{E355C0E6-F916-4FF1-A587-1343B28D24EC}" destId="{F2E415BA-61E1-4F60-94DC-999AC3C70611}" srcOrd="5" destOrd="0" presId="urn:microsoft.com/office/officeart/2009/layout/Reverse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59C231-C584-4325-96E5-B1765982644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DE500FD-34AF-4648-988A-EECDE7B67111}">
      <dgm:prSet phldrT="[Text]"/>
      <dgm:spPr>
        <a:solidFill>
          <a:schemeClr val="accent6">
            <a:lumMod val="75000"/>
          </a:schemeClr>
        </a:solidFill>
      </dgm:spPr>
      <dgm:t>
        <a:bodyPr/>
        <a:lstStyle/>
        <a:p>
          <a:r>
            <a:rPr lang="en-US" dirty="0" smtClean="0"/>
            <a:t>Region Filter</a:t>
          </a:r>
          <a:endParaRPr lang="en-US" dirty="0"/>
        </a:p>
      </dgm:t>
    </dgm:pt>
    <dgm:pt modelId="{79E4C6E3-74B1-4672-92CD-14E685BF9302}" type="parTrans" cxnId="{CB6531F9-2FC0-41A6-AEF1-74231EC4AECD}">
      <dgm:prSet/>
      <dgm:spPr/>
      <dgm:t>
        <a:bodyPr/>
        <a:lstStyle/>
        <a:p>
          <a:endParaRPr lang="en-US"/>
        </a:p>
      </dgm:t>
    </dgm:pt>
    <dgm:pt modelId="{4FD613E0-D41B-4359-B797-3271850461F0}" type="sibTrans" cxnId="{CB6531F9-2FC0-41A6-AEF1-74231EC4AECD}">
      <dgm:prSet/>
      <dgm:spPr/>
      <dgm:t>
        <a:bodyPr/>
        <a:lstStyle/>
        <a:p>
          <a:endParaRPr lang="en-US"/>
        </a:p>
      </dgm:t>
    </dgm:pt>
    <dgm:pt modelId="{7F455818-8F6B-4CC3-886F-6430CF4790D3}">
      <dgm:prSet phldrT="[Text]"/>
      <dgm:spPr/>
      <dgm:t>
        <a:bodyPr/>
        <a:lstStyle/>
        <a:p>
          <a:r>
            <a:rPr lang="en-US" dirty="0" smtClean="0"/>
            <a:t>APAC</a:t>
          </a:r>
          <a:endParaRPr lang="en-US" dirty="0"/>
        </a:p>
      </dgm:t>
    </dgm:pt>
    <dgm:pt modelId="{A5AC107C-E92B-43F5-9249-D3E7F9C12B26}" type="parTrans" cxnId="{CA545AC6-735A-4412-AAEE-28875DB9B40C}">
      <dgm:prSet/>
      <dgm:spPr/>
      <dgm:t>
        <a:bodyPr/>
        <a:lstStyle/>
        <a:p>
          <a:endParaRPr lang="en-US"/>
        </a:p>
      </dgm:t>
    </dgm:pt>
    <dgm:pt modelId="{5FC2D2CD-5BE4-4FC6-A8CC-53917E766ECF}" type="sibTrans" cxnId="{CA545AC6-735A-4412-AAEE-28875DB9B40C}">
      <dgm:prSet/>
      <dgm:spPr/>
      <dgm:t>
        <a:bodyPr/>
        <a:lstStyle/>
        <a:p>
          <a:endParaRPr lang="en-US"/>
        </a:p>
      </dgm:t>
    </dgm:pt>
    <dgm:pt modelId="{BB154A93-6711-46C9-AD84-B47F9881902A}">
      <dgm:prSet phldrT="[Text]"/>
      <dgm:spPr/>
      <dgm:t>
        <a:bodyPr/>
        <a:lstStyle/>
        <a:p>
          <a:r>
            <a:rPr lang="en-US" dirty="0" smtClean="0"/>
            <a:t>EMEA</a:t>
          </a:r>
          <a:endParaRPr lang="en-US" dirty="0"/>
        </a:p>
      </dgm:t>
    </dgm:pt>
    <dgm:pt modelId="{7859D0DC-A948-401E-8F3B-4EA4EA20EEE3}" type="parTrans" cxnId="{2A6C3C12-CCE7-41C6-A608-ABE3061F6A77}">
      <dgm:prSet/>
      <dgm:spPr/>
      <dgm:t>
        <a:bodyPr/>
        <a:lstStyle/>
        <a:p>
          <a:endParaRPr lang="en-US"/>
        </a:p>
      </dgm:t>
    </dgm:pt>
    <dgm:pt modelId="{EDA8F45E-DD39-4790-83D2-4498A5D3EBA6}" type="sibTrans" cxnId="{2A6C3C12-CCE7-41C6-A608-ABE3061F6A77}">
      <dgm:prSet/>
      <dgm:spPr/>
      <dgm:t>
        <a:bodyPr/>
        <a:lstStyle/>
        <a:p>
          <a:endParaRPr lang="en-US"/>
        </a:p>
      </dgm:t>
    </dgm:pt>
    <dgm:pt modelId="{10FAB513-6142-4BF2-A5EF-F7151E7D09AF}">
      <dgm:prSet phldrT="[Text]"/>
      <dgm:spPr>
        <a:solidFill>
          <a:schemeClr val="accent6">
            <a:lumMod val="75000"/>
          </a:schemeClr>
        </a:solidFill>
      </dgm:spPr>
      <dgm:t>
        <a:bodyPr/>
        <a:lstStyle/>
        <a:p>
          <a:r>
            <a:rPr lang="en-US" dirty="0" smtClean="0"/>
            <a:t>Product/Channel filter</a:t>
          </a:r>
          <a:endParaRPr lang="en-US" dirty="0"/>
        </a:p>
      </dgm:t>
    </dgm:pt>
    <dgm:pt modelId="{9E65F25C-CAC2-4D58-BA89-F0E955757F9C}" type="parTrans" cxnId="{1BEC5C12-7908-45A8-B880-33AC13F1790D}">
      <dgm:prSet/>
      <dgm:spPr/>
      <dgm:t>
        <a:bodyPr/>
        <a:lstStyle/>
        <a:p>
          <a:endParaRPr lang="en-US"/>
        </a:p>
      </dgm:t>
    </dgm:pt>
    <dgm:pt modelId="{42147F4F-62E2-47A0-9CA6-3E42E45F285E}" type="sibTrans" cxnId="{1BEC5C12-7908-45A8-B880-33AC13F1790D}">
      <dgm:prSet/>
      <dgm:spPr/>
      <dgm:t>
        <a:bodyPr/>
        <a:lstStyle/>
        <a:p>
          <a:endParaRPr lang="en-US"/>
        </a:p>
      </dgm:t>
    </dgm:pt>
    <dgm:pt modelId="{A6879039-8B7B-4667-99A8-FACE264372C1}">
      <dgm:prSet phldrT="[Text]"/>
      <dgm:spPr/>
      <dgm:t>
        <a:bodyPr/>
        <a:lstStyle/>
        <a:p>
          <a:r>
            <a:rPr lang="en-US" dirty="0" smtClean="0"/>
            <a:t>Product 1</a:t>
          </a:r>
          <a:endParaRPr lang="en-US" dirty="0"/>
        </a:p>
      </dgm:t>
    </dgm:pt>
    <dgm:pt modelId="{8620F633-13DD-464C-9F21-419156582F96}" type="parTrans" cxnId="{89D041AF-4C60-4054-A49E-C7EB88DCA6C2}">
      <dgm:prSet/>
      <dgm:spPr/>
      <dgm:t>
        <a:bodyPr/>
        <a:lstStyle/>
        <a:p>
          <a:endParaRPr lang="en-US"/>
        </a:p>
      </dgm:t>
    </dgm:pt>
    <dgm:pt modelId="{CA2E2619-6EAA-4D1F-8885-9108FB957EB7}" type="sibTrans" cxnId="{89D041AF-4C60-4054-A49E-C7EB88DCA6C2}">
      <dgm:prSet/>
      <dgm:spPr/>
      <dgm:t>
        <a:bodyPr/>
        <a:lstStyle/>
        <a:p>
          <a:endParaRPr lang="en-US"/>
        </a:p>
      </dgm:t>
    </dgm:pt>
    <dgm:pt modelId="{B3B49C57-F534-4B71-B0AD-F1E586781F77}">
      <dgm:prSet phldrT="[Text]"/>
      <dgm:spPr/>
      <dgm:t>
        <a:bodyPr/>
        <a:lstStyle/>
        <a:p>
          <a:r>
            <a:rPr lang="en-US" dirty="0" smtClean="0"/>
            <a:t>Product 2</a:t>
          </a:r>
          <a:endParaRPr lang="en-US" dirty="0"/>
        </a:p>
      </dgm:t>
    </dgm:pt>
    <dgm:pt modelId="{CABE40E6-59B5-4DDF-A9D8-5CEE8CA8BE54}" type="parTrans" cxnId="{D3A19412-1FE6-42F8-B04A-CB9B9BC0C730}">
      <dgm:prSet/>
      <dgm:spPr/>
      <dgm:t>
        <a:bodyPr/>
        <a:lstStyle/>
        <a:p>
          <a:endParaRPr lang="en-US"/>
        </a:p>
      </dgm:t>
    </dgm:pt>
    <dgm:pt modelId="{EA1AEFB4-1E5D-40C5-B558-0CD91432A1DF}" type="sibTrans" cxnId="{D3A19412-1FE6-42F8-B04A-CB9B9BC0C730}">
      <dgm:prSet/>
      <dgm:spPr/>
      <dgm:t>
        <a:bodyPr/>
        <a:lstStyle/>
        <a:p>
          <a:endParaRPr lang="en-US"/>
        </a:p>
      </dgm:t>
    </dgm:pt>
    <dgm:pt modelId="{0C8EE158-B7E7-4906-B008-69EC838C39F2}">
      <dgm:prSet/>
      <dgm:spPr/>
      <dgm:t>
        <a:bodyPr/>
        <a:lstStyle/>
        <a:p>
          <a:r>
            <a:rPr lang="en-US" dirty="0" smtClean="0"/>
            <a:t>North America</a:t>
          </a:r>
          <a:endParaRPr lang="en-US" dirty="0"/>
        </a:p>
      </dgm:t>
    </dgm:pt>
    <dgm:pt modelId="{9D2877A1-A66E-4D61-8ECB-D8E5AF7BBE00}" type="parTrans" cxnId="{D33B7633-F285-4F2F-908A-40B1C4AD8FC6}">
      <dgm:prSet/>
      <dgm:spPr/>
      <dgm:t>
        <a:bodyPr/>
        <a:lstStyle/>
        <a:p>
          <a:endParaRPr lang="en-US"/>
        </a:p>
      </dgm:t>
    </dgm:pt>
    <dgm:pt modelId="{8350E2EF-5C09-4796-BA3B-7FBFA511E500}" type="sibTrans" cxnId="{D33B7633-F285-4F2F-908A-40B1C4AD8FC6}">
      <dgm:prSet/>
      <dgm:spPr/>
      <dgm:t>
        <a:bodyPr/>
        <a:lstStyle/>
        <a:p>
          <a:endParaRPr lang="en-US"/>
        </a:p>
      </dgm:t>
    </dgm:pt>
    <dgm:pt modelId="{BF814E36-7A68-4B98-893C-79D85FA55684}">
      <dgm:prSet/>
      <dgm:spPr/>
      <dgm:t>
        <a:bodyPr/>
        <a:lstStyle/>
        <a:p>
          <a:r>
            <a:rPr lang="en-US" dirty="0" smtClean="0"/>
            <a:t>LATAM</a:t>
          </a:r>
          <a:endParaRPr lang="en-US" dirty="0"/>
        </a:p>
      </dgm:t>
    </dgm:pt>
    <dgm:pt modelId="{B2DC9DF8-4301-453E-8932-C1D20DBEFB7E}" type="parTrans" cxnId="{B9A2C19E-0BF6-4D8F-8DA2-09FC9A21A339}">
      <dgm:prSet/>
      <dgm:spPr/>
      <dgm:t>
        <a:bodyPr/>
        <a:lstStyle/>
        <a:p>
          <a:endParaRPr lang="en-US"/>
        </a:p>
      </dgm:t>
    </dgm:pt>
    <dgm:pt modelId="{F7F9C5A8-81B8-4F9D-8894-17D9E458C8AE}" type="sibTrans" cxnId="{B9A2C19E-0BF6-4D8F-8DA2-09FC9A21A339}">
      <dgm:prSet/>
      <dgm:spPr/>
      <dgm:t>
        <a:bodyPr/>
        <a:lstStyle/>
        <a:p>
          <a:endParaRPr lang="en-US"/>
        </a:p>
      </dgm:t>
    </dgm:pt>
    <dgm:pt modelId="{D78298D6-C66F-4736-8E53-605FF4FAE5A5}">
      <dgm:prSet/>
      <dgm:spPr/>
      <dgm:t>
        <a:bodyPr/>
        <a:lstStyle/>
        <a:p>
          <a:r>
            <a:rPr lang="en-US" dirty="0" smtClean="0"/>
            <a:t>Product 3</a:t>
          </a:r>
          <a:endParaRPr lang="en-US" dirty="0"/>
        </a:p>
      </dgm:t>
    </dgm:pt>
    <dgm:pt modelId="{61208DE3-FBF6-4ECC-B2DF-17A0DD539301}" type="parTrans" cxnId="{8CACE4BE-F5D2-4A24-B1CD-77B14CE1C1E1}">
      <dgm:prSet/>
      <dgm:spPr/>
      <dgm:t>
        <a:bodyPr/>
        <a:lstStyle/>
        <a:p>
          <a:endParaRPr lang="en-US"/>
        </a:p>
      </dgm:t>
    </dgm:pt>
    <dgm:pt modelId="{91623855-E5B1-4FA0-B335-389674535DDF}" type="sibTrans" cxnId="{8CACE4BE-F5D2-4A24-B1CD-77B14CE1C1E1}">
      <dgm:prSet/>
      <dgm:spPr/>
      <dgm:t>
        <a:bodyPr/>
        <a:lstStyle/>
        <a:p>
          <a:endParaRPr lang="en-US"/>
        </a:p>
      </dgm:t>
    </dgm:pt>
    <dgm:pt modelId="{77F45F78-9313-42DA-A4BA-DDE8AA5494C5}">
      <dgm:prSet/>
      <dgm:spPr/>
      <dgm:t>
        <a:bodyPr/>
        <a:lstStyle/>
        <a:p>
          <a:r>
            <a:rPr lang="en-US" dirty="0" smtClean="0"/>
            <a:t>Product 4</a:t>
          </a:r>
          <a:endParaRPr lang="en-US" dirty="0"/>
        </a:p>
      </dgm:t>
    </dgm:pt>
    <dgm:pt modelId="{CE46208E-A500-47C6-A52C-2A576698D3C0}" type="parTrans" cxnId="{15EF7E79-197D-475E-BEC9-8248C5252F18}">
      <dgm:prSet/>
      <dgm:spPr/>
      <dgm:t>
        <a:bodyPr/>
        <a:lstStyle/>
        <a:p>
          <a:endParaRPr lang="en-US"/>
        </a:p>
      </dgm:t>
    </dgm:pt>
    <dgm:pt modelId="{B94C7B45-2CEA-43FE-9146-A9E5619B9DF4}" type="sibTrans" cxnId="{15EF7E79-197D-475E-BEC9-8248C5252F18}">
      <dgm:prSet/>
      <dgm:spPr/>
      <dgm:t>
        <a:bodyPr/>
        <a:lstStyle/>
        <a:p>
          <a:endParaRPr lang="en-US"/>
        </a:p>
      </dgm:t>
    </dgm:pt>
    <dgm:pt modelId="{D62F8F49-72CF-4209-A513-470A9CCB137F}" type="pres">
      <dgm:prSet presAssocID="{6F59C231-C584-4325-96E5-B17659826444}" presName="diagram" presStyleCnt="0">
        <dgm:presLayoutVars>
          <dgm:chPref val="1"/>
          <dgm:dir/>
          <dgm:animOne val="branch"/>
          <dgm:animLvl val="lvl"/>
          <dgm:resizeHandles/>
        </dgm:presLayoutVars>
      </dgm:prSet>
      <dgm:spPr/>
      <dgm:t>
        <a:bodyPr/>
        <a:lstStyle/>
        <a:p>
          <a:endParaRPr lang="en-US"/>
        </a:p>
      </dgm:t>
    </dgm:pt>
    <dgm:pt modelId="{07FCBE9E-FFE1-4F91-B364-D78CDA251CF8}" type="pres">
      <dgm:prSet presAssocID="{7DE500FD-34AF-4648-988A-EECDE7B67111}" presName="root" presStyleCnt="0"/>
      <dgm:spPr/>
    </dgm:pt>
    <dgm:pt modelId="{51AFDB01-F522-4BC3-AC19-C38FF847CD2B}" type="pres">
      <dgm:prSet presAssocID="{7DE500FD-34AF-4648-988A-EECDE7B67111}" presName="rootComposite" presStyleCnt="0"/>
      <dgm:spPr/>
    </dgm:pt>
    <dgm:pt modelId="{98734E44-5064-4052-BE01-0931D9CA02E0}" type="pres">
      <dgm:prSet presAssocID="{7DE500FD-34AF-4648-988A-EECDE7B67111}" presName="rootText" presStyleLbl="node1" presStyleIdx="0" presStyleCnt="2"/>
      <dgm:spPr/>
      <dgm:t>
        <a:bodyPr/>
        <a:lstStyle/>
        <a:p>
          <a:endParaRPr lang="en-US"/>
        </a:p>
      </dgm:t>
    </dgm:pt>
    <dgm:pt modelId="{B03C3DF0-F21F-4420-BB71-CC588B6035DC}" type="pres">
      <dgm:prSet presAssocID="{7DE500FD-34AF-4648-988A-EECDE7B67111}" presName="rootConnector" presStyleLbl="node1" presStyleIdx="0" presStyleCnt="2"/>
      <dgm:spPr/>
      <dgm:t>
        <a:bodyPr/>
        <a:lstStyle/>
        <a:p>
          <a:endParaRPr lang="en-US"/>
        </a:p>
      </dgm:t>
    </dgm:pt>
    <dgm:pt modelId="{C7A4B1FB-E397-4DE0-A2DF-0B5EC2A822B1}" type="pres">
      <dgm:prSet presAssocID="{7DE500FD-34AF-4648-988A-EECDE7B67111}" presName="childShape" presStyleCnt="0"/>
      <dgm:spPr/>
    </dgm:pt>
    <dgm:pt modelId="{6D72BF49-4675-4D5B-9A2C-EF1CC5358150}" type="pres">
      <dgm:prSet presAssocID="{A5AC107C-E92B-43F5-9249-D3E7F9C12B26}" presName="Name13" presStyleLbl="parChTrans1D2" presStyleIdx="0" presStyleCnt="8"/>
      <dgm:spPr/>
      <dgm:t>
        <a:bodyPr/>
        <a:lstStyle/>
        <a:p>
          <a:endParaRPr lang="en-US"/>
        </a:p>
      </dgm:t>
    </dgm:pt>
    <dgm:pt modelId="{E7FB28BC-51A4-43D2-A7BA-7AC213E344A4}" type="pres">
      <dgm:prSet presAssocID="{7F455818-8F6B-4CC3-886F-6430CF4790D3}" presName="childText" presStyleLbl="bgAcc1" presStyleIdx="0" presStyleCnt="8">
        <dgm:presLayoutVars>
          <dgm:bulletEnabled val="1"/>
        </dgm:presLayoutVars>
      </dgm:prSet>
      <dgm:spPr/>
      <dgm:t>
        <a:bodyPr/>
        <a:lstStyle/>
        <a:p>
          <a:endParaRPr lang="en-US"/>
        </a:p>
      </dgm:t>
    </dgm:pt>
    <dgm:pt modelId="{3C1E9E81-B8CE-4DDA-9A63-9AB74686CB22}" type="pres">
      <dgm:prSet presAssocID="{7859D0DC-A948-401E-8F3B-4EA4EA20EEE3}" presName="Name13" presStyleLbl="parChTrans1D2" presStyleIdx="1" presStyleCnt="8"/>
      <dgm:spPr/>
      <dgm:t>
        <a:bodyPr/>
        <a:lstStyle/>
        <a:p>
          <a:endParaRPr lang="en-US"/>
        </a:p>
      </dgm:t>
    </dgm:pt>
    <dgm:pt modelId="{8470E82E-5024-455D-B689-F441CA6AEC34}" type="pres">
      <dgm:prSet presAssocID="{BB154A93-6711-46C9-AD84-B47F9881902A}" presName="childText" presStyleLbl="bgAcc1" presStyleIdx="1" presStyleCnt="8">
        <dgm:presLayoutVars>
          <dgm:bulletEnabled val="1"/>
        </dgm:presLayoutVars>
      </dgm:prSet>
      <dgm:spPr/>
      <dgm:t>
        <a:bodyPr/>
        <a:lstStyle/>
        <a:p>
          <a:endParaRPr lang="en-US"/>
        </a:p>
      </dgm:t>
    </dgm:pt>
    <dgm:pt modelId="{87292CFF-2813-4B65-B1C6-5AF73C7EF18D}" type="pres">
      <dgm:prSet presAssocID="{9D2877A1-A66E-4D61-8ECB-D8E5AF7BBE00}" presName="Name13" presStyleLbl="parChTrans1D2" presStyleIdx="2" presStyleCnt="8"/>
      <dgm:spPr/>
      <dgm:t>
        <a:bodyPr/>
        <a:lstStyle/>
        <a:p>
          <a:endParaRPr lang="en-US"/>
        </a:p>
      </dgm:t>
    </dgm:pt>
    <dgm:pt modelId="{BF49638F-9E4D-43E2-86F7-C12D4B99A688}" type="pres">
      <dgm:prSet presAssocID="{0C8EE158-B7E7-4906-B008-69EC838C39F2}" presName="childText" presStyleLbl="bgAcc1" presStyleIdx="2" presStyleCnt="8">
        <dgm:presLayoutVars>
          <dgm:bulletEnabled val="1"/>
        </dgm:presLayoutVars>
      </dgm:prSet>
      <dgm:spPr/>
      <dgm:t>
        <a:bodyPr/>
        <a:lstStyle/>
        <a:p>
          <a:endParaRPr lang="en-US"/>
        </a:p>
      </dgm:t>
    </dgm:pt>
    <dgm:pt modelId="{3C785346-E223-4692-9C60-E3CD003899D8}" type="pres">
      <dgm:prSet presAssocID="{B2DC9DF8-4301-453E-8932-C1D20DBEFB7E}" presName="Name13" presStyleLbl="parChTrans1D2" presStyleIdx="3" presStyleCnt="8"/>
      <dgm:spPr/>
      <dgm:t>
        <a:bodyPr/>
        <a:lstStyle/>
        <a:p>
          <a:endParaRPr lang="en-US"/>
        </a:p>
      </dgm:t>
    </dgm:pt>
    <dgm:pt modelId="{E202D32C-128E-4440-AD21-FCD2B36C3918}" type="pres">
      <dgm:prSet presAssocID="{BF814E36-7A68-4B98-893C-79D85FA55684}" presName="childText" presStyleLbl="bgAcc1" presStyleIdx="3" presStyleCnt="8">
        <dgm:presLayoutVars>
          <dgm:bulletEnabled val="1"/>
        </dgm:presLayoutVars>
      </dgm:prSet>
      <dgm:spPr/>
      <dgm:t>
        <a:bodyPr/>
        <a:lstStyle/>
        <a:p>
          <a:endParaRPr lang="en-US"/>
        </a:p>
      </dgm:t>
    </dgm:pt>
    <dgm:pt modelId="{18FE52D0-763B-4417-B2C3-69449746232B}" type="pres">
      <dgm:prSet presAssocID="{10FAB513-6142-4BF2-A5EF-F7151E7D09AF}" presName="root" presStyleCnt="0"/>
      <dgm:spPr/>
    </dgm:pt>
    <dgm:pt modelId="{E8B43B65-8CB6-4FC2-B478-877EB53BC0C8}" type="pres">
      <dgm:prSet presAssocID="{10FAB513-6142-4BF2-A5EF-F7151E7D09AF}" presName="rootComposite" presStyleCnt="0"/>
      <dgm:spPr/>
    </dgm:pt>
    <dgm:pt modelId="{EB95B46F-8202-458D-9746-0B333CA85319}" type="pres">
      <dgm:prSet presAssocID="{10FAB513-6142-4BF2-A5EF-F7151E7D09AF}" presName="rootText" presStyleLbl="node1" presStyleIdx="1" presStyleCnt="2"/>
      <dgm:spPr/>
      <dgm:t>
        <a:bodyPr/>
        <a:lstStyle/>
        <a:p>
          <a:endParaRPr lang="en-US"/>
        </a:p>
      </dgm:t>
    </dgm:pt>
    <dgm:pt modelId="{BE40A5A1-3C1A-403F-BBDF-9EC1DC8DC67F}" type="pres">
      <dgm:prSet presAssocID="{10FAB513-6142-4BF2-A5EF-F7151E7D09AF}" presName="rootConnector" presStyleLbl="node1" presStyleIdx="1" presStyleCnt="2"/>
      <dgm:spPr/>
      <dgm:t>
        <a:bodyPr/>
        <a:lstStyle/>
        <a:p>
          <a:endParaRPr lang="en-US"/>
        </a:p>
      </dgm:t>
    </dgm:pt>
    <dgm:pt modelId="{BC2927E9-A2B2-454B-9009-01171939E34F}" type="pres">
      <dgm:prSet presAssocID="{10FAB513-6142-4BF2-A5EF-F7151E7D09AF}" presName="childShape" presStyleCnt="0"/>
      <dgm:spPr/>
    </dgm:pt>
    <dgm:pt modelId="{0CF3D2B2-B3CF-4F20-92E7-7AC904A1A557}" type="pres">
      <dgm:prSet presAssocID="{8620F633-13DD-464C-9F21-419156582F96}" presName="Name13" presStyleLbl="parChTrans1D2" presStyleIdx="4" presStyleCnt="8"/>
      <dgm:spPr/>
      <dgm:t>
        <a:bodyPr/>
        <a:lstStyle/>
        <a:p>
          <a:endParaRPr lang="en-US"/>
        </a:p>
      </dgm:t>
    </dgm:pt>
    <dgm:pt modelId="{F12CBF81-B9A3-4ED8-B513-649612F72A3E}" type="pres">
      <dgm:prSet presAssocID="{A6879039-8B7B-4667-99A8-FACE264372C1}" presName="childText" presStyleLbl="bgAcc1" presStyleIdx="4" presStyleCnt="8">
        <dgm:presLayoutVars>
          <dgm:bulletEnabled val="1"/>
        </dgm:presLayoutVars>
      </dgm:prSet>
      <dgm:spPr/>
      <dgm:t>
        <a:bodyPr/>
        <a:lstStyle/>
        <a:p>
          <a:endParaRPr lang="en-US"/>
        </a:p>
      </dgm:t>
    </dgm:pt>
    <dgm:pt modelId="{2F7038FB-345A-435B-844D-445348FCC0C7}" type="pres">
      <dgm:prSet presAssocID="{CABE40E6-59B5-4DDF-A9D8-5CEE8CA8BE54}" presName="Name13" presStyleLbl="parChTrans1D2" presStyleIdx="5" presStyleCnt="8"/>
      <dgm:spPr/>
      <dgm:t>
        <a:bodyPr/>
        <a:lstStyle/>
        <a:p>
          <a:endParaRPr lang="en-US"/>
        </a:p>
      </dgm:t>
    </dgm:pt>
    <dgm:pt modelId="{FA3A4F31-6E74-46CA-BC63-BE662BDDDDE9}" type="pres">
      <dgm:prSet presAssocID="{B3B49C57-F534-4B71-B0AD-F1E586781F77}" presName="childText" presStyleLbl="bgAcc1" presStyleIdx="5" presStyleCnt="8">
        <dgm:presLayoutVars>
          <dgm:bulletEnabled val="1"/>
        </dgm:presLayoutVars>
      </dgm:prSet>
      <dgm:spPr/>
      <dgm:t>
        <a:bodyPr/>
        <a:lstStyle/>
        <a:p>
          <a:endParaRPr lang="en-US"/>
        </a:p>
      </dgm:t>
    </dgm:pt>
    <dgm:pt modelId="{1938903E-AB17-49DB-A273-F5AAC198A9DA}" type="pres">
      <dgm:prSet presAssocID="{61208DE3-FBF6-4ECC-B2DF-17A0DD539301}" presName="Name13" presStyleLbl="parChTrans1D2" presStyleIdx="6" presStyleCnt="8"/>
      <dgm:spPr/>
      <dgm:t>
        <a:bodyPr/>
        <a:lstStyle/>
        <a:p>
          <a:endParaRPr lang="en-US"/>
        </a:p>
      </dgm:t>
    </dgm:pt>
    <dgm:pt modelId="{2CA4A13D-BE45-43C0-B26E-E4233D6A16D5}" type="pres">
      <dgm:prSet presAssocID="{D78298D6-C66F-4736-8E53-605FF4FAE5A5}" presName="childText" presStyleLbl="bgAcc1" presStyleIdx="6" presStyleCnt="8">
        <dgm:presLayoutVars>
          <dgm:bulletEnabled val="1"/>
        </dgm:presLayoutVars>
      </dgm:prSet>
      <dgm:spPr/>
      <dgm:t>
        <a:bodyPr/>
        <a:lstStyle/>
        <a:p>
          <a:endParaRPr lang="en-US"/>
        </a:p>
      </dgm:t>
    </dgm:pt>
    <dgm:pt modelId="{FCF37677-18FA-4102-BFC5-6300E008E302}" type="pres">
      <dgm:prSet presAssocID="{CE46208E-A500-47C6-A52C-2A576698D3C0}" presName="Name13" presStyleLbl="parChTrans1D2" presStyleIdx="7" presStyleCnt="8"/>
      <dgm:spPr/>
      <dgm:t>
        <a:bodyPr/>
        <a:lstStyle/>
        <a:p>
          <a:endParaRPr lang="en-US"/>
        </a:p>
      </dgm:t>
    </dgm:pt>
    <dgm:pt modelId="{A4ADE221-1082-4A6F-96FB-9B183C60078B}" type="pres">
      <dgm:prSet presAssocID="{77F45F78-9313-42DA-A4BA-DDE8AA5494C5}" presName="childText" presStyleLbl="bgAcc1" presStyleIdx="7" presStyleCnt="8">
        <dgm:presLayoutVars>
          <dgm:bulletEnabled val="1"/>
        </dgm:presLayoutVars>
      </dgm:prSet>
      <dgm:spPr/>
      <dgm:t>
        <a:bodyPr/>
        <a:lstStyle/>
        <a:p>
          <a:endParaRPr lang="en-US"/>
        </a:p>
      </dgm:t>
    </dgm:pt>
  </dgm:ptLst>
  <dgm:cxnLst>
    <dgm:cxn modelId="{1BEC5C12-7908-45A8-B880-33AC13F1790D}" srcId="{6F59C231-C584-4325-96E5-B17659826444}" destId="{10FAB513-6142-4BF2-A5EF-F7151E7D09AF}" srcOrd="1" destOrd="0" parTransId="{9E65F25C-CAC2-4D58-BA89-F0E955757F9C}" sibTransId="{42147F4F-62E2-47A0-9CA6-3E42E45F285E}"/>
    <dgm:cxn modelId="{D33B7633-F285-4F2F-908A-40B1C4AD8FC6}" srcId="{7DE500FD-34AF-4648-988A-EECDE7B67111}" destId="{0C8EE158-B7E7-4906-B008-69EC838C39F2}" srcOrd="2" destOrd="0" parTransId="{9D2877A1-A66E-4D61-8ECB-D8E5AF7BBE00}" sibTransId="{8350E2EF-5C09-4796-BA3B-7FBFA511E500}"/>
    <dgm:cxn modelId="{D3A19412-1FE6-42F8-B04A-CB9B9BC0C730}" srcId="{10FAB513-6142-4BF2-A5EF-F7151E7D09AF}" destId="{B3B49C57-F534-4B71-B0AD-F1E586781F77}" srcOrd="1" destOrd="0" parTransId="{CABE40E6-59B5-4DDF-A9D8-5CEE8CA8BE54}" sibTransId="{EA1AEFB4-1E5D-40C5-B558-0CD91432A1DF}"/>
    <dgm:cxn modelId="{B9A2C19E-0BF6-4D8F-8DA2-09FC9A21A339}" srcId="{7DE500FD-34AF-4648-988A-EECDE7B67111}" destId="{BF814E36-7A68-4B98-893C-79D85FA55684}" srcOrd="3" destOrd="0" parTransId="{B2DC9DF8-4301-453E-8932-C1D20DBEFB7E}" sibTransId="{F7F9C5A8-81B8-4F9D-8894-17D9E458C8AE}"/>
    <dgm:cxn modelId="{2C608C15-7015-47C8-894A-57C9D36C3AF3}" type="presOf" srcId="{7DE500FD-34AF-4648-988A-EECDE7B67111}" destId="{B03C3DF0-F21F-4420-BB71-CC588B6035DC}" srcOrd="1" destOrd="0" presId="urn:microsoft.com/office/officeart/2005/8/layout/hierarchy3"/>
    <dgm:cxn modelId="{EE49205C-F21D-431B-952D-0081746466A4}" type="presOf" srcId="{D78298D6-C66F-4736-8E53-605FF4FAE5A5}" destId="{2CA4A13D-BE45-43C0-B26E-E4233D6A16D5}" srcOrd="0" destOrd="0" presId="urn:microsoft.com/office/officeart/2005/8/layout/hierarchy3"/>
    <dgm:cxn modelId="{15EF7E79-197D-475E-BEC9-8248C5252F18}" srcId="{10FAB513-6142-4BF2-A5EF-F7151E7D09AF}" destId="{77F45F78-9313-42DA-A4BA-DDE8AA5494C5}" srcOrd="3" destOrd="0" parTransId="{CE46208E-A500-47C6-A52C-2A576698D3C0}" sibTransId="{B94C7B45-2CEA-43FE-9146-A9E5619B9DF4}"/>
    <dgm:cxn modelId="{CB6531F9-2FC0-41A6-AEF1-74231EC4AECD}" srcId="{6F59C231-C584-4325-96E5-B17659826444}" destId="{7DE500FD-34AF-4648-988A-EECDE7B67111}" srcOrd="0" destOrd="0" parTransId="{79E4C6E3-74B1-4672-92CD-14E685BF9302}" sibTransId="{4FD613E0-D41B-4359-B797-3271850461F0}"/>
    <dgm:cxn modelId="{902E0E59-CC82-4E69-9E43-15321B8B7F42}" type="presOf" srcId="{7F455818-8F6B-4CC3-886F-6430CF4790D3}" destId="{E7FB28BC-51A4-43D2-A7BA-7AC213E344A4}" srcOrd="0" destOrd="0" presId="urn:microsoft.com/office/officeart/2005/8/layout/hierarchy3"/>
    <dgm:cxn modelId="{6D2C499E-DB4A-4A04-A39A-B9C2D49B127C}" type="presOf" srcId="{8620F633-13DD-464C-9F21-419156582F96}" destId="{0CF3D2B2-B3CF-4F20-92E7-7AC904A1A557}" srcOrd="0" destOrd="0" presId="urn:microsoft.com/office/officeart/2005/8/layout/hierarchy3"/>
    <dgm:cxn modelId="{8CACE4BE-F5D2-4A24-B1CD-77B14CE1C1E1}" srcId="{10FAB513-6142-4BF2-A5EF-F7151E7D09AF}" destId="{D78298D6-C66F-4736-8E53-605FF4FAE5A5}" srcOrd="2" destOrd="0" parTransId="{61208DE3-FBF6-4ECC-B2DF-17A0DD539301}" sibTransId="{91623855-E5B1-4FA0-B335-389674535DDF}"/>
    <dgm:cxn modelId="{87906F81-13B2-46B1-A6C1-76FB373569F9}" type="presOf" srcId="{10FAB513-6142-4BF2-A5EF-F7151E7D09AF}" destId="{BE40A5A1-3C1A-403F-BBDF-9EC1DC8DC67F}" srcOrd="1" destOrd="0" presId="urn:microsoft.com/office/officeart/2005/8/layout/hierarchy3"/>
    <dgm:cxn modelId="{F3B1F813-D6C5-4BFF-9522-522741BADB93}" type="presOf" srcId="{6F59C231-C584-4325-96E5-B17659826444}" destId="{D62F8F49-72CF-4209-A513-470A9CCB137F}" srcOrd="0" destOrd="0" presId="urn:microsoft.com/office/officeart/2005/8/layout/hierarchy3"/>
    <dgm:cxn modelId="{2A6C3C12-CCE7-41C6-A608-ABE3061F6A77}" srcId="{7DE500FD-34AF-4648-988A-EECDE7B67111}" destId="{BB154A93-6711-46C9-AD84-B47F9881902A}" srcOrd="1" destOrd="0" parTransId="{7859D0DC-A948-401E-8F3B-4EA4EA20EEE3}" sibTransId="{EDA8F45E-DD39-4790-83D2-4498A5D3EBA6}"/>
    <dgm:cxn modelId="{1DB3425C-F72C-4F8F-9C91-1E222BDBF15D}" type="presOf" srcId="{7859D0DC-A948-401E-8F3B-4EA4EA20EEE3}" destId="{3C1E9E81-B8CE-4DDA-9A63-9AB74686CB22}" srcOrd="0" destOrd="0" presId="urn:microsoft.com/office/officeart/2005/8/layout/hierarchy3"/>
    <dgm:cxn modelId="{BCE2CE2E-010C-400D-8858-A729EB627AAA}" type="presOf" srcId="{A5AC107C-E92B-43F5-9249-D3E7F9C12B26}" destId="{6D72BF49-4675-4D5B-9A2C-EF1CC5358150}" srcOrd="0" destOrd="0" presId="urn:microsoft.com/office/officeart/2005/8/layout/hierarchy3"/>
    <dgm:cxn modelId="{89D041AF-4C60-4054-A49E-C7EB88DCA6C2}" srcId="{10FAB513-6142-4BF2-A5EF-F7151E7D09AF}" destId="{A6879039-8B7B-4667-99A8-FACE264372C1}" srcOrd="0" destOrd="0" parTransId="{8620F633-13DD-464C-9F21-419156582F96}" sibTransId="{CA2E2619-6EAA-4D1F-8885-9108FB957EB7}"/>
    <dgm:cxn modelId="{4E507455-8427-47D8-BDDD-3174C6B5A2AE}" type="presOf" srcId="{9D2877A1-A66E-4D61-8ECB-D8E5AF7BBE00}" destId="{87292CFF-2813-4B65-B1C6-5AF73C7EF18D}" srcOrd="0" destOrd="0" presId="urn:microsoft.com/office/officeart/2005/8/layout/hierarchy3"/>
    <dgm:cxn modelId="{FEAF3E50-3384-4EC2-A5F8-29F798D7A147}" type="presOf" srcId="{CE46208E-A500-47C6-A52C-2A576698D3C0}" destId="{FCF37677-18FA-4102-BFC5-6300E008E302}" srcOrd="0" destOrd="0" presId="urn:microsoft.com/office/officeart/2005/8/layout/hierarchy3"/>
    <dgm:cxn modelId="{4E68596E-FC54-4359-9279-727E24A1D3B7}" type="presOf" srcId="{10FAB513-6142-4BF2-A5EF-F7151E7D09AF}" destId="{EB95B46F-8202-458D-9746-0B333CA85319}" srcOrd="0" destOrd="0" presId="urn:microsoft.com/office/officeart/2005/8/layout/hierarchy3"/>
    <dgm:cxn modelId="{BD4D93D3-D0C0-4CE5-A135-784C5AB6C4F1}" type="presOf" srcId="{BF814E36-7A68-4B98-893C-79D85FA55684}" destId="{E202D32C-128E-4440-AD21-FCD2B36C3918}" srcOrd="0" destOrd="0" presId="urn:microsoft.com/office/officeart/2005/8/layout/hierarchy3"/>
    <dgm:cxn modelId="{CF42279B-3070-4426-965B-BCFA2CC756FF}" type="presOf" srcId="{BB154A93-6711-46C9-AD84-B47F9881902A}" destId="{8470E82E-5024-455D-B689-F441CA6AEC34}" srcOrd="0" destOrd="0" presId="urn:microsoft.com/office/officeart/2005/8/layout/hierarchy3"/>
    <dgm:cxn modelId="{B0BF7590-6652-4A55-A4DE-206069E8C61A}" type="presOf" srcId="{0C8EE158-B7E7-4906-B008-69EC838C39F2}" destId="{BF49638F-9E4D-43E2-86F7-C12D4B99A688}" srcOrd="0" destOrd="0" presId="urn:microsoft.com/office/officeart/2005/8/layout/hierarchy3"/>
    <dgm:cxn modelId="{A874146A-BA8A-4B07-B9C1-AE85FDEB8D1F}" type="presOf" srcId="{CABE40E6-59B5-4DDF-A9D8-5CEE8CA8BE54}" destId="{2F7038FB-345A-435B-844D-445348FCC0C7}" srcOrd="0" destOrd="0" presId="urn:microsoft.com/office/officeart/2005/8/layout/hierarchy3"/>
    <dgm:cxn modelId="{649099A7-9F93-4D3D-80F3-8DECEEA78DAC}" type="presOf" srcId="{B2DC9DF8-4301-453E-8932-C1D20DBEFB7E}" destId="{3C785346-E223-4692-9C60-E3CD003899D8}" srcOrd="0" destOrd="0" presId="urn:microsoft.com/office/officeart/2005/8/layout/hierarchy3"/>
    <dgm:cxn modelId="{E70E8000-60CE-4E12-962D-D3E98C9F0124}" type="presOf" srcId="{77F45F78-9313-42DA-A4BA-DDE8AA5494C5}" destId="{A4ADE221-1082-4A6F-96FB-9B183C60078B}" srcOrd="0" destOrd="0" presId="urn:microsoft.com/office/officeart/2005/8/layout/hierarchy3"/>
    <dgm:cxn modelId="{CA545AC6-735A-4412-AAEE-28875DB9B40C}" srcId="{7DE500FD-34AF-4648-988A-EECDE7B67111}" destId="{7F455818-8F6B-4CC3-886F-6430CF4790D3}" srcOrd="0" destOrd="0" parTransId="{A5AC107C-E92B-43F5-9249-D3E7F9C12B26}" sibTransId="{5FC2D2CD-5BE4-4FC6-A8CC-53917E766ECF}"/>
    <dgm:cxn modelId="{E3235993-2B98-484A-AAC1-0B8086A7B921}" type="presOf" srcId="{B3B49C57-F534-4B71-B0AD-F1E586781F77}" destId="{FA3A4F31-6E74-46CA-BC63-BE662BDDDDE9}" srcOrd="0" destOrd="0" presId="urn:microsoft.com/office/officeart/2005/8/layout/hierarchy3"/>
    <dgm:cxn modelId="{1AC4A684-A74F-41C9-A39B-D016EABC30A2}" type="presOf" srcId="{61208DE3-FBF6-4ECC-B2DF-17A0DD539301}" destId="{1938903E-AB17-49DB-A273-F5AAC198A9DA}" srcOrd="0" destOrd="0" presId="urn:microsoft.com/office/officeart/2005/8/layout/hierarchy3"/>
    <dgm:cxn modelId="{1FE74BAC-07FA-4C2D-8D41-A84F1140D41F}" type="presOf" srcId="{7DE500FD-34AF-4648-988A-EECDE7B67111}" destId="{98734E44-5064-4052-BE01-0931D9CA02E0}" srcOrd="0" destOrd="0" presId="urn:microsoft.com/office/officeart/2005/8/layout/hierarchy3"/>
    <dgm:cxn modelId="{8B7BCB13-D2DA-48DA-ABCB-2B51C7A79375}" type="presOf" srcId="{A6879039-8B7B-4667-99A8-FACE264372C1}" destId="{F12CBF81-B9A3-4ED8-B513-649612F72A3E}" srcOrd="0" destOrd="0" presId="urn:microsoft.com/office/officeart/2005/8/layout/hierarchy3"/>
    <dgm:cxn modelId="{B1AB6A9A-C28B-4BF5-A84C-42DC9C95389E}" type="presParOf" srcId="{D62F8F49-72CF-4209-A513-470A9CCB137F}" destId="{07FCBE9E-FFE1-4F91-B364-D78CDA251CF8}" srcOrd="0" destOrd="0" presId="urn:microsoft.com/office/officeart/2005/8/layout/hierarchy3"/>
    <dgm:cxn modelId="{D59C6E8C-F626-48F5-A36C-5736668CD2CE}" type="presParOf" srcId="{07FCBE9E-FFE1-4F91-B364-D78CDA251CF8}" destId="{51AFDB01-F522-4BC3-AC19-C38FF847CD2B}" srcOrd="0" destOrd="0" presId="urn:microsoft.com/office/officeart/2005/8/layout/hierarchy3"/>
    <dgm:cxn modelId="{DD4B5DBC-52C5-4878-A300-4B6BC8683F6F}" type="presParOf" srcId="{51AFDB01-F522-4BC3-AC19-C38FF847CD2B}" destId="{98734E44-5064-4052-BE01-0931D9CA02E0}" srcOrd="0" destOrd="0" presId="urn:microsoft.com/office/officeart/2005/8/layout/hierarchy3"/>
    <dgm:cxn modelId="{EF0E20CB-9FDD-4F00-A655-A701B99688BB}" type="presParOf" srcId="{51AFDB01-F522-4BC3-AC19-C38FF847CD2B}" destId="{B03C3DF0-F21F-4420-BB71-CC588B6035DC}" srcOrd="1" destOrd="0" presId="urn:microsoft.com/office/officeart/2005/8/layout/hierarchy3"/>
    <dgm:cxn modelId="{9BC63873-AAF0-48EC-989F-778F9A56ABA5}" type="presParOf" srcId="{07FCBE9E-FFE1-4F91-B364-D78CDA251CF8}" destId="{C7A4B1FB-E397-4DE0-A2DF-0B5EC2A822B1}" srcOrd="1" destOrd="0" presId="urn:microsoft.com/office/officeart/2005/8/layout/hierarchy3"/>
    <dgm:cxn modelId="{3684DFE6-0DDF-4DEF-A709-81173AF29586}" type="presParOf" srcId="{C7A4B1FB-E397-4DE0-A2DF-0B5EC2A822B1}" destId="{6D72BF49-4675-4D5B-9A2C-EF1CC5358150}" srcOrd="0" destOrd="0" presId="urn:microsoft.com/office/officeart/2005/8/layout/hierarchy3"/>
    <dgm:cxn modelId="{3B520AE4-9299-49EC-A82B-DABC324D95CD}" type="presParOf" srcId="{C7A4B1FB-E397-4DE0-A2DF-0B5EC2A822B1}" destId="{E7FB28BC-51A4-43D2-A7BA-7AC213E344A4}" srcOrd="1" destOrd="0" presId="urn:microsoft.com/office/officeart/2005/8/layout/hierarchy3"/>
    <dgm:cxn modelId="{EB4F5D19-FC57-484C-A643-74C51FB87C42}" type="presParOf" srcId="{C7A4B1FB-E397-4DE0-A2DF-0B5EC2A822B1}" destId="{3C1E9E81-B8CE-4DDA-9A63-9AB74686CB22}" srcOrd="2" destOrd="0" presId="urn:microsoft.com/office/officeart/2005/8/layout/hierarchy3"/>
    <dgm:cxn modelId="{7D1AE4CD-9D18-4B7F-8E3A-B39C4EAD4152}" type="presParOf" srcId="{C7A4B1FB-E397-4DE0-A2DF-0B5EC2A822B1}" destId="{8470E82E-5024-455D-B689-F441CA6AEC34}" srcOrd="3" destOrd="0" presId="urn:microsoft.com/office/officeart/2005/8/layout/hierarchy3"/>
    <dgm:cxn modelId="{CDD6D5E9-E818-44C5-BA7E-E4A211DB5B48}" type="presParOf" srcId="{C7A4B1FB-E397-4DE0-A2DF-0B5EC2A822B1}" destId="{87292CFF-2813-4B65-B1C6-5AF73C7EF18D}" srcOrd="4" destOrd="0" presId="urn:microsoft.com/office/officeart/2005/8/layout/hierarchy3"/>
    <dgm:cxn modelId="{74AC8427-D3DC-42D8-9EC8-A28767DA7180}" type="presParOf" srcId="{C7A4B1FB-E397-4DE0-A2DF-0B5EC2A822B1}" destId="{BF49638F-9E4D-43E2-86F7-C12D4B99A688}" srcOrd="5" destOrd="0" presId="urn:microsoft.com/office/officeart/2005/8/layout/hierarchy3"/>
    <dgm:cxn modelId="{CFB22245-6B4A-4E68-972A-7BC165529DE9}" type="presParOf" srcId="{C7A4B1FB-E397-4DE0-A2DF-0B5EC2A822B1}" destId="{3C785346-E223-4692-9C60-E3CD003899D8}" srcOrd="6" destOrd="0" presId="urn:microsoft.com/office/officeart/2005/8/layout/hierarchy3"/>
    <dgm:cxn modelId="{F3599187-DDC4-436D-AE4E-A861FDC39B59}" type="presParOf" srcId="{C7A4B1FB-E397-4DE0-A2DF-0B5EC2A822B1}" destId="{E202D32C-128E-4440-AD21-FCD2B36C3918}" srcOrd="7" destOrd="0" presId="urn:microsoft.com/office/officeart/2005/8/layout/hierarchy3"/>
    <dgm:cxn modelId="{F5E0A468-98F3-4BC4-B050-260E6143094C}" type="presParOf" srcId="{D62F8F49-72CF-4209-A513-470A9CCB137F}" destId="{18FE52D0-763B-4417-B2C3-69449746232B}" srcOrd="1" destOrd="0" presId="urn:microsoft.com/office/officeart/2005/8/layout/hierarchy3"/>
    <dgm:cxn modelId="{1240F965-9EBD-4AAA-A38A-9609A75C1319}" type="presParOf" srcId="{18FE52D0-763B-4417-B2C3-69449746232B}" destId="{E8B43B65-8CB6-4FC2-B478-877EB53BC0C8}" srcOrd="0" destOrd="0" presId="urn:microsoft.com/office/officeart/2005/8/layout/hierarchy3"/>
    <dgm:cxn modelId="{1738009B-C90B-4BE2-B7A2-6ECAA052D408}" type="presParOf" srcId="{E8B43B65-8CB6-4FC2-B478-877EB53BC0C8}" destId="{EB95B46F-8202-458D-9746-0B333CA85319}" srcOrd="0" destOrd="0" presId="urn:microsoft.com/office/officeart/2005/8/layout/hierarchy3"/>
    <dgm:cxn modelId="{0361CE39-022E-468B-93FC-90C3A9EEA88D}" type="presParOf" srcId="{E8B43B65-8CB6-4FC2-B478-877EB53BC0C8}" destId="{BE40A5A1-3C1A-403F-BBDF-9EC1DC8DC67F}" srcOrd="1" destOrd="0" presId="urn:microsoft.com/office/officeart/2005/8/layout/hierarchy3"/>
    <dgm:cxn modelId="{6CB569CF-1602-4A8E-B845-ACF52C93FBF1}" type="presParOf" srcId="{18FE52D0-763B-4417-B2C3-69449746232B}" destId="{BC2927E9-A2B2-454B-9009-01171939E34F}" srcOrd="1" destOrd="0" presId="urn:microsoft.com/office/officeart/2005/8/layout/hierarchy3"/>
    <dgm:cxn modelId="{36EE753F-F49E-4B5D-AE74-3CF3DF043045}" type="presParOf" srcId="{BC2927E9-A2B2-454B-9009-01171939E34F}" destId="{0CF3D2B2-B3CF-4F20-92E7-7AC904A1A557}" srcOrd="0" destOrd="0" presId="urn:microsoft.com/office/officeart/2005/8/layout/hierarchy3"/>
    <dgm:cxn modelId="{192C569F-8BFA-41F6-82B3-85524174FE7D}" type="presParOf" srcId="{BC2927E9-A2B2-454B-9009-01171939E34F}" destId="{F12CBF81-B9A3-4ED8-B513-649612F72A3E}" srcOrd="1" destOrd="0" presId="urn:microsoft.com/office/officeart/2005/8/layout/hierarchy3"/>
    <dgm:cxn modelId="{43EFBBCE-86D9-491C-95A2-7E224247717B}" type="presParOf" srcId="{BC2927E9-A2B2-454B-9009-01171939E34F}" destId="{2F7038FB-345A-435B-844D-445348FCC0C7}" srcOrd="2" destOrd="0" presId="urn:microsoft.com/office/officeart/2005/8/layout/hierarchy3"/>
    <dgm:cxn modelId="{47B6C73A-6000-4C4C-9CBA-7974E1FB3A3B}" type="presParOf" srcId="{BC2927E9-A2B2-454B-9009-01171939E34F}" destId="{FA3A4F31-6E74-46CA-BC63-BE662BDDDDE9}" srcOrd="3" destOrd="0" presId="urn:microsoft.com/office/officeart/2005/8/layout/hierarchy3"/>
    <dgm:cxn modelId="{B1156EA5-9D20-44EC-8C4D-36119B137879}" type="presParOf" srcId="{BC2927E9-A2B2-454B-9009-01171939E34F}" destId="{1938903E-AB17-49DB-A273-F5AAC198A9DA}" srcOrd="4" destOrd="0" presId="urn:microsoft.com/office/officeart/2005/8/layout/hierarchy3"/>
    <dgm:cxn modelId="{774E9BCC-C5C1-4538-8C1F-CB1E4939F6B0}" type="presParOf" srcId="{BC2927E9-A2B2-454B-9009-01171939E34F}" destId="{2CA4A13D-BE45-43C0-B26E-E4233D6A16D5}" srcOrd="5" destOrd="0" presId="urn:microsoft.com/office/officeart/2005/8/layout/hierarchy3"/>
    <dgm:cxn modelId="{8752E29A-0ECF-4017-96F2-594058B41892}" type="presParOf" srcId="{BC2927E9-A2B2-454B-9009-01171939E34F}" destId="{FCF37677-18FA-4102-BFC5-6300E008E302}" srcOrd="6" destOrd="0" presId="urn:microsoft.com/office/officeart/2005/8/layout/hierarchy3"/>
    <dgm:cxn modelId="{5C57C884-B5EE-4B14-86C8-87F30C3E3971}" type="presParOf" srcId="{BC2927E9-A2B2-454B-9009-01171939E34F}" destId="{A4ADE221-1082-4A6F-96FB-9B183C60078B}" srcOrd="7"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59C231-C584-4325-96E5-B1765982644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DE500FD-34AF-4648-988A-EECDE7B67111}">
      <dgm:prSet phldrT="[Text]"/>
      <dgm:spPr>
        <a:solidFill>
          <a:schemeClr val="accent6">
            <a:lumMod val="75000"/>
          </a:schemeClr>
        </a:solidFill>
      </dgm:spPr>
      <dgm:t>
        <a:bodyPr/>
        <a:lstStyle/>
        <a:p>
          <a:r>
            <a:rPr lang="en-US" dirty="0" smtClean="0"/>
            <a:t>Region Filter</a:t>
          </a:r>
          <a:endParaRPr lang="en-US" dirty="0"/>
        </a:p>
      </dgm:t>
    </dgm:pt>
    <dgm:pt modelId="{79E4C6E3-74B1-4672-92CD-14E685BF9302}" type="parTrans" cxnId="{CB6531F9-2FC0-41A6-AEF1-74231EC4AECD}">
      <dgm:prSet/>
      <dgm:spPr/>
      <dgm:t>
        <a:bodyPr/>
        <a:lstStyle/>
        <a:p>
          <a:endParaRPr lang="en-US"/>
        </a:p>
      </dgm:t>
    </dgm:pt>
    <dgm:pt modelId="{4FD613E0-D41B-4359-B797-3271850461F0}" type="sibTrans" cxnId="{CB6531F9-2FC0-41A6-AEF1-74231EC4AECD}">
      <dgm:prSet/>
      <dgm:spPr/>
      <dgm:t>
        <a:bodyPr/>
        <a:lstStyle/>
        <a:p>
          <a:endParaRPr lang="en-US"/>
        </a:p>
      </dgm:t>
    </dgm:pt>
    <dgm:pt modelId="{7F455818-8F6B-4CC3-886F-6430CF4790D3}">
      <dgm:prSet phldrT="[Text]"/>
      <dgm:spPr/>
      <dgm:t>
        <a:bodyPr/>
        <a:lstStyle/>
        <a:p>
          <a:r>
            <a:rPr lang="en-US" dirty="0" smtClean="0"/>
            <a:t>APAC</a:t>
          </a:r>
          <a:endParaRPr lang="en-US" dirty="0"/>
        </a:p>
      </dgm:t>
    </dgm:pt>
    <dgm:pt modelId="{A5AC107C-E92B-43F5-9249-D3E7F9C12B26}" type="parTrans" cxnId="{CA545AC6-735A-4412-AAEE-28875DB9B40C}">
      <dgm:prSet/>
      <dgm:spPr/>
      <dgm:t>
        <a:bodyPr/>
        <a:lstStyle/>
        <a:p>
          <a:endParaRPr lang="en-US"/>
        </a:p>
      </dgm:t>
    </dgm:pt>
    <dgm:pt modelId="{5FC2D2CD-5BE4-4FC6-A8CC-53917E766ECF}" type="sibTrans" cxnId="{CA545AC6-735A-4412-AAEE-28875DB9B40C}">
      <dgm:prSet/>
      <dgm:spPr/>
      <dgm:t>
        <a:bodyPr/>
        <a:lstStyle/>
        <a:p>
          <a:endParaRPr lang="en-US"/>
        </a:p>
      </dgm:t>
    </dgm:pt>
    <dgm:pt modelId="{BB154A93-6711-46C9-AD84-B47F9881902A}">
      <dgm:prSet phldrT="[Text]"/>
      <dgm:spPr/>
      <dgm:t>
        <a:bodyPr/>
        <a:lstStyle/>
        <a:p>
          <a:r>
            <a:rPr lang="en-US" dirty="0" smtClean="0"/>
            <a:t>EMEA</a:t>
          </a:r>
          <a:endParaRPr lang="en-US" dirty="0"/>
        </a:p>
      </dgm:t>
    </dgm:pt>
    <dgm:pt modelId="{7859D0DC-A948-401E-8F3B-4EA4EA20EEE3}" type="parTrans" cxnId="{2A6C3C12-CCE7-41C6-A608-ABE3061F6A77}">
      <dgm:prSet/>
      <dgm:spPr/>
      <dgm:t>
        <a:bodyPr/>
        <a:lstStyle/>
        <a:p>
          <a:endParaRPr lang="en-US"/>
        </a:p>
      </dgm:t>
    </dgm:pt>
    <dgm:pt modelId="{EDA8F45E-DD39-4790-83D2-4498A5D3EBA6}" type="sibTrans" cxnId="{2A6C3C12-CCE7-41C6-A608-ABE3061F6A77}">
      <dgm:prSet/>
      <dgm:spPr/>
      <dgm:t>
        <a:bodyPr/>
        <a:lstStyle/>
        <a:p>
          <a:endParaRPr lang="en-US"/>
        </a:p>
      </dgm:t>
    </dgm:pt>
    <dgm:pt modelId="{10FAB513-6142-4BF2-A5EF-F7151E7D09AF}">
      <dgm:prSet phldrT="[Text]"/>
      <dgm:spPr>
        <a:solidFill>
          <a:schemeClr val="accent6">
            <a:lumMod val="75000"/>
          </a:schemeClr>
        </a:solidFill>
      </dgm:spPr>
      <dgm:t>
        <a:bodyPr/>
        <a:lstStyle/>
        <a:p>
          <a:r>
            <a:rPr lang="en-US" dirty="0" smtClean="0"/>
            <a:t>Product/Channel filter</a:t>
          </a:r>
          <a:endParaRPr lang="en-US" dirty="0"/>
        </a:p>
      </dgm:t>
    </dgm:pt>
    <dgm:pt modelId="{9E65F25C-CAC2-4D58-BA89-F0E955757F9C}" type="parTrans" cxnId="{1BEC5C12-7908-45A8-B880-33AC13F1790D}">
      <dgm:prSet/>
      <dgm:spPr/>
      <dgm:t>
        <a:bodyPr/>
        <a:lstStyle/>
        <a:p>
          <a:endParaRPr lang="en-US"/>
        </a:p>
      </dgm:t>
    </dgm:pt>
    <dgm:pt modelId="{42147F4F-62E2-47A0-9CA6-3E42E45F285E}" type="sibTrans" cxnId="{1BEC5C12-7908-45A8-B880-33AC13F1790D}">
      <dgm:prSet/>
      <dgm:spPr/>
      <dgm:t>
        <a:bodyPr/>
        <a:lstStyle/>
        <a:p>
          <a:endParaRPr lang="en-US"/>
        </a:p>
      </dgm:t>
    </dgm:pt>
    <dgm:pt modelId="{A6879039-8B7B-4667-99A8-FACE264372C1}">
      <dgm:prSet phldrT="[Text]"/>
      <dgm:spPr/>
      <dgm:t>
        <a:bodyPr/>
        <a:lstStyle/>
        <a:p>
          <a:r>
            <a:rPr lang="en-US" dirty="0" smtClean="0"/>
            <a:t>Product 1</a:t>
          </a:r>
          <a:endParaRPr lang="en-US" dirty="0"/>
        </a:p>
      </dgm:t>
    </dgm:pt>
    <dgm:pt modelId="{8620F633-13DD-464C-9F21-419156582F96}" type="parTrans" cxnId="{89D041AF-4C60-4054-A49E-C7EB88DCA6C2}">
      <dgm:prSet/>
      <dgm:spPr/>
      <dgm:t>
        <a:bodyPr/>
        <a:lstStyle/>
        <a:p>
          <a:endParaRPr lang="en-US"/>
        </a:p>
      </dgm:t>
    </dgm:pt>
    <dgm:pt modelId="{CA2E2619-6EAA-4D1F-8885-9108FB957EB7}" type="sibTrans" cxnId="{89D041AF-4C60-4054-A49E-C7EB88DCA6C2}">
      <dgm:prSet/>
      <dgm:spPr/>
      <dgm:t>
        <a:bodyPr/>
        <a:lstStyle/>
        <a:p>
          <a:endParaRPr lang="en-US"/>
        </a:p>
      </dgm:t>
    </dgm:pt>
    <dgm:pt modelId="{B3B49C57-F534-4B71-B0AD-F1E586781F77}">
      <dgm:prSet phldrT="[Text]"/>
      <dgm:spPr/>
      <dgm:t>
        <a:bodyPr/>
        <a:lstStyle/>
        <a:p>
          <a:r>
            <a:rPr lang="en-US" dirty="0" smtClean="0"/>
            <a:t>Product 2</a:t>
          </a:r>
          <a:endParaRPr lang="en-US" dirty="0"/>
        </a:p>
      </dgm:t>
    </dgm:pt>
    <dgm:pt modelId="{CABE40E6-59B5-4DDF-A9D8-5CEE8CA8BE54}" type="parTrans" cxnId="{D3A19412-1FE6-42F8-B04A-CB9B9BC0C730}">
      <dgm:prSet/>
      <dgm:spPr/>
      <dgm:t>
        <a:bodyPr/>
        <a:lstStyle/>
        <a:p>
          <a:endParaRPr lang="en-US"/>
        </a:p>
      </dgm:t>
    </dgm:pt>
    <dgm:pt modelId="{EA1AEFB4-1E5D-40C5-B558-0CD91432A1DF}" type="sibTrans" cxnId="{D3A19412-1FE6-42F8-B04A-CB9B9BC0C730}">
      <dgm:prSet/>
      <dgm:spPr/>
      <dgm:t>
        <a:bodyPr/>
        <a:lstStyle/>
        <a:p>
          <a:endParaRPr lang="en-US"/>
        </a:p>
      </dgm:t>
    </dgm:pt>
    <dgm:pt modelId="{0C8EE158-B7E7-4906-B008-69EC838C39F2}">
      <dgm:prSet/>
      <dgm:spPr/>
      <dgm:t>
        <a:bodyPr/>
        <a:lstStyle/>
        <a:p>
          <a:r>
            <a:rPr lang="en-US" dirty="0" smtClean="0"/>
            <a:t>North America</a:t>
          </a:r>
          <a:endParaRPr lang="en-US" dirty="0"/>
        </a:p>
      </dgm:t>
    </dgm:pt>
    <dgm:pt modelId="{9D2877A1-A66E-4D61-8ECB-D8E5AF7BBE00}" type="parTrans" cxnId="{D33B7633-F285-4F2F-908A-40B1C4AD8FC6}">
      <dgm:prSet/>
      <dgm:spPr/>
      <dgm:t>
        <a:bodyPr/>
        <a:lstStyle/>
        <a:p>
          <a:endParaRPr lang="en-US"/>
        </a:p>
      </dgm:t>
    </dgm:pt>
    <dgm:pt modelId="{8350E2EF-5C09-4796-BA3B-7FBFA511E500}" type="sibTrans" cxnId="{D33B7633-F285-4F2F-908A-40B1C4AD8FC6}">
      <dgm:prSet/>
      <dgm:spPr/>
      <dgm:t>
        <a:bodyPr/>
        <a:lstStyle/>
        <a:p>
          <a:endParaRPr lang="en-US"/>
        </a:p>
      </dgm:t>
    </dgm:pt>
    <dgm:pt modelId="{BF814E36-7A68-4B98-893C-79D85FA55684}">
      <dgm:prSet/>
      <dgm:spPr/>
      <dgm:t>
        <a:bodyPr/>
        <a:lstStyle/>
        <a:p>
          <a:r>
            <a:rPr lang="en-US" dirty="0" smtClean="0"/>
            <a:t>LATAM</a:t>
          </a:r>
          <a:endParaRPr lang="en-US" dirty="0"/>
        </a:p>
      </dgm:t>
    </dgm:pt>
    <dgm:pt modelId="{B2DC9DF8-4301-453E-8932-C1D20DBEFB7E}" type="parTrans" cxnId="{B9A2C19E-0BF6-4D8F-8DA2-09FC9A21A339}">
      <dgm:prSet/>
      <dgm:spPr/>
      <dgm:t>
        <a:bodyPr/>
        <a:lstStyle/>
        <a:p>
          <a:endParaRPr lang="en-US"/>
        </a:p>
      </dgm:t>
    </dgm:pt>
    <dgm:pt modelId="{F7F9C5A8-81B8-4F9D-8894-17D9E458C8AE}" type="sibTrans" cxnId="{B9A2C19E-0BF6-4D8F-8DA2-09FC9A21A339}">
      <dgm:prSet/>
      <dgm:spPr/>
      <dgm:t>
        <a:bodyPr/>
        <a:lstStyle/>
        <a:p>
          <a:endParaRPr lang="en-US"/>
        </a:p>
      </dgm:t>
    </dgm:pt>
    <dgm:pt modelId="{D78298D6-C66F-4736-8E53-605FF4FAE5A5}">
      <dgm:prSet/>
      <dgm:spPr/>
      <dgm:t>
        <a:bodyPr/>
        <a:lstStyle/>
        <a:p>
          <a:r>
            <a:rPr lang="en-US" dirty="0" smtClean="0"/>
            <a:t>Product 3</a:t>
          </a:r>
          <a:endParaRPr lang="en-US" dirty="0"/>
        </a:p>
      </dgm:t>
    </dgm:pt>
    <dgm:pt modelId="{61208DE3-FBF6-4ECC-B2DF-17A0DD539301}" type="parTrans" cxnId="{8CACE4BE-F5D2-4A24-B1CD-77B14CE1C1E1}">
      <dgm:prSet/>
      <dgm:spPr/>
      <dgm:t>
        <a:bodyPr/>
        <a:lstStyle/>
        <a:p>
          <a:endParaRPr lang="en-US"/>
        </a:p>
      </dgm:t>
    </dgm:pt>
    <dgm:pt modelId="{91623855-E5B1-4FA0-B335-389674535DDF}" type="sibTrans" cxnId="{8CACE4BE-F5D2-4A24-B1CD-77B14CE1C1E1}">
      <dgm:prSet/>
      <dgm:spPr/>
      <dgm:t>
        <a:bodyPr/>
        <a:lstStyle/>
        <a:p>
          <a:endParaRPr lang="en-US"/>
        </a:p>
      </dgm:t>
    </dgm:pt>
    <dgm:pt modelId="{77F45F78-9313-42DA-A4BA-DDE8AA5494C5}">
      <dgm:prSet/>
      <dgm:spPr/>
      <dgm:t>
        <a:bodyPr/>
        <a:lstStyle/>
        <a:p>
          <a:r>
            <a:rPr lang="en-US" dirty="0" smtClean="0"/>
            <a:t>Product 4</a:t>
          </a:r>
          <a:endParaRPr lang="en-US" dirty="0"/>
        </a:p>
      </dgm:t>
    </dgm:pt>
    <dgm:pt modelId="{CE46208E-A500-47C6-A52C-2A576698D3C0}" type="parTrans" cxnId="{15EF7E79-197D-475E-BEC9-8248C5252F18}">
      <dgm:prSet/>
      <dgm:spPr/>
      <dgm:t>
        <a:bodyPr/>
        <a:lstStyle/>
        <a:p>
          <a:endParaRPr lang="en-US"/>
        </a:p>
      </dgm:t>
    </dgm:pt>
    <dgm:pt modelId="{B94C7B45-2CEA-43FE-9146-A9E5619B9DF4}" type="sibTrans" cxnId="{15EF7E79-197D-475E-BEC9-8248C5252F18}">
      <dgm:prSet/>
      <dgm:spPr/>
      <dgm:t>
        <a:bodyPr/>
        <a:lstStyle/>
        <a:p>
          <a:endParaRPr lang="en-US"/>
        </a:p>
      </dgm:t>
    </dgm:pt>
    <dgm:pt modelId="{D62F8F49-72CF-4209-A513-470A9CCB137F}" type="pres">
      <dgm:prSet presAssocID="{6F59C231-C584-4325-96E5-B17659826444}" presName="diagram" presStyleCnt="0">
        <dgm:presLayoutVars>
          <dgm:chPref val="1"/>
          <dgm:dir/>
          <dgm:animOne val="branch"/>
          <dgm:animLvl val="lvl"/>
          <dgm:resizeHandles/>
        </dgm:presLayoutVars>
      </dgm:prSet>
      <dgm:spPr/>
      <dgm:t>
        <a:bodyPr/>
        <a:lstStyle/>
        <a:p>
          <a:endParaRPr lang="en-US"/>
        </a:p>
      </dgm:t>
    </dgm:pt>
    <dgm:pt modelId="{07FCBE9E-FFE1-4F91-B364-D78CDA251CF8}" type="pres">
      <dgm:prSet presAssocID="{7DE500FD-34AF-4648-988A-EECDE7B67111}" presName="root" presStyleCnt="0"/>
      <dgm:spPr/>
    </dgm:pt>
    <dgm:pt modelId="{51AFDB01-F522-4BC3-AC19-C38FF847CD2B}" type="pres">
      <dgm:prSet presAssocID="{7DE500FD-34AF-4648-988A-EECDE7B67111}" presName="rootComposite" presStyleCnt="0"/>
      <dgm:spPr/>
    </dgm:pt>
    <dgm:pt modelId="{98734E44-5064-4052-BE01-0931D9CA02E0}" type="pres">
      <dgm:prSet presAssocID="{7DE500FD-34AF-4648-988A-EECDE7B67111}" presName="rootText" presStyleLbl="node1" presStyleIdx="0" presStyleCnt="2"/>
      <dgm:spPr/>
      <dgm:t>
        <a:bodyPr/>
        <a:lstStyle/>
        <a:p>
          <a:endParaRPr lang="en-US"/>
        </a:p>
      </dgm:t>
    </dgm:pt>
    <dgm:pt modelId="{B03C3DF0-F21F-4420-BB71-CC588B6035DC}" type="pres">
      <dgm:prSet presAssocID="{7DE500FD-34AF-4648-988A-EECDE7B67111}" presName="rootConnector" presStyleLbl="node1" presStyleIdx="0" presStyleCnt="2"/>
      <dgm:spPr/>
      <dgm:t>
        <a:bodyPr/>
        <a:lstStyle/>
        <a:p>
          <a:endParaRPr lang="en-US"/>
        </a:p>
      </dgm:t>
    </dgm:pt>
    <dgm:pt modelId="{C7A4B1FB-E397-4DE0-A2DF-0B5EC2A822B1}" type="pres">
      <dgm:prSet presAssocID="{7DE500FD-34AF-4648-988A-EECDE7B67111}" presName="childShape" presStyleCnt="0"/>
      <dgm:spPr/>
    </dgm:pt>
    <dgm:pt modelId="{6D72BF49-4675-4D5B-9A2C-EF1CC5358150}" type="pres">
      <dgm:prSet presAssocID="{A5AC107C-E92B-43F5-9249-D3E7F9C12B26}" presName="Name13" presStyleLbl="parChTrans1D2" presStyleIdx="0" presStyleCnt="8"/>
      <dgm:spPr/>
      <dgm:t>
        <a:bodyPr/>
        <a:lstStyle/>
        <a:p>
          <a:endParaRPr lang="en-US"/>
        </a:p>
      </dgm:t>
    </dgm:pt>
    <dgm:pt modelId="{E7FB28BC-51A4-43D2-A7BA-7AC213E344A4}" type="pres">
      <dgm:prSet presAssocID="{7F455818-8F6B-4CC3-886F-6430CF4790D3}" presName="childText" presStyleLbl="bgAcc1" presStyleIdx="0" presStyleCnt="8">
        <dgm:presLayoutVars>
          <dgm:bulletEnabled val="1"/>
        </dgm:presLayoutVars>
      </dgm:prSet>
      <dgm:spPr/>
      <dgm:t>
        <a:bodyPr/>
        <a:lstStyle/>
        <a:p>
          <a:endParaRPr lang="en-US"/>
        </a:p>
      </dgm:t>
    </dgm:pt>
    <dgm:pt modelId="{3C1E9E81-B8CE-4DDA-9A63-9AB74686CB22}" type="pres">
      <dgm:prSet presAssocID="{7859D0DC-A948-401E-8F3B-4EA4EA20EEE3}" presName="Name13" presStyleLbl="parChTrans1D2" presStyleIdx="1" presStyleCnt="8"/>
      <dgm:spPr/>
      <dgm:t>
        <a:bodyPr/>
        <a:lstStyle/>
        <a:p>
          <a:endParaRPr lang="en-US"/>
        </a:p>
      </dgm:t>
    </dgm:pt>
    <dgm:pt modelId="{8470E82E-5024-455D-B689-F441CA6AEC34}" type="pres">
      <dgm:prSet presAssocID="{BB154A93-6711-46C9-AD84-B47F9881902A}" presName="childText" presStyleLbl="bgAcc1" presStyleIdx="1" presStyleCnt="8">
        <dgm:presLayoutVars>
          <dgm:bulletEnabled val="1"/>
        </dgm:presLayoutVars>
      </dgm:prSet>
      <dgm:spPr/>
      <dgm:t>
        <a:bodyPr/>
        <a:lstStyle/>
        <a:p>
          <a:endParaRPr lang="en-US"/>
        </a:p>
      </dgm:t>
    </dgm:pt>
    <dgm:pt modelId="{87292CFF-2813-4B65-B1C6-5AF73C7EF18D}" type="pres">
      <dgm:prSet presAssocID="{9D2877A1-A66E-4D61-8ECB-D8E5AF7BBE00}" presName="Name13" presStyleLbl="parChTrans1D2" presStyleIdx="2" presStyleCnt="8"/>
      <dgm:spPr/>
      <dgm:t>
        <a:bodyPr/>
        <a:lstStyle/>
        <a:p>
          <a:endParaRPr lang="en-US"/>
        </a:p>
      </dgm:t>
    </dgm:pt>
    <dgm:pt modelId="{BF49638F-9E4D-43E2-86F7-C12D4B99A688}" type="pres">
      <dgm:prSet presAssocID="{0C8EE158-B7E7-4906-B008-69EC838C39F2}" presName="childText" presStyleLbl="bgAcc1" presStyleIdx="2" presStyleCnt="8">
        <dgm:presLayoutVars>
          <dgm:bulletEnabled val="1"/>
        </dgm:presLayoutVars>
      </dgm:prSet>
      <dgm:spPr/>
      <dgm:t>
        <a:bodyPr/>
        <a:lstStyle/>
        <a:p>
          <a:endParaRPr lang="en-US"/>
        </a:p>
      </dgm:t>
    </dgm:pt>
    <dgm:pt modelId="{3C785346-E223-4692-9C60-E3CD003899D8}" type="pres">
      <dgm:prSet presAssocID="{B2DC9DF8-4301-453E-8932-C1D20DBEFB7E}" presName="Name13" presStyleLbl="parChTrans1D2" presStyleIdx="3" presStyleCnt="8"/>
      <dgm:spPr/>
      <dgm:t>
        <a:bodyPr/>
        <a:lstStyle/>
        <a:p>
          <a:endParaRPr lang="en-US"/>
        </a:p>
      </dgm:t>
    </dgm:pt>
    <dgm:pt modelId="{E202D32C-128E-4440-AD21-FCD2B36C3918}" type="pres">
      <dgm:prSet presAssocID="{BF814E36-7A68-4B98-893C-79D85FA55684}" presName="childText" presStyleLbl="bgAcc1" presStyleIdx="3" presStyleCnt="8">
        <dgm:presLayoutVars>
          <dgm:bulletEnabled val="1"/>
        </dgm:presLayoutVars>
      </dgm:prSet>
      <dgm:spPr/>
      <dgm:t>
        <a:bodyPr/>
        <a:lstStyle/>
        <a:p>
          <a:endParaRPr lang="en-US"/>
        </a:p>
      </dgm:t>
    </dgm:pt>
    <dgm:pt modelId="{18FE52D0-763B-4417-B2C3-69449746232B}" type="pres">
      <dgm:prSet presAssocID="{10FAB513-6142-4BF2-A5EF-F7151E7D09AF}" presName="root" presStyleCnt="0"/>
      <dgm:spPr/>
    </dgm:pt>
    <dgm:pt modelId="{E8B43B65-8CB6-4FC2-B478-877EB53BC0C8}" type="pres">
      <dgm:prSet presAssocID="{10FAB513-6142-4BF2-A5EF-F7151E7D09AF}" presName="rootComposite" presStyleCnt="0"/>
      <dgm:spPr/>
    </dgm:pt>
    <dgm:pt modelId="{EB95B46F-8202-458D-9746-0B333CA85319}" type="pres">
      <dgm:prSet presAssocID="{10FAB513-6142-4BF2-A5EF-F7151E7D09AF}" presName="rootText" presStyleLbl="node1" presStyleIdx="1" presStyleCnt="2"/>
      <dgm:spPr/>
      <dgm:t>
        <a:bodyPr/>
        <a:lstStyle/>
        <a:p>
          <a:endParaRPr lang="en-US"/>
        </a:p>
      </dgm:t>
    </dgm:pt>
    <dgm:pt modelId="{BE40A5A1-3C1A-403F-BBDF-9EC1DC8DC67F}" type="pres">
      <dgm:prSet presAssocID="{10FAB513-6142-4BF2-A5EF-F7151E7D09AF}" presName="rootConnector" presStyleLbl="node1" presStyleIdx="1" presStyleCnt="2"/>
      <dgm:spPr/>
      <dgm:t>
        <a:bodyPr/>
        <a:lstStyle/>
        <a:p>
          <a:endParaRPr lang="en-US"/>
        </a:p>
      </dgm:t>
    </dgm:pt>
    <dgm:pt modelId="{BC2927E9-A2B2-454B-9009-01171939E34F}" type="pres">
      <dgm:prSet presAssocID="{10FAB513-6142-4BF2-A5EF-F7151E7D09AF}" presName="childShape" presStyleCnt="0"/>
      <dgm:spPr/>
    </dgm:pt>
    <dgm:pt modelId="{0CF3D2B2-B3CF-4F20-92E7-7AC904A1A557}" type="pres">
      <dgm:prSet presAssocID="{8620F633-13DD-464C-9F21-419156582F96}" presName="Name13" presStyleLbl="parChTrans1D2" presStyleIdx="4" presStyleCnt="8"/>
      <dgm:spPr/>
      <dgm:t>
        <a:bodyPr/>
        <a:lstStyle/>
        <a:p>
          <a:endParaRPr lang="en-US"/>
        </a:p>
      </dgm:t>
    </dgm:pt>
    <dgm:pt modelId="{F12CBF81-B9A3-4ED8-B513-649612F72A3E}" type="pres">
      <dgm:prSet presAssocID="{A6879039-8B7B-4667-99A8-FACE264372C1}" presName="childText" presStyleLbl="bgAcc1" presStyleIdx="4" presStyleCnt="8">
        <dgm:presLayoutVars>
          <dgm:bulletEnabled val="1"/>
        </dgm:presLayoutVars>
      </dgm:prSet>
      <dgm:spPr/>
      <dgm:t>
        <a:bodyPr/>
        <a:lstStyle/>
        <a:p>
          <a:endParaRPr lang="en-US"/>
        </a:p>
      </dgm:t>
    </dgm:pt>
    <dgm:pt modelId="{2F7038FB-345A-435B-844D-445348FCC0C7}" type="pres">
      <dgm:prSet presAssocID="{CABE40E6-59B5-4DDF-A9D8-5CEE8CA8BE54}" presName="Name13" presStyleLbl="parChTrans1D2" presStyleIdx="5" presStyleCnt="8"/>
      <dgm:spPr/>
      <dgm:t>
        <a:bodyPr/>
        <a:lstStyle/>
        <a:p>
          <a:endParaRPr lang="en-US"/>
        </a:p>
      </dgm:t>
    </dgm:pt>
    <dgm:pt modelId="{FA3A4F31-6E74-46CA-BC63-BE662BDDDDE9}" type="pres">
      <dgm:prSet presAssocID="{B3B49C57-F534-4B71-B0AD-F1E586781F77}" presName="childText" presStyleLbl="bgAcc1" presStyleIdx="5" presStyleCnt="8">
        <dgm:presLayoutVars>
          <dgm:bulletEnabled val="1"/>
        </dgm:presLayoutVars>
      </dgm:prSet>
      <dgm:spPr/>
      <dgm:t>
        <a:bodyPr/>
        <a:lstStyle/>
        <a:p>
          <a:endParaRPr lang="en-US"/>
        </a:p>
      </dgm:t>
    </dgm:pt>
    <dgm:pt modelId="{1938903E-AB17-49DB-A273-F5AAC198A9DA}" type="pres">
      <dgm:prSet presAssocID="{61208DE3-FBF6-4ECC-B2DF-17A0DD539301}" presName="Name13" presStyleLbl="parChTrans1D2" presStyleIdx="6" presStyleCnt="8"/>
      <dgm:spPr/>
      <dgm:t>
        <a:bodyPr/>
        <a:lstStyle/>
        <a:p>
          <a:endParaRPr lang="en-US"/>
        </a:p>
      </dgm:t>
    </dgm:pt>
    <dgm:pt modelId="{2CA4A13D-BE45-43C0-B26E-E4233D6A16D5}" type="pres">
      <dgm:prSet presAssocID="{D78298D6-C66F-4736-8E53-605FF4FAE5A5}" presName="childText" presStyleLbl="bgAcc1" presStyleIdx="6" presStyleCnt="8">
        <dgm:presLayoutVars>
          <dgm:bulletEnabled val="1"/>
        </dgm:presLayoutVars>
      </dgm:prSet>
      <dgm:spPr/>
      <dgm:t>
        <a:bodyPr/>
        <a:lstStyle/>
        <a:p>
          <a:endParaRPr lang="en-US"/>
        </a:p>
      </dgm:t>
    </dgm:pt>
    <dgm:pt modelId="{FCF37677-18FA-4102-BFC5-6300E008E302}" type="pres">
      <dgm:prSet presAssocID="{CE46208E-A500-47C6-A52C-2A576698D3C0}" presName="Name13" presStyleLbl="parChTrans1D2" presStyleIdx="7" presStyleCnt="8"/>
      <dgm:spPr/>
      <dgm:t>
        <a:bodyPr/>
        <a:lstStyle/>
        <a:p>
          <a:endParaRPr lang="en-US"/>
        </a:p>
      </dgm:t>
    </dgm:pt>
    <dgm:pt modelId="{A4ADE221-1082-4A6F-96FB-9B183C60078B}" type="pres">
      <dgm:prSet presAssocID="{77F45F78-9313-42DA-A4BA-DDE8AA5494C5}" presName="childText" presStyleLbl="bgAcc1" presStyleIdx="7" presStyleCnt="8">
        <dgm:presLayoutVars>
          <dgm:bulletEnabled val="1"/>
        </dgm:presLayoutVars>
      </dgm:prSet>
      <dgm:spPr/>
      <dgm:t>
        <a:bodyPr/>
        <a:lstStyle/>
        <a:p>
          <a:endParaRPr lang="en-US"/>
        </a:p>
      </dgm:t>
    </dgm:pt>
  </dgm:ptLst>
  <dgm:cxnLst>
    <dgm:cxn modelId="{1BEC5C12-7908-45A8-B880-33AC13F1790D}" srcId="{6F59C231-C584-4325-96E5-B17659826444}" destId="{10FAB513-6142-4BF2-A5EF-F7151E7D09AF}" srcOrd="1" destOrd="0" parTransId="{9E65F25C-CAC2-4D58-BA89-F0E955757F9C}" sibTransId="{42147F4F-62E2-47A0-9CA6-3E42E45F285E}"/>
    <dgm:cxn modelId="{D33B7633-F285-4F2F-908A-40B1C4AD8FC6}" srcId="{7DE500FD-34AF-4648-988A-EECDE7B67111}" destId="{0C8EE158-B7E7-4906-B008-69EC838C39F2}" srcOrd="2" destOrd="0" parTransId="{9D2877A1-A66E-4D61-8ECB-D8E5AF7BBE00}" sibTransId="{8350E2EF-5C09-4796-BA3B-7FBFA511E500}"/>
    <dgm:cxn modelId="{D3A19412-1FE6-42F8-B04A-CB9B9BC0C730}" srcId="{10FAB513-6142-4BF2-A5EF-F7151E7D09AF}" destId="{B3B49C57-F534-4B71-B0AD-F1E586781F77}" srcOrd="1" destOrd="0" parTransId="{CABE40E6-59B5-4DDF-A9D8-5CEE8CA8BE54}" sibTransId="{EA1AEFB4-1E5D-40C5-B558-0CD91432A1DF}"/>
    <dgm:cxn modelId="{B9A2C19E-0BF6-4D8F-8DA2-09FC9A21A339}" srcId="{7DE500FD-34AF-4648-988A-EECDE7B67111}" destId="{BF814E36-7A68-4B98-893C-79D85FA55684}" srcOrd="3" destOrd="0" parTransId="{B2DC9DF8-4301-453E-8932-C1D20DBEFB7E}" sibTransId="{F7F9C5A8-81B8-4F9D-8894-17D9E458C8AE}"/>
    <dgm:cxn modelId="{2C608C15-7015-47C8-894A-57C9D36C3AF3}" type="presOf" srcId="{7DE500FD-34AF-4648-988A-EECDE7B67111}" destId="{B03C3DF0-F21F-4420-BB71-CC588B6035DC}" srcOrd="1" destOrd="0" presId="urn:microsoft.com/office/officeart/2005/8/layout/hierarchy3"/>
    <dgm:cxn modelId="{EE49205C-F21D-431B-952D-0081746466A4}" type="presOf" srcId="{D78298D6-C66F-4736-8E53-605FF4FAE5A5}" destId="{2CA4A13D-BE45-43C0-B26E-E4233D6A16D5}" srcOrd="0" destOrd="0" presId="urn:microsoft.com/office/officeart/2005/8/layout/hierarchy3"/>
    <dgm:cxn modelId="{15EF7E79-197D-475E-BEC9-8248C5252F18}" srcId="{10FAB513-6142-4BF2-A5EF-F7151E7D09AF}" destId="{77F45F78-9313-42DA-A4BA-DDE8AA5494C5}" srcOrd="3" destOrd="0" parTransId="{CE46208E-A500-47C6-A52C-2A576698D3C0}" sibTransId="{B94C7B45-2CEA-43FE-9146-A9E5619B9DF4}"/>
    <dgm:cxn modelId="{CB6531F9-2FC0-41A6-AEF1-74231EC4AECD}" srcId="{6F59C231-C584-4325-96E5-B17659826444}" destId="{7DE500FD-34AF-4648-988A-EECDE7B67111}" srcOrd="0" destOrd="0" parTransId="{79E4C6E3-74B1-4672-92CD-14E685BF9302}" sibTransId="{4FD613E0-D41B-4359-B797-3271850461F0}"/>
    <dgm:cxn modelId="{902E0E59-CC82-4E69-9E43-15321B8B7F42}" type="presOf" srcId="{7F455818-8F6B-4CC3-886F-6430CF4790D3}" destId="{E7FB28BC-51A4-43D2-A7BA-7AC213E344A4}" srcOrd="0" destOrd="0" presId="urn:microsoft.com/office/officeart/2005/8/layout/hierarchy3"/>
    <dgm:cxn modelId="{6D2C499E-DB4A-4A04-A39A-B9C2D49B127C}" type="presOf" srcId="{8620F633-13DD-464C-9F21-419156582F96}" destId="{0CF3D2B2-B3CF-4F20-92E7-7AC904A1A557}" srcOrd="0" destOrd="0" presId="urn:microsoft.com/office/officeart/2005/8/layout/hierarchy3"/>
    <dgm:cxn modelId="{8CACE4BE-F5D2-4A24-B1CD-77B14CE1C1E1}" srcId="{10FAB513-6142-4BF2-A5EF-F7151E7D09AF}" destId="{D78298D6-C66F-4736-8E53-605FF4FAE5A5}" srcOrd="2" destOrd="0" parTransId="{61208DE3-FBF6-4ECC-B2DF-17A0DD539301}" sibTransId="{91623855-E5B1-4FA0-B335-389674535DDF}"/>
    <dgm:cxn modelId="{87906F81-13B2-46B1-A6C1-76FB373569F9}" type="presOf" srcId="{10FAB513-6142-4BF2-A5EF-F7151E7D09AF}" destId="{BE40A5A1-3C1A-403F-BBDF-9EC1DC8DC67F}" srcOrd="1" destOrd="0" presId="urn:microsoft.com/office/officeart/2005/8/layout/hierarchy3"/>
    <dgm:cxn modelId="{F3B1F813-D6C5-4BFF-9522-522741BADB93}" type="presOf" srcId="{6F59C231-C584-4325-96E5-B17659826444}" destId="{D62F8F49-72CF-4209-A513-470A9CCB137F}" srcOrd="0" destOrd="0" presId="urn:microsoft.com/office/officeart/2005/8/layout/hierarchy3"/>
    <dgm:cxn modelId="{2A6C3C12-CCE7-41C6-A608-ABE3061F6A77}" srcId="{7DE500FD-34AF-4648-988A-EECDE7B67111}" destId="{BB154A93-6711-46C9-AD84-B47F9881902A}" srcOrd="1" destOrd="0" parTransId="{7859D0DC-A948-401E-8F3B-4EA4EA20EEE3}" sibTransId="{EDA8F45E-DD39-4790-83D2-4498A5D3EBA6}"/>
    <dgm:cxn modelId="{1DB3425C-F72C-4F8F-9C91-1E222BDBF15D}" type="presOf" srcId="{7859D0DC-A948-401E-8F3B-4EA4EA20EEE3}" destId="{3C1E9E81-B8CE-4DDA-9A63-9AB74686CB22}" srcOrd="0" destOrd="0" presId="urn:microsoft.com/office/officeart/2005/8/layout/hierarchy3"/>
    <dgm:cxn modelId="{BCE2CE2E-010C-400D-8858-A729EB627AAA}" type="presOf" srcId="{A5AC107C-E92B-43F5-9249-D3E7F9C12B26}" destId="{6D72BF49-4675-4D5B-9A2C-EF1CC5358150}" srcOrd="0" destOrd="0" presId="urn:microsoft.com/office/officeart/2005/8/layout/hierarchy3"/>
    <dgm:cxn modelId="{89D041AF-4C60-4054-A49E-C7EB88DCA6C2}" srcId="{10FAB513-6142-4BF2-A5EF-F7151E7D09AF}" destId="{A6879039-8B7B-4667-99A8-FACE264372C1}" srcOrd="0" destOrd="0" parTransId="{8620F633-13DD-464C-9F21-419156582F96}" sibTransId="{CA2E2619-6EAA-4D1F-8885-9108FB957EB7}"/>
    <dgm:cxn modelId="{4E507455-8427-47D8-BDDD-3174C6B5A2AE}" type="presOf" srcId="{9D2877A1-A66E-4D61-8ECB-D8E5AF7BBE00}" destId="{87292CFF-2813-4B65-B1C6-5AF73C7EF18D}" srcOrd="0" destOrd="0" presId="urn:microsoft.com/office/officeart/2005/8/layout/hierarchy3"/>
    <dgm:cxn modelId="{FEAF3E50-3384-4EC2-A5F8-29F798D7A147}" type="presOf" srcId="{CE46208E-A500-47C6-A52C-2A576698D3C0}" destId="{FCF37677-18FA-4102-BFC5-6300E008E302}" srcOrd="0" destOrd="0" presId="urn:microsoft.com/office/officeart/2005/8/layout/hierarchy3"/>
    <dgm:cxn modelId="{4E68596E-FC54-4359-9279-727E24A1D3B7}" type="presOf" srcId="{10FAB513-6142-4BF2-A5EF-F7151E7D09AF}" destId="{EB95B46F-8202-458D-9746-0B333CA85319}" srcOrd="0" destOrd="0" presId="urn:microsoft.com/office/officeart/2005/8/layout/hierarchy3"/>
    <dgm:cxn modelId="{BD4D93D3-D0C0-4CE5-A135-784C5AB6C4F1}" type="presOf" srcId="{BF814E36-7A68-4B98-893C-79D85FA55684}" destId="{E202D32C-128E-4440-AD21-FCD2B36C3918}" srcOrd="0" destOrd="0" presId="urn:microsoft.com/office/officeart/2005/8/layout/hierarchy3"/>
    <dgm:cxn modelId="{CF42279B-3070-4426-965B-BCFA2CC756FF}" type="presOf" srcId="{BB154A93-6711-46C9-AD84-B47F9881902A}" destId="{8470E82E-5024-455D-B689-F441CA6AEC34}" srcOrd="0" destOrd="0" presId="urn:microsoft.com/office/officeart/2005/8/layout/hierarchy3"/>
    <dgm:cxn modelId="{B0BF7590-6652-4A55-A4DE-206069E8C61A}" type="presOf" srcId="{0C8EE158-B7E7-4906-B008-69EC838C39F2}" destId="{BF49638F-9E4D-43E2-86F7-C12D4B99A688}" srcOrd="0" destOrd="0" presId="urn:microsoft.com/office/officeart/2005/8/layout/hierarchy3"/>
    <dgm:cxn modelId="{A874146A-BA8A-4B07-B9C1-AE85FDEB8D1F}" type="presOf" srcId="{CABE40E6-59B5-4DDF-A9D8-5CEE8CA8BE54}" destId="{2F7038FB-345A-435B-844D-445348FCC0C7}" srcOrd="0" destOrd="0" presId="urn:microsoft.com/office/officeart/2005/8/layout/hierarchy3"/>
    <dgm:cxn modelId="{649099A7-9F93-4D3D-80F3-8DECEEA78DAC}" type="presOf" srcId="{B2DC9DF8-4301-453E-8932-C1D20DBEFB7E}" destId="{3C785346-E223-4692-9C60-E3CD003899D8}" srcOrd="0" destOrd="0" presId="urn:microsoft.com/office/officeart/2005/8/layout/hierarchy3"/>
    <dgm:cxn modelId="{E70E8000-60CE-4E12-962D-D3E98C9F0124}" type="presOf" srcId="{77F45F78-9313-42DA-A4BA-DDE8AA5494C5}" destId="{A4ADE221-1082-4A6F-96FB-9B183C60078B}" srcOrd="0" destOrd="0" presId="urn:microsoft.com/office/officeart/2005/8/layout/hierarchy3"/>
    <dgm:cxn modelId="{CA545AC6-735A-4412-AAEE-28875DB9B40C}" srcId="{7DE500FD-34AF-4648-988A-EECDE7B67111}" destId="{7F455818-8F6B-4CC3-886F-6430CF4790D3}" srcOrd="0" destOrd="0" parTransId="{A5AC107C-E92B-43F5-9249-D3E7F9C12B26}" sibTransId="{5FC2D2CD-5BE4-4FC6-A8CC-53917E766ECF}"/>
    <dgm:cxn modelId="{E3235993-2B98-484A-AAC1-0B8086A7B921}" type="presOf" srcId="{B3B49C57-F534-4B71-B0AD-F1E586781F77}" destId="{FA3A4F31-6E74-46CA-BC63-BE662BDDDDE9}" srcOrd="0" destOrd="0" presId="urn:microsoft.com/office/officeart/2005/8/layout/hierarchy3"/>
    <dgm:cxn modelId="{1AC4A684-A74F-41C9-A39B-D016EABC30A2}" type="presOf" srcId="{61208DE3-FBF6-4ECC-B2DF-17A0DD539301}" destId="{1938903E-AB17-49DB-A273-F5AAC198A9DA}" srcOrd="0" destOrd="0" presId="urn:microsoft.com/office/officeart/2005/8/layout/hierarchy3"/>
    <dgm:cxn modelId="{1FE74BAC-07FA-4C2D-8D41-A84F1140D41F}" type="presOf" srcId="{7DE500FD-34AF-4648-988A-EECDE7B67111}" destId="{98734E44-5064-4052-BE01-0931D9CA02E0}" srcOrd="0" destOrd="0" presId="urn:microsoft.com/office/officeart/2005/8/layout/hierarchy3"/>
    <dgm:cxn modelId="{8B7BCB13-D2DA-48DA-ABCB-2B51C7A79375}" type="presOf" srcId="{A6879039-8B7B-4667-99A8-FACE264372C1}" destId="{F12CBF81-B9A3-4ED8-B513-649612F72A3E}" srcOrd="0" destOrd="0" presId="urn:microsoft.com/office/officeart/2005/8/layout/hierarchy3"/>
    <dgm:cxn modelId="{B1AB6A9A-C28B-4BF5-A84C-42DC9C95389E}" type="presParOf" srcId="{D62F8F49-72CF-4209-A513-470A9CCB137F}" destId="{07FCBE9E-FFE1-4F91-B364-D78CDA251CF8}" srcOrd="0" destOrd="0" presId="urn:microsoft.com/office/officeart/2005/8/layout/hierarchy3"/>
    <dgm:cxn modelId="{D59C6E8C-F626-48F5-A36C-5736668CD2CE}" type="presParOf" srcId="{07FCBE9E-FFE1-4F91-B364-D78CDA251CF8}" destId="{51AFDB01-F522-4BC3-AC19-C38FF847CD2B}" srcOrd="0" destOrd="0" presId="urn:microsoft.com/office/officeart/2005/8/layout/hierarchy3"/>
    <dgm:cxn modelId="{DD4B5DBC-52C5-4878-A300-4B6BC8683F6F}" type="presParOf" srcId="{51AFDB01-F522-4BC3-AC19-C38FF847CD2B}" destId="{98734E44-5064-4052-BE01-0931D9CA02E0}" srcOrd="0" destOrd="0" presId="urn:microsoft.com/office/officeart/2005/8/layout/hierarchy3"/>
    <dgm:cxn modelId="{EF0E20CB-9FDD-4F00-A655-A701B99688BB}" type="presParOf" srcId="{51AFDB01-F522-4BC3-AC19-C38FF847CD2B}" destId="{B03C3DF0-F21F-4420-BB71-CC588B6035DC}" srcOrd="1" destOrd="0" presId="urn:microsoft.com/office/officeart/2005/8/layout/hierarchy3"/>
    <dgm:cxn modelId="{9BC63873-AAF0-48EC-989F-778F9A56ABA5}" type="presParOf" srcId="{07FCBE9E-FFE1-4F91-B364-D78CDA251CF8}" destId="{C7A4B1FB-E397-4DE0-A2DF-0B5EC2A822B1}" srcOrd="1" destOrd="0" presId="urn:microsoft.com/office/officeart/2005/8/layout/hierarchy3"/>
    <dgm:cxn modelId="{3684DFE6-0DDF-4DEF-A709-81173AF29586}" type="presParOf" srcId="{C7A4B1FB-E397-4DE0-A2DF-0B5EC2A822B1}" destId="{6D72BF49-4675-4D5B-9A2C-EF1CC5358150}" srcOrd="0" destOrd="0" presId="urn:microsoft.com/office/officeart/2005/8/layout/hierarchy3"/>
    <dgm:cxn modelId="{3B520AE4-9299-49EC-A82B-DABC324D95CD}" type="presParOf" srcId="{C7A4B1FB-E397-4DE0-A2DF-0B5EC2A822B1}" destId="{E7FB28BC-51A4-43D2-A7BA-7AC213E344A4}" srcOrd="1" destOrd="0" presId="urn:microsoft.com/office/officeart/2005/8/layout/hierarchy3"/>
    <dgm:cxn modelId="{EB4F5D19-FC57-484C-A643-74C51FB87C42}" type="presParOf" srcId="{C7A4B1FB-E397-4DE0-A2DF-0B5EC2A822B1}" destId="{3C1E9E81-B8CE-4DDA-9A63-9AB74686CB22}" srcOrd="2" destOrd="0" presId="urn:microsoft.com/office/officeart/2005/8/layout/hierarchy3"/>
    <dgm:cxn modelId="{7D1AE4CD-9D18-4B7F-8E3A-B39C4EAD4152}" type="presParOf" srcId="{C7A4B1FB-E397-4DE0-A2DF-0B5EC2A822B1}" destId="{8470E82E-5024-455D-B689-F441CA6AEC34}" srcOrd="3" destOrd="0" presId="urn:microsoft.com/office/officeart/2005/8/layout/hierarchy3"/>
    <dgm:cxn modelId="{CDD6D5E9-E818-44C5-BA7E-E4A211DB5B48}" type="presParOf" srcId="{C7A4B1FB-E397-4DE0-A2DF-0B5EC2A822B1}" destId="{87292CFF-2813-4B65-B1C6-5AF73C7EF18D}" srcOrd="4" destOrd="0" presId="urn:microsoft.com/office/officeart/2005/8/layout/hierarchy3"/>
    <dgm:cxn modelId="{74AC8427-D3DC-42D8-9EC8-A28767DA7180}" type="presParOf" srcId="{C7A4B1FB-E397-4DE0-A2DF-0B5EC2A822B1}" destId="{BF49638F-9E4D-43E2-86F7-C12D4B99A688}" srcOrd="5" destOrd="0" presId="urn:microsoft.com/office/officeart/2005/8/layout/hierarchy3"/>
    <dgm:cxn modelId="{CFB22245-6B4A-4E68-972A-7BC165529DE9}" type="presParOf" srcId="{C7A4B1FB-E397-4DE0-A2DF-0B5EC2A822B1}" destId="{3C785346-E223-4692-9C60-E3CD003899D8}" srcOrd="6" destOrd="0" presId="urn:microsoft.com/office/officeart/2005/8/layout/hierarchy3"/>
    <dgm:cxn modelId="{F3599187-DDC4-436D-AE4E-A861FDC39B59}" type="presParOf" srcId="{C7A4B1FB-E397-4DE0-A2DF-0B5EC2A822B1}" destId="{E202D32C-128E-4440-AD21-FCD2B36C3918}" srcOrd="7" destOrd="0" presId="urn:microsoft.com/office/officeart/2005/8/layout/hierarchy3"/>
    <dgm:cxn modelId="{F5E0A468-98F3-4BC4-B050-260E6143094C}" type="presParOf" srcId="{D62F8F49-72CF-4209-A513-470A9CCB137F}" destId="{18FE52D0-763B-4417-B2C3-69449746232B}" srcOrd="1" destOrd="0" presId="urn:microsoft.com/office/officeart/2005/8/layout/hierarchy3"/>
    <dgm:cxn modelId="{1240F965-9EBD-4AAA-A38A-9609A75C1319}" type="presParOf" srcId="{18FE52D0-763B-4417-B2C3-69449746232B}" destId="{E8B43B65-8CB6-4FC2-B478-877EB53BC0C8}" srcOrd="0" destOrd="0" presId="urn:microsoft.com/office/officeart/2005/8/layout/hierarchy3"/>
    <dgm:cxn modelId="{1738009B-C90B-4BE2-B7A2-6ECAA052D408}" type="presParOf" srcId="{E8B43B65-8CB6-4FC2-B478-877EB53BC0C8}" destId="{EB95B46F-8202-458D-9746-0B333CA85319}" srcOrd="0" destOrd="0" presId="urn:microsoft.com/office/officeart/2005/8/layout/hierarchy3"/>
    <dgm:cxn modelId="{0361CE39-022E-468B-93FC-90C3A9EEA88D}" type="presParOf" srcId="{E8B43B65-8CB6-4FC2-B478-877EB53BC0C8}" destId="{BE40A5A1-3C1A-403F-BBDF-9EC1DC8DC67F}" srcOrd="1" destOrd="0" presId="urn:microsoft.com/office/officeart/2005/8/layout/hierarchy3"/>
    <dgm:cxn modelId="{6CB569CF-1602-4A8E-B845-ACF52C93FBF1}" type="presParOf" srcId="{18FE52D0-763B-4417-B2C3-69449746232B}" destId="{BC2927E9-A2B2-454B-9009-01171939E34F}" srcOrd="1" destOrd="0" presId="urn:microsoft.com/office/officeart/2005/8/layout/hierarchy3"/>
    <dgm:cxn modelId="{36EE753F-F49E-4B5D-AE74-3CF3DF043045}" type="presParOf" srcId="{BC2927E9-A2B2-454B-9009-01171939E34F}" destId="{0CF3D2B2-B3CF-4F20-92E7-7AC904A1A557}" srcOrd="0" destOrd="0" presId="urn:microsoft.com/office/officeart/2005/8/layout/hierarchy3"/>
    <dgm:cxn modelId="{192C569F-8BFA-41F6-82B3-85524174FE7D}" type="presParOf" srcId="{BC2927E9-A2B2-454B-9009-01171939E34F}" destId="{F12CBF81-B9A3-4ED8-B513-649612F72A3E}" srcOrd="1" destOrd="0" presId="urn:microsoft.com/office/officeart/2005/8/layout/hierarchy3"/>
    <dgm:cxn modelId="{43EFBBCE-86D9-491C-95A2-7E224247717B}" type="presParOf" srcId="{BC2927E9-A2B2-454B-9009-01171939E34F}" destId="{2F7038FB-345A-435B-844D-445348FCC0C7}" srcOrd="2" destOrd="0" presId="urn:microsoft.com/office/officeart/2005/8/layout/hierarchy3"/>
    <dgm:cxn modelId="{47B6C73A-6000-4C4C-9CBA-7974E1FB3A3B}" type="presParOf" srcId="{BC2927E9-A2B2-454B-9009-01171939E34F}" destId="{FA3A4F31-6E74-46CA-BC63-BE662BDDDDE9}" srcOrd="3" destOrd="0" presId="urn:microsoft.com/office/officeart/2005/8/layout/hierarchy3"/>
    <dgm:cxn modelId="{B1156EA5-9D20-44EC-8C4D-36119B137879}" type="presParOf" srcId="{BC2927E9-A2B2-454B-9009-01171939E34F}" destId="{1938903E-AB17-49DB-A273-F5AAC198A9DA}" srcOrd="4" destOrd="0" presId="urn:microsoft.com/office/officeart/2005/8/layout/hierarchy3"/>
    <dgm:cxn modelId="{774E9BCC-C5C1-4538-8C1F-CB1E4939F6B0}" type="presParOf" srcId="{BC2927E9-A2B2-454B-9009-01171939E34F}" destId="{2CA4A13D-BE45-43C0-B26E-E4233D6A16D5}" srcOrd="5" destOrd="0" presId="urn:microsoft.com/office/officeart/2005/8/layout/hierarchy3"/>
    <dgm:cxn modelId="{8752E29A-0ECF-4017-96F2-594058B41892}" type="presParOf" srcId="{BC2927E9-A2B2-454B-9009-01171939E34F}" destId="{FCF37677-18FA-4102-BFC5-6300E008E302}" srcOrd="6" destOrd="0" presId="urn:microsoft.com/office/officeart/2005/8/layout/hierarchy3"/>
    <dgm:cxn modelId="{5C57C884-B5EE-4B14-86C8-87F30C3E3971}" type="presParOf" srcId="{BC2927E9-A2B2-454B-9009-01171939E34F}" destId="{A4ADE221-1082-4A6F-96FB-9B183C60078B}"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59C231-C584-4325-96E5-B1765982644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DE500FD-34AF-4648-988A-EECDE7B67111}">
      <dgm:prSet phldrT="[Text]"/>
      <dgm:spPr>
        <a:solidFill>
          <a:schemeClr val="accent6">
            <a:lumMod val="75000"/>
          </a:schemeClr>
        </a:solidFill>
      </dgm:spPr>
      <dgm:t>
        <a:bodyPr/>
        <a:lstStyle/>
        <a:p>
          <a:r>
            <a:rPr lang="en-US" dirty="0" smtClean="0"/>
            <a:t>Region Filter</a:t>
          </a:r>
          <a:endParaRPr lang="en-US" dirty="0"/>
        </a:p>
      </dgm:t>
    </dgm:pt>
    <dgm:pt modelId="{79E4C6E3-74B1-4672-92CD-14E685BF9302}" type="parTrans" cxnId="{CB6531F9-2FC0-41A6-AEF1-74231EC4AECD}">
      <dgm:prSet/>
      <dgm:spPr/>
      <dgm:t>
        <a:bodyPr/>
        <a:lstStyle/>
        <a:p>
          <a:endParaRPr lang="en-US"/>
        </a:p>
      </dgm:t>
    </dgm:pt>
    <dgm:pt modelId="{4FD613E0-D41B-4359-B797-3271850461F0}" type="sibTrans" cxnId="{CB6531F9-2FC0-41A6-AEF1-74231EC4AECD}">
      <dgm:prSet/>
      <dgm:spPr/>
      <dgm:t>
        <a:bodyPr/>
        <a:lstStyle/>
        <a:p>
          <a:endParaRPr lang="en-US"/>
        </a:p>
      </dgm:t>
    </dgm:pt>
    <dgm:pt modelId="{7F455818-8F6B-4CC3-886F-6430CF4790D3}">
      <dgm:prSet phldrT="[Text]"/>
      <dgm:spPr/>
      <dgm:t>
        <a:bodyPr/>
        <a:lstStyle/>
        <a:p>
          <a:r>
            <a:rPr lang="en-US" dirty="0" smtClean="0"/>
            <a:t>APAC</a:t>
          </a:r>
          <a:endParaRPr lang="en-US" dirty="0"/>
        </a:p>
      </dgm:t>
    </dgm:pt>
    <dgm:pt modelId="{A5AC107C-E92B-43F5-9249-D3E7F9C12B26}" type="parTrans" cxnId="{CA545AC6-735A-4412-AAEE-28875DB9B40C}">
      <dgm:prSet/>
      <dgm:spPr/>
      <dgm:t>
        <a:bodyPr/>
        <a:lstStyle/>
        <a:p>
          <a:endParaRPr lang="en-US"/>
        </a:p>
      </dgm:t>
    </dgm:pt>
    <dgm:pt modelId="{5FC2D2CD-5BE4-4FC6-A8CC-53917E766ECF}" type="sibTrans" cxnId="{CA545AC6-735A-4412-AAEE-28875DB9B40C}">
      <dgm:prSet/>
      <dgm:spPr/>
      <dgm:t>
        <a:bodyPr/>
        <a:lstStyle/>
        <a:p>
          <a:endParaRPr lang="en-US"/>
        </a:p>
      </dgm:t>
    </dgm:pt>
    <dgm:pt modelId="{BB154A93-6711-46C9-AD84-B47F9881902A}">
      <dgm:prSet phldrT="[Text]"/>
      <dgm:spPr/>
      <dgm:t>
        <a:bodyPr/>
        <a:lstStyle/>
        <a:p>
          <a:r>
            <a:rPr lang="en-US" dirty="0" smtClean="0"/>
            <a:t>EMEA</a:t>
          </a:r>
          <a:endParaRPr lang="en-US" dirty="0"/>
        </a:p>
      </dgm:t>
    </dgm:pt>
    <dgm:pt modelId="{7859D0DC-A948-401E-8F3B-4EA4EA20EEE3}" type="parTrans" cxnId="{2A6C3C12-CCE7-41C6-A608-ABE3061F6A77}">
      <dgm:prSet/>
      <dgm:spPr/>
      <dgm:t>
        <a:bodyPr/>
        <a:lstStyle/>
        <a:p>
          <a:endParaRPr lang="en-US"/>
        </a:p>
      </dgm:t>
    </dgm:pt>
    <dgm:pt modelId="{EDA8F45E-DD39-4790-83D2-4498A5D3EBA6}" type="sibTrans" cxnId="{2A6C3C12-CCE7-41C6-A608-ABE3061F6A77}">
      <dgm:prSet/>
      <dgm:spPr/>
      <dgm:t>
        <a:bodyPr/>
        <a:lstStyle/>
        <a:p>
          <a:endParaRPr lang="en-US"/>
        </a:p>
      </dgm:t>
    </dgm:pt>
    <dgm:pt modelId="{10FAB513-6142-4BF2-A5EF-F7151E7D09AF}">
      <dgm:prSet phldrT="[Text]"/>
      <dgm:spPr>
        <a:solidFill>
          <a:schemeClr val="accent6">
            <a:lumMod val="75000"/>
          </a:schemeClr>
        </a:solidFill>
      </dgm:spPr>
      <dgm:t>
        <a:bodyPr/>
        <a:lstStyle/>
        <a:p>
          <a:r>
            <a:rPr lang="en-US" dirty="0" smtClean="0"/>
            <a:t>Product/Channel filter</a:t>
          </a:r>
          <a:endParaRPr lang="en-US" dirty="0"/>
        </a:p>
      </dgm:t>
    </dgm:pt>
    <dgm:pt modelId="{9E65F25C-CAC2-4D58-BA89-F0E955757F9C}" type="parTrans" cxnId="{1BEC5C12-7908-45A8-B880-33AC13F1790D}">
      <dgm:prSet/>
      <dgm:spPr/>
      <dgm:t>
        <a:bodyPr/>
        <a:lstStyle/>
        <a:p>
          <a:endParaRPr lang="en-US"/>
        </a:p>
      </dgm:t>
    </dgm:pt>
    <dgm:pt modelId="{42147F4F-62E2-47A0-9CA6-3E42E45F285E}" type="sibTrans" cxnId="{1BEC5C12-7908-45A8-B880-33AC13F1790D}">
      <dgm:prSet/>
      <dgm:spPr/>
      <dgm:t>
        <a:bodyPr/>
        <a:lstStyle/>
        <a:p>
          <a:endParaRPr lang="en-US"/>
        </a:p>
      </dgm:t>
    </dgm:pt>
    <dgm:pt modelId="{A6879039-8B7B-4667-99A8-FACE264372C1}">
      <dgm:prSet phldrT="[Text]"/>
      <dgm:spPr/>
      <dgm:t>
        <a:bodyPr/>
        <a:lstStyle/>
        <a:p>
          <a:r>
            <a:rPr lang="en-US" dirty="0" smtClean="0"/>
            <a:t>Product 1</a:t>
          </a:r>
          <a:endParaRPr lang="en-US" dirty="0"/>
        </a:p>
      </dgm:t>
    </dgm:pt>
    <dgm:pt modelId="{8620F633-13DD-464C-9F21-419156582F96}" type="parTrans" cxnId="{89D041AF-4C60-4054-A49E-C7EB88DCA6C2}">
      <dgm:prSet/>
      <dgm:spPr/>
      <dgm:t>
        <a:bodyPr/>
        <a:lstStyle/>
        <a:p>
          <a:endParaRPr lang="en-US"/>
        </a:p>
      </dgm:t>
    </dgm:pt>
    <dgm:pt modelId="{CA2E2619-6EAA-4D1F-8885-9108FB957EB7}" type="sibTrans" cxnId="{89D041AF-4C60-4054-A49E-C7EB88DCA6C2}">
      <dgm:prSet/>
      <dgm:spPr/>
      <dgm:t>
        <a:bodyPr/>
        <a:lstStyle/>
        <a:p>
          <a:endParaRPr lang="en-US"/>
        </a:p>
      </dgm:t>
    </dgm:pt>
    <dgm:pt modelId="{B3B49C57-F534-4B71-B0AD-F1E586781F77}">
      <dgm:prSet phldrT="[Text]"/>
      <dgm:spPr/>
      <dgm:t>
        <a:bodyPr/>
        <a:lstStyle/>
        <a:p>
          <a:r>
            <a:rPr lang="en-US" dirty="0" smtClean="0"/>
            <a:t>Product 2</a:t>
          </a:r>
          <a:endParaRPr lang="en-US" dirty="0"/>
        </a:p>
      </dgm:t>
    </dgm:pt>
    <dgm:pt modelId="{CABE40E6-59B5-4DDF-A9D8-5CEE8CA8BE54}" type="parTrans" cxnId="{D3A19412-1FE6-42F8-B04A-CB9B9BC0C730}">
      <dgm:prSet/>
      <dgm:spPr/>
      <dgm:t>
        <a:bodyPr/>
        <a:lstStyle/>
        <a:p>
          <a:endParaRPr lang="en-US"/>
        </a:p>
      </dgm:t>
    </dgm:pt>
    <dgm:pt modelId="{EA1AEFB4-1E5D-40C5-B558-0CD91432A1DF}" type="sibTrans" cxnId="{D3A19412-1FE6-42F8-B04A-CB9B9BC0C730}">
      <dgm:prSet/>
      <dgm:spPr/>
      <dgm:t>
        <a:bodyPr/>
        <a:lstStyle/>
        <a:p>
          <a:endParaRPr lang="en-US"/>
        </a:p>
      </dgm:t>
    </dgm:pt>
    <dgm:pt modelId="{0C8EE158-B7E7-4906-B008-69EC838C39F2}">
      <dgm:prSet/>
      <dgm:spPr/>
      <dgm:t>
        <a:bodyPr/>
        <a:lstStyle/>
        <a:p>
          <a:r>
            <a:rPr lang="en-US" dirty="0" smtClean="0"/>
            <a:t>North America</a:t>
          </a:r>
          <a:endParaRPr lang="en-US" dirty="0"/>
        </a:p>
      </dgm:t>
    </dgm:pt>
    <dgm:pt modelId="{9D2877A1-A66E-4D61-8ECB-D8E5AF7BBE00}" type="parTrans" cxnId="{D33B7633-F285-4F2F-908A-40B1C4AD8FC6}">
      <dgm:prSet/>
      <dgm:spPr/>
      <dgm:t>
        <a:bodyPr/>
        <a:lstStyle/>
        <a:p>
          <a:endParaRPr lang="en-US"/>
        </a:p>
      </dgm:t>
    </dgm:pt>
    <dgm:pt modelId="{8350E2EF-5C09-4796-BA3B-7FBFA511E500}" type="sibTrans" cxnId="{D33B7633-F285-4F2F-908A-40B1C4AD8FC6}">
      <dgm:prSet/>
      <dgm:spPr/>
      <dgm:t>
        <a:bodyPr/>
        <a:lstStyle/>
        <a:p>
          <a:endParaRPr lang="en-US"/>
        </a:p>
      </dgm:t>
    </dgm:pt>
    <dgm:pt modelId="{BF814E36-7A68-4B98-893C-79D85FA55684}">
      <dgm:prSet/>
      <dgm:spPr/>
      <dgm:t>
        <a:bodyPr/>
        <a:lstStyle/>
        <a:p>
          <a:r>
            <a:rPr lang="en-US" dirty="0" smtClean="0"/>
            <a:t>LATAM</a:t>
          </a:r>
          <a:endParaRPr lang="en-US" dirty="0"/>
        </a:p>
      </dgm:t>
    </dgm:pt>
    <dgm:pt modelId="{B2DC9DF8-4301-453E-8932-C1D20DBEFB7E}" type="parTrans" cxnId="{B9A2C19E-0BF6-4D8F-8DA2-09FC9A21A339}">
      <dgm:prSet/>
      <dgm:spPr/>
      <dgm:t>
        <a:bodyPr/>
        <a:lstStyle/>
        <a:p>
          <a:endParaRPr lang="en-US"/>
        </a:p>
      </dgm:t>
    </dgm:pt>
    <dgm:pt modelId="{F7F9C5A8-81B8-4F9D-8894-17D9E458C8AE}" type="sibTrans" cxnId="{B9A2C19E-0BF6-4D8F-8DA2-09FC9A21A339}">
      <dgm:prSet/>
      <dgm:spPr/>
      <dgm:t>
        <a:bodyPr/>
        <a:lstStyle/>
        <a:p>
          <a:endParaRPr lang="en-US"/>
        </a:p>
      </dgm:t>
    </dgm:pt>
    <dgm:pt modelId="{D78298D6-C66F-4736-8E53-605FF4FAE5A5}">
      <dgm:prSet/>
      <dgm:spPr/>
      <dgm:t>
        <a:bodyPr/>
        <a:lstStyle/>
        <a:p>
          <a:r>
            <a:rPr lang="en-US" dirty="0" smtClean="0"/>
            <a:t>Product 3</a:t>
          </a:r>
          <a:endParaRPr lang="en-US" dirty="0"/>
        </a:p>
      </dgm:t>
    </dgm:pt>
    <dgm:pt modelId="{61208DE3-FBF6-4ECC-B2DF-17A0DD539301}" type="parTrans" cxnId="{8CACE4BE-F5D2-4A24-B1CD-77B14CE1C1E1}">
      <dgm:prSet/>
      <dgm:spPr/>
      <dgm:t>
        <a:bodyPr/>
        <a:lstStyle/>
        <a:p>
          <a:endParaRPr lang="en-US"/>
        </a:p>
      </dgm:t>
    </dgm:pt>
    <dgm:pt modelId="{91623855-E5B1-4FA0-B335-389674535DDF}" type="sibTrans" cxnId="{8CACE4BE-F5D2-4A24-B1CD-77B14CE1C1E1}">
      <dgm:prSet/>
      <dgm:spPr/>
      <dgm:t>
        <a:bodyPr/>
        <a:lstStyle/>
        <a:p>
          <a:endParaRPr lang="en-US"/>
        </a:p>
      </dgm:t>
    </dgm:pt>
    <dgm:pt modelId="{77F45F78-9313-42DA-A4BA-DDE8AA5494C5}">
      <dgm:prSet/>
      <dgm:spPr/>
      <dgm:t>
        <a:bodyPr/>
        <a:lstStyle/>
        <a:p>
          <a:r>
            <a:rPr lang="en-US" dirty="0" smtClean="0"/>
            <a:t>Product 4</a:t>
          </a:r>
          <a:endParaRPr lang="en-US" dirty="0"/>
        </a:p>
      </dgm:t>
    </dgm:pt>
    <dgm:pt modelId="{CE46208E-A500-47C6-A52C-2A576698D3C0}" type="parTrans" cxnId="{15EF7E79-197D-475E-BEC9-8248C5252F18}">
      <dgm:prSet/>
      <dgm:spPr/>
      <dgm:t>
        <a:bodyPr/>
        <a:lstStyle/>
        <a:p>
          <a:endParaRPr lang="en-US"/>
        </a:p>
      </dgm:t>
    </dgm:pt>
    <dgm:pt modelId="{B94C7B45-2CEA-43FE-9146-A9E5619B9DF4}" type="sibTrans" cxnId="{15EF7E79-197D-475E-BEC9-8248C5252F18}">
      <dgm:prSet/>
      <dgm:spPr/>
      <dgm:t>
        <a:bodyPr/>
        <a:lstStyle/>
        <a:p>
          <a:endParaRPr lang="en-US"/>
        </a:p>
      </dgm:t>
    </dgm:pt>
    <dgm:pt modelId="{D62F8F49-72CF-4209-A513-470A9CCB137F}" type="pres">
      <dgm:prSet presAssocID="{6F59C231-C584-4325-96E5-B17659826444}" presName="diagram" presStyleCnt="0">
        <dgm:presLayoutVars>
          <dgm:chPref val="1"/>
          <dgm:dir/>
          <dgm:animOne val="branch"/>
          <dgm:animLvl val="lvl"/>
          <dgm:resizeHandles/>
        </dgm:presLayoutVars>
      </dgm:prSet>
      <dgm:spPr/>
      <dgm:t>
        <a:bodyPr/>
        <a:lstStyle/>
        <a:p>
          <a:endParaRPr lang="en-US"/>
        </a:p>
      </dgm:t>
    </dgm:pt>
    <dgm:pt modelId="{07FCBE9E-FFE1-4F91-B364-D78CDA251CF8}" type="pres">
      <dgm:prSet presAssocID="{7DE500FD-34AF-4648-988A-EECDE7B67111}" presName="root" presStyleCnt="0"/>
      <dgm:spPr/>
    </dgm:pt>
    <dgm:pt modelId="{51AFDB01-F522-4BC3-AC19-C38FF847CD2B}" type="pres">
      <dgm:prSet presAssocID="{7DE500FD-34AF-4648-988A-EECDE7B67111}" presName="rootComposite" presStyleCnt="0"/>
      <dgm:spPr/>
    </dgm:pt>
    <dgm:pt modelId="{98734E44-5064-4052-BE01-0931D9CA02E0}" type="pres">
      <dgm:prSet presAssocID="{7DE500FD-34AF-4648-988A-EECDE7B67111}" presName="rootText" presStyleLbl="node1" presStyleIdx="0" presStyleCnt="2"/>
      <dgm:spPr/>
      <dgm:t>
        <a:bodyPr/>
        <a:lstStyle/>
        <a:p>
          <a:endParaRPr lang="en-US"/>
        </a:p>
      </dgm:t>
    </dgm:pt>
    <dgm:pt modelId="{B03C3DF0-F21F-4420-BB71-CC588B6035DC}" type="pres">
      <dgm:prSet presAssocID="{7DE500FD-34AF-4648-988A-EECDE7B67111}" presName="rootConnector" presStyleLbl="node1" presStyleIdx="0" presStyleCnt="2"/>
      <dgm:spPr/>
      <dgm:t>
        <a:bodyPr/>
        <a:lstStyle/>
        <a:p>
          <a:endParaRPr lang="en-US"/>
        </a:p>
      </dgm:t>
    </dgm:pt>
    <dgm:pt modelId="{C7A4B1FB-E397-4DE0-A2DF-0B5EC2A822B1}" type="pres">
      <dgm:prSet presAssocID="{7DE500FD-34AF-4648-988A-EECDE7B67111}" presName="childShape" presStyleCnt="0"/>
      <dgm:spPr/>
    </dgm:pt>
    <dgm:pt modelId="{6D72BF49-4675-4D5B-9A2C-EF1CC5358150}" type="pres">
      <dgm:prSet presAssocID="{A5AC107C-E92B-43F5-9249-D3E7F9C12B26}" presName="Name13" presStyleLbl="parChTrans1D2" presStyleIdx="0" presStyleCnt="8"/>
      <dgm:spPr/>
      <dgm:t>
        <a:bodyPr/>
        <a:lstStyle/>
        <a:p>
          <a:endParaRPr lang="en-US"/>
        </a:p>
      </dgm:t>
    </dgm:pt>
    <dgm:pt modelId="{E7FB28BC-51A4-43D2-A7BA-7AC213E344A4}" type="pres">
      <dgm:prSet presAssocID="{7F455818-8F6B-4CC3-886F-6430CF4790D3}" presName="childText" presStyleLbl="bgAcc1" presStyleIdx="0" presStyleCnt="8">
        <dgm:presLayoutVars>
          <dgm:bulletEnabled val="1"/>
        </dgm:presLayoutVars>
      </dgm:prSet>
      <dgm:spPr/>
      <dgm:t>
        <a:bodyPr/>
        <a:lstStyle/>
        <a:p>
          <a:endParaRPr lang="en-US"/>
        </a:p>
      </dgm:t>
    </dgm:pt>
    <dgm:pt modelId="{3C1E9E81-B8CE-4DDA-9A63-9AB74686CB22}" type="pres">
      <dgm:prSet presAssocID="{7859D0DC-A948-401E-8F3B-4EA4EA20EEE3}" presName="Name13" presStyleLbl="parChTrans1D2" presStyleIdx="1" presStyleCnt="8"/>
      <dgm:spPr/>
      <dgm:t>
        <a:bodyPr/>
        <a:lstStyle/>
        <a:p>
          <a:endParaRPr lang="en-US"/>
        </a:p>
      </dgm:t>
    </dgm:pt>
    <dgm:pt modelId="{8470E82E-5024-455D-B689-F441CA6AEC34}" type="pres">
      <dgm:prSet presAssocID="{BB154A93-6711-46C9-AD84-B47F9881902A}" presName="childText" presStyleLbl="bgAcc1" presStyleIdx="1" presStyleCnt="8">
        <dgm:presLayoutVars>
          <dgm:bulletEnabled val="1"/>
        </dgm:presLayoutVars>
      </dgm:prSet>
      <dgm:spPr/>
      <dgm:t>
        <a:bodyPr/>
        <a:lstStyle/>
        <a:p>
          <a:endParaRPr lang="en-US"/>
        </a:p>
      </dgm:t>
    </dgm:pt>
    <dgm:pt modelId="{87292CFF-2813-4B65-B1C6-5AF73C7EF18D}" type="pres">
      <dgm:prSet presAssocID="{9D2877A1-A66E-4D61-8ECB-D8E5AF7BBE00}" presName="Name13" presStyleLbl="parChTrans1D2" presStyleIdx="2" presStyleCnt="8"/>
      <dgm:spPr/>
      <dgm:t>
        <a:bodyPr/>
        <a:lstStyle/>
        <a:p>
          <a:endParaRPr lang="en-US"/>
        </a:p>
      </dgm:t>
    </dgm:pt>
    <dgm:pt modelId="{BF49638F-9E4D-43E2-86F7-C12D4B99A688}" type="pres">
      <dgm:prSet presAssocID="{0C8EE158-B7E7-4906-B008-69EC838C39F2}" presName="childText" presStyleLbl="bgAcc1" presStyleIdx="2" presStyleCnt="8">
        <dgm:presLayoutVars>
          <dgm:bulletEnabled val="1"/>
        </dgm:presLayoutVars>
      </dgm:prSet>
      <dgm:spPr/>
      <dgm:t>
        <a:bodyPr/>
        <a:lstStyle/>
        <a:p>
          <a:endParaRPr lang="en-US"/>
        </a:p>
      </dgm:t>
    </dgm:pt>
    <dgm:pt modelId="{3C785346-E223-4692-9C60-E3CD003899D8}" type="pres">
      <dgm:prSet presAssocID="{B2DC9DF8-4301-453E-8932-C1D20DBEFB7E}" presName="Name13" presStyleLbl="parChTrans1D2" presStyleIdx="3" presStyleCnt="8"/>
      <dgm:spPr/>
      <dgm:t>
        <a:bodyPr/>
        <a:lstStyle/>
        <a:p>
          <a:endParaRPr lang="en-US"/>
        </a:p>
      </dgm:t>
    </dgm:pt>
    <dgm:pt modelId="{E202D32C-128E-4440-AD21-FCD2B36C3918}" type="pres">
      <dgm:prSet presAssocID="{BF814E36-7A68-4B98-893C-79D85FA55684}" presName="childText" presStyleLbl="bgAcc1" presStyleIdx="3" presStyleCnt="8">
        <dgm:presLayoutVars>
          <dgm:bulletEnabled val="1"/>
        </dgm:presLayoutVars>
      </dgm:prSet>
      <dgm:spPr/>
      <dgm:t>
        <a:bodyPr/>
        <a:lstStyle/>
        <a:p>
          <a:endParaRPr lang="en-US"/>
        </a:p>
      </dgm:t>
    </dgm:pt>
    <dgm:pt modelId="{18FE52D0-763B-4417-B2C3-69449746232B}" type="pres">
      <dgm:prSet presAssocID="{10FAB513-6142-4BF2-A5EF-F7151E7D09AF}" presName="root" presStyleCnt="0"/>
      <dgm:spPr/>
    </dgm:pt>
    <dgm:pt modelId="{E8B43B65-8CB6-4FC2-B478-877EB53BC0C8}" type="pres">
      <dgm:prSet presAssocID="{10FAB513-6142-4BF2-A5EF-F7151E7D09AF}" presName="rootComposite" presStyleCnt="0"/>
      <dgm:spPr/>
    </dgm:pt>
    <dgm:pt modelId="{EB95B46F-8202-458D-9746-0B333CA85319}" type="pres">
      <dgm:prSet presAssocID="{10FAB513-6142-4BF2-A5EF-F7151E7D09AF}" presName="rootText" presStyleLbl="node1" presStyleIdx="1" presStyleCnt="2"/>
      <dgm:spPr/>
      <dgm:t>
        <a:bodyPr/>
        <a:lstStyle/>
        <a:p>
          <a:endParaRPr lang="en-US"/>
        </a:p>
      </dgm:t>
    </dgm:pt>
    <dgm:pt modelId="{BE40A5A1-3C1A-403F-BBDF-9EC1DC8DC67F}" type="pres">
      <dgm:prSet presAssocID="{10FAB513-6142-4BF2-A5EF-F7151E7D09AF}" presName="rootConnector" presStyleLbl="node1" presStyleIdx="1" presStyleCnt="2"/>
      <dgm:spPr/>
      <dgm:t>
        <a:bodyPr/>
        <a:lstStyle/>
        <a:p>
          <a:endParaRPr lang="en-US"/>
        </a:p>
      </dgm:t>
    </dgm:pt>
    <dgm:pt modelId="{BC2927E9-A2B2-454B-9009-01171939E34F}" type="pres">
      <dgm:prSet presAssocID="{10FAB513-6142-4BF2-A5EF-F7151E7D09AF}" presName="childShape" presStyleCnt="0"/>
      <dgm:spPr/>
    </dgm:pt>
    <dgm:pt modelId="{0CF3D2B2-B3CF-4F20-92E7-7AC904A1A557}" type="pres">
      <dgm:prSet presAssocID="{8620F633-13DD-464C-9F21-419156582F96}" presName="Name13" presStyleLbl="parChTrans1D2" presStyleIdx="4" presStyleCnt="8"/>
      <dgm:spPr/>
      <dgm:t>
        <a:bodyPr/>
        <a:lstStyle/>
        <a:p>
          <a:endParaRPr lang="en-US"/>
        </a:p>
      </dgm:t>
    </dgm:pt>
    <dgm:pt modelId="{F12CBF81-B9A3-4ED8-B513-649612F72A3E}" type="pres">
      <dgm:prSet presAssocID="{A6879039-8B7B-4667-99A8-FACE264372C1}" presName="childText" presStyleLbl="bgAcc1" presStyleIdx="4" presStyleCnt="8">
        <dgm:presLayoutVars>
          <dgm:bulletEnabled val="1"/>
        </dgm:presLayoutVars>
      </dgm:prSet>
      <dgm:spPr/>
      <dgm:t>
        <a:bodyPr/>
        <a:lstStyle/>
        <a:p>
          <a:endParaRPr lang="en-US"/>
        </a:p>
      </dgm:t>
    </dgm:pt>
    <dgm:pt modelId="{2F7038FB-345A-435B-844D-445348FCC0C7}" type="pres">
      <dgm:prSet presAssocID="{CABE40E6-59B5-4DDF-A9D8-5CEE8CA8BE54}" presName="Name13" presStyleLbl="parChTrans1D2" presStyleIdx="5" presStyleCnt="8"/>
      <dgm:spPr/>
      <dgm:t>
        <a:bodyPr/>
        <a:lstStyle/>
        <a:p>
          <a:endParaRPr lang="en-US"/>
        </a:p>
      </dgm:t>
    </dgm:pt>
    <dgm:pt modelId="{FA3A4F31-6E74-46CA-BC63-BE662BDDDDE9}" type="pres">
      <dgm:prSet presAssocID="{B3B49C57-F534-4B71-B0AD-F1E586781F77}" presName="childText" presStyleLbl="bgAcc1" presStyleIdx="5" presStyleCnt="8">
        <dgm:presLayoutVars>
          <dgm:bulletEnabled val="1"/>
        </dgm:presLayoutVars>
      </dgm:prSet>
      <dgm:spPr/>
      <dgm:t>
        <a:bodyPr/>
        <a:lstStyle/>
        <a:p>
          <a:endParaRPr lang="en-US"/>
        </a:p>
      </dgm:t>
    </dgm:pt>
    <dgm:pt modelId="{1938903E-AB17-49DB-A273-F5AAC198A9DA}" type="pres">
      <dgm:prSet presAssocID="{61208DE3-FBF6-4ECC-B2DF-17A0DD539301}" presName="Name13" presStyleLbl="parChTrans1D2" presStyleIdx="6" presStyleCnt="8"/>
      <dgm:spPr/>
      <dgm:t>
        <a:bodyPr/>
        <a:lstStyle/>
        <a:p>
          <a:endParaRPr lang="en-US"/>
        </a:p>
      </dgm:t>
    </dgm:pt>
    <dgm:pt modelId="{2CA4A13D-BE45-43C0-B26E-E4233D6A16D5}" type="pres">
      <dgm:prSet presAssocID="{D78298D6-C66F-4736-8E53-605FF4FAE5A5}" presName="childText" presStyleLbl="bgAcc1" presStyleIdx="6" presStyleCnt="8">
        <dgm:presLayoutVars>
          <dgm:bulletEnabled val="1"/>
        </dgm:presLayoutVars>
      </dgm:prSet>
      <dgm:spPr/>
      <dgm:t>
        <a:bodyPr/>
        <a:lstStyle/>
        <a:p>
          <a:endParaRPr lang="en-US"/>
        </a:p>
      </dgm:t>
    </dgm:pt>
    <dgm:pt modelId="{FCF37677-18FA-4102-BFC5-6300E008E302}" type="pres">
      <dgm:prSet presAssocID="{CE46208E-A500-47C6-A52C-2A576698D3C0}" presName="Name13" presStyleLbl="parChTrans1D2" presStyleIdx="7" presStyleCnt="8"/>
      <dgm:spPr/>
      <dgm:t>
        <a:bodyPr/>
        <a:lstStyle/>
        <a:p>
          <a:endParaRPr lang="en-US"/>
        </a:p>
      </dgm:t>
    </dgm:pt>
    <dgm:pt modelId="{A4ADE221-1082-4A6F-96FB-9B183C60078B}" type="pres">
      <dgm:prSet presAssocID="{77F45F78-9313-42DA-A4BA-DDE8AA5494C5}" presName="childText" presStyleLbl="bgAcc1" presStyleIdx="7" presStyleCnt="8">
        <dgm:presLayoutVars>
          <dgm:bulletEnabled val="1"/>
        </dgm:presLayoutVars>
      </dgm:prSet>
      <dgm:spPr/>
      <dgm:t>
        <a:bodyPr/>
        <a:lstStyle/>
        <a:p>
          <a:endParaRPr lang="en-US"/>
        </a:p>
      </dgm:t>
    </dgm:pt>
  </dgm:ptLst>
  <dgm:cxnLst>
    <dgm:cxn modelId="{1BEC5C12-7908-45A8-B880-33AC13F1790D}" srcId="{6F59C231-C584-4325-96E5-B17659826444}" destId="{10FAB513-6142-4BF2-A5EF-F7151E7D09AF}" srcOrd="1" destOrd="0" parTransId="{9E65F25C-CAC2-4D58-BA89-F0E955757F9C}" sibTransId="{42147F4F-62E2-47A0-9CA6-3E42E45F285E}"/>
    <dgm:cxn modelId="{D33B7633-F285-4F2F-908A-40B1C4AD8FC6}" srcId="{7DE500FD-34AF-4648-988A-EECDE7B67111}" destId="{0C8EE158-B7E7-4906-B008-69EC838C39F2}" srcOrd="2" destOrd="0" parTransId="{9D2877A1-A66E-4D61-8ECB-D8E5AF7BBE00}" sibTransId="{8350E2EF-5C09-4796-BA3B-7FBFA511E500}"/>
    <dgm:cxn modelId="{D3A19412-1FE6-42F8-B04A-CB9B9BC0C730}" srcId="{10FAB513-6142-4BF2-A5EF-F7151E7D09AF}" destId="{B3B49C57-F534-4B71-B0AD-F1E586781F77}" srcOrd="1" destOrd="0" parTransId="{CABE40E6-59B5-4DDF-A9D8-5CEE8CA8BE54}" sibTransId="{EA1AEFB4-1E5D-40C5-B558-0CD91432A1DF}"/>
    <dgm:cxn modelId="{B9A2C19E-0BF6-4D8F-8DA2-09FC9A21A339}" srcId="{7DE500FD-34AF-4648-988A-EECDE7B67111}" destId="{BF814E36-7A68-4B98-893C-79D85FA55684}" srcOrd="3" destOrd="0" parTransId="{B2DC9DF8-4301-453E-8932-C1D20DBEFB7E}" sibTransId="{F7F9C5A8-81B8-4F9D-8894-17D9E458C8AE}"/>
    <dgm:cxn modelId="{2C608C15-7015-47C8-894A-57C9D36C3AF3}" type="presOf" srcId="{7DE500FD-34AF-4648-988A-EECDE7B67111}" destId="{B03C3DF0-F21F-4420-BB71-CC588B6035DC}" srcOrd="1" destOrd="0" presId="urn:microsoft.com/office/officeart/2005/8/layout/hierarchy3"/>
    <dgm:cxn modelId="{EE49205C-F21D-431B-952D-0081746466A4}" type="presOf" srcId="{D78298D6-C66F-4736-8E53-605FF4FAE5A5}" destId="{2CA4A13D-BE45-43C0-B26E-E4233D6A16D5}" srcOrd="0" destOrd="0" presId="urn:microsoft.com/office/officeart/2005/8/layout/hierarchy3"/>
    <dgm:cxn modelId="{15EF7E79-197D-475E-BEC9-8248C5252F18}" srcId="{10FAB513-6142-4BF2-A5EF-F7151E7D09AF}" destId="{77F45F78-9313-42DA-A4BA-DDE8AA5494C5}" srcOrd="3" destOrd="0" parTransId="{CE46208E-A500-47C6-A52C-2A576698D3C0}" sibTransId="{B94C7B45-2CEA-43FE-9146-A9E5619B9DF4}"/>
    <dgm:cxn modelId="{CB6531F9-2FC0-41A6-AEF1-74231EC4AECD}" srcId="{6F59C231-C584-4325-96E5-B17659826444}" destId="{7DE500FD-34AF-4648-988A-EECDE7B67111}" srcOrd="0" destOrd="0" parTransId="{79E4C6E3-74B1-4672-92CD-14E685BF9302}" sibTransId="{4FD613E0-D41B-4359-B797-3271850461F0}"/>
    <dgm:cxn modelId="{902E0E59-CC82-4E69-9E43-15321B8B7F42}" type="presOf" srcId="{7F455818-8F6B-4CC3-886F-6430CF4790D3}" destId="{E7FB28BC-51A4-43D2-A7BA-7AC213E344A4}" srcOrd="0" destOrd="0" presId="urn:microsoft.com/office/officeart/2005/8/layout/hierarchy3"/>
    <dgm:cxn modelId="{6D2C499E-DB4A-4A04-A39A-B9C2D49B127C}" type="presOf" srcId="{8620F633-13DD-464C-9F21-419156582F96}" destId="{0CF3D2B2-B3CF-4F20-92E7-7AC904A1A557}" srcOrd="0" destOrd="0" presId="urn:microsoft.com/office/officeart/2005/8/layout/hierarchy3"/>
    <dgm:cxn modelId="{8CACE4BE-F5D2-4A24-B1CD-77B14CE1C1E1}" srcId="{10FAB513-6142-4BF2-A5EF-F7151E7D09AF}" destId="{D78298D6-C66F-4736-8E53-605FF4FAE5A5}" srcOrd="2" destOrd="0" parTransId="{61208DE3-FBF6-4ECC-B2DF-17A0DD539301}" sibTransId="{91623855-E5B1-4FA0-B335-389674535DDF}"/>
    <dgm:cxn modelId="{87906F81-13B2-46B1-A6C1-76FB373569F9}" type="presOf" srcId="{10FAB513-6142-4BF2-A5EF-F7151E7D09AF}" destId="{BE40A5A1-3C1A-403F-BBDF-9EC1DC8DC67F}" srcOrd="1" destOrd="0" presId="urn:microsoft.com/office/officeart/2005/8/layout/hierarchy3"/>
    <dgm:cxn modelId="{F3B1F813-D6C5-4BFF-9522-522741BADB93}" type="presOf" srcId="{6F59C231-C584-4325-96E5-B17659826444}" destId="{D62F8F49-72CF-4209-A513-470A9CCB137F}" srcOrd="0" destOrd="0" presId="urn:microsoft.com/office/officeart/2005/8/layout/hierarchy3"/>
    <dgm:cxn modelId="{2A6C3C12-CCE7-41C6-A608-ABE3061F6A77}" srcId="{7DE500FD-34AF-4648-988A-EECDE7B67111}" destId="{BB154A93-6711-46C9-AD84-B47F9881902A}" srcOrd="1" destOrd="0" parTransId="{7859D0DC-A948-401E-8F3B-4EA4EA20EEE3}" sibTransId="{EDA8F45E-DD39-4790-83D2-4498A5D3EBA6}"/>
    <dgm:cxn modelId="{1DB3425C-F72C-4F8F-9C91-1E222BDBF15D}" type="presOf" srcId="{7859D0DC-A948-401E-8F3B-4EA4EA20EEE3}" destId="{3C1E9E81-B8CE-4DDA-9A63-9AB74686CB22}" srcOrd="0" destOrd="0" presId="urn:microsoft.com/office/officeart/2005/8/layout/hierarchy3"/>
    <dgm:cxn modelId="{BCE2CE2E-010C-400D-8858-A729EB627AAA}" type="presOf" srcId="{A5AC107C-E92B-43F5-9249-D3E7F9C12B26}" destId="{6D72BF49-4675-4D5B-9A2C-EF1CC5358150}" srcOrd="0" destOrd="0" presId="urn:microsoft.com/office/officeart/2005/8/layout/hierarchy3"/>
    <dgm:cxn modelId="{89D041AF-4C60-4054-A49E-C7EB88DCA6C2}" srcId="{10FAB513-6142-4BF2-A5EF-F7151E7D09AF}" destId="{A6879039-8B7B-4667-99A8-FACE264372C1}" srcOrd="0" destOrd="0" parTransId="{8620F633-13DD-464C-9F21-419156582F96}" sibTransId="{CA2E2619-6EAA-4D1F-8885-9108FB957EB7}"/>
    <dgm:cxn modelId="{4E507455-8427-47D8-BDDD-3174C6B5A2AE}" type="presOf" srcId="{9D2877A1-A66E-4D61-8ECB-D8E5AF7BBE00}" destId="{87292CFF-2813-4B65-B1C6-5AF73C7EF18D}" srcOrd="0" destOrd="0" presId="urn:microsoft.com/office/officeart/2005/8/layout/hierarchy3"/>
    <dgm:cxn modelId="{FEAF3E50-3384-4EC2-A5F8-29F798D7A147}" type="presOf" srcId="{CE46208E-A500-47C6-A52C-2A576698D3C0}" destId="{FCF37677-18FA-4102-BFC5-6300E008E302}" srcOrd="0" destOrd="0" presId="urn:microsoft.com/office/officeart/2005/8/layout/hierarchy3"/>
    <dgm:cxn modelId="{4E68596E-FC54-4359-9279-727E24A1D3B7}" type="presOf" srcId="{10FAB513-6142-4BF2-A5EF-F7151E7D09AF}" destId="{EB95B46F-8202-458D-9746-0B333CA85319}" srcOrd="0" destOrd="0" presId="urn:microsoft.com/office/officeart/2005/8/layout/hierarchy3"/>
    <dgm:cxn modelId="{BD4D93D3-D0C0-4CE5-A135-784C5AB6C4F1}" type="presOf" srcId="{BF814E36-7A68-4B98-893C-79D85FA55684}" destId="{E202D32C-128E-4440-AD21-FCD2B36C3918}" srcOrd="0" destOrd="0" presId="urn:microsoft.com/office/officeart/2005/8/layout/hierarchy3"/>
    <dgm:cxn modelId="{CF42279B-3070-4426-965B-BCFA2CC756FF}" type="presOf" srcId="{BB154A93-6711-46C9-AD84-B47F9881902A}" destId="{8470E82E-5024-455D-B689-F441CA6AEC34}" srcOrd="0" destOrd="0" presId="urn:microsoft.com/office/officeart/2005/8/layout/hierarchy3"/>
    <dgm:cxn modelId="{B0BF7590-6652-4A55-A4DE-206069E8C61A}" type="presOf" srcId="{0C8EE158-B7E7-4906-B008-69EC838C39F2}" destId="{BF49638F-9E4D-43E2-86F7-C12D4B99A688}" srcOrd="0" destOrd="0" presId="urn:microsoft.com/office/officeart/2005/8/layout/hierarchy3"/>
    <dgm:cxn modelId="{A874146A-BA8A-4B07-B9C1-AE85FDEB8D1F}" type="presOf" srcId="{CABE40E6-59B5-4DDF-A9D8-5CEE8CA8BE54}" destId="{2F7038FB-345A-435B-844D-445348FCC0C7}" srcOrd="0" destOrd="0" presId="urn:microsoft.com/office/officeart/2005/8/layout/hierarchy3"/>
    <dgm:cxn modelId="{649099A7-9F93-4D3D-80F3-8DECEEA78DAC}" type="presOf" srcId="{B2DC9DF8-4301-453E-8932-C1D20DBEFB7E}" destId="{3C785346-E223-4692-9C60-E3CD003899D8}" srcOrd="0" destOrd="0" presId="urn:microsoft.com/office/officeart/2005/8/layout/hierarchy3"/>
    <dgm:cxn modelId="{E70E8000-60CE-4E12-962D-D3E98C9F0124}" type="presOf" srcId="{77F45F78-9313-42DA-A4BA-DDE8AA5494C5}" destId="{A4ADE221-1082-4A6F-96FB-9B183C60078B}" srcOrd="0" destOrd="0" presId="urn:microsoft.com/office/officeart/2005/8/layout/hierarchy3"/>
    <dgm:cxn modelId="{CA545AC6-735A-4412-AAEE-28875DB9B40C}" srcId="{7DE500FD-34AF-4648-988A-EECDE7B67111}" destId="{7F455818-8F6B-4CC3-886F-6430CF4790D3}" srcOrd="0" destOrd="0" parTransId="{A5AC107C-E92B-43F5-9249-D3E7F9C12B26}" sibTransId="{5FC2D2CD-5BE4-4FC6-A8CC-53917E766ECF}"/>
    <dgm:cxn modelId="{E3235993-2B98-484A-AAC1-0B8086A7B921}" type="presOf" srcId="{B3B49C57-F534-4B71-B0AD-F1E586781F77}" destId="{FA3A4F31-6E74-46CA-BC63-BE662BDDDDE9}" srcOrd="0" destOrd="0" presId="urn:microsoft.com/office/officeart/2005/8/layout/hierarchy3"/>
    <dgm:cxn modelId="{1AC4A684-A74F-41C9-A39B-D016EABC30A2}" type="presOf" srcId="{61208DE3-FBF6-4ECC-B2DF-17A0DD539301}" destId="{1938903E-AB17-49DB-A273-F5AAC198A9DA}" srcOrd="0" destOrd="0" presId="urn:microsoft.com/office/officeart/2005/8/layout/hierarchy3"/>
    <dgm:cxn modelId="{1FE74BAC-07FA-4C2D-8D41-A84F1140D41F}" type="presOf" srcId="{7DE500FD-34AF-4648-988A-EECDE7B67111}" destId="{98734E44-5064-4052-BE01-0931D9CA02E0}" srcOrd="0" destOrd="0" presId="urn:microsoft.com/office/officeart/2005/8/layout/hierarchy3"/>
    <dgm:cxn modelId="{8B7BCB13-D2DA-48DA-ABCB-2B51C7A79375}" type="presOf" srcId="{A6879039-8B7B-4667-99A8-FACE264372C1}" destId="{F12CBF81-B9A3-4ED8-B513-649612F72A3E}" srcOrd="0" destOrd="0" presId="urn:microsoft.com/office/officeart/2005/8/layout/hierarchy3"/>
    <dgm:cxn modelId="{B1AB6A9A-C28B-4BF5-A84C-42DC9C95389E}" type="presParOf" srcId="{D62F8F49-72CF-4209-A513-470A9CCB137F}" destId="{07FCBE9E-FFE1-4F91-B364-D78CDA251CF8}" srcOrd="0" destOrd="0" presId="urn:microsoft.com/office/officeart/2005/8/layout/hierarchy3"/>
    <dgm:cxn modelId="{D59C6E8C-F626-48F5-A36C-5736668CD2CE}" type="presParOf" srcId="{07FCBE9E-FFE1-4F91-B364-D78CDA251CF8}" destId="{51AFDB01-F522-4BC3-AC19-C38FF847CD2B}" srcOrd="0" destOrd="0" presId="urn:microsoft.com/office/officeart/2005/8/layout/hierarchy3"/>
    <dgm:cxn modelId="{DD4B5DBC-52C5-4878-A300-4B6BC8683F6F}" type="presParOf" srcId="{51AFDB01-F522-4BC3-AC19-C38FF847CD2B}" destId="{98734E44-5064-4052-BE01-0931D9CA02E0}" srcOrd="0" destOrd="0" presId="urn:microsoft.com/office/officeart/2005/8/layout/hierarchy3"/>
    <dgm:cxn modelId="{EF0E20CB-9FDD-4F00-A655-A701B99688BB}" type="presParOf" srcId="{51AFDB01-F522-4BC3-AC19-C38FF847CD2B}" destId="{B03C3DF0-F21F-4420-BB71-CC588B6035DC}" srcOrd="1" destOrd="0" presId="urn:microsoft.com/office/officeart/2005/8/layout/hierarchy3"/>
    <dgm:cxn modelId="{9BC63873-AAF0-48EC-989F-778F9A56ABA5}" type="presParOf" srcId="{07FCBE9E-FFE1-4F91-B364-D78CDA251CF8}" destId="{C7A4B1FB-E397-4DE0-A2DF-0B5EC2A822B1}" srcOrd="1" destOrd="0" presId="urn:microsoft.com/office/officeart/2005/8/layout/hierarchy3"/>
    <dgm:cxn modelId="{3684DFE6-0DDF-4DEF-A709-81173AF29586}" type="presParOf" srcId="{C7A4B1FB-E397-4DE0-A2DF-0B5EC2A822B1}" destId="{6D72BF49-4675-4D5B-9A2C-EF1CC5358150}" srcOrd="0" destOrd="0" presId="urn:microsoft.com/office/officeart/2005/8/layout/hierarchy3"/>
    <dgm:cxn modelId="{3B520AE4-9299-49EC-A82B-DABC324D95CD}" type="presParOf" srcId="{C7A4B1FB-E397-4DE0-A2DF-0B5EC2A822B1}" destId="{E7FB28BC-51A4-43D2-A7BA-7AC213E344A4}" srcOrd="1" destOrd="0" presId="urn:microsoft.com/office/officeart/2005/8/layout/hierarchy3"/>
    <dgm:cxn modelId="{EB4F5D19-FC57-484C-A643-74C51FB87C42}" type="presParOf" srcId="{C7A4B1FB-E397-4DE0-A2DF-0B5EC2A822B1}" destId="{3C1E9E81-B8CE-4DDA-9A63-9AB74686CB22}" srcOrd="2" destOrd="0" presId="urn:microsoft.com/office/officeart/2005/8/layout/hierarchy3"/>
    <dgm:cxn modelId="{7D1AE4CD-9D18-4B7F-8E3A-B39C4EAD4152}" type="presParOf" srcId="{C7A4B1FB-E397-4DE0-A2DF-0B5EC2A822B1}" destId="{8470E82E-5024-455D-B689-F441CA6AEC34}" srcOrd="3" destOrd="0" presId="urn:microsoft.com/office/officeart/2005/8/layout/hierarchy3"/>
    <dgm:cxn modelId="{CDD6D5E9-E818-44C5-BA7E-E4A211DB5B48}" type="presParOf" srcId="{C7A4B1FB-E397-4DE0-A2DF-0B5EC2A822B1}" destId="{87292CFF-2813-4B65-B1C6-5AF73C7EF18D}" srcOrd="4" destOrd="0" presId="urn:microsoft.com/office/officeart/2005/8/layout/hierarchy3"/>
    <dgm:cxn modelId="{74AC8427-D3DC-42D8-9EC8-A28767DA7180}" type="presParOf" srcId="{C7A4B1FB-E397-4DE0-A2DF-0B5EC2A822B1}" destId="{BF49638F-9E4D-43E2-86F7-C12D4B99A688}" srcOrd="5" destOrd="0" presId="urn:microsoft.com/office/officeart/2005/8/layout/hierarchy3"/>
    <dgm:cxn modelId="{CFB22245-6B4A-4E68-972A-7BC165529DE9}" type="presParOf" srcId="{C7A4B1FB-E397-4DE0-A2DF-0B5EC2A822B1}" destId="{3C785346-E223-4692-9C60-E3CD003899D8}" srcOrd="6" destOrd="0" presId="urn:microsoft.com/office/officeart/2005/8/layout/hierarchy3"/>
    <dgm:cxn modelId="{F3599187-DDC4-436D-AE4E-A861FDC39B59}" type="presParOf" srcId="{C7A4B1FB-E397-4DE0-A2DF-0B5EC2A822B1}" destId="{E202D32C-128E-4440-AD21-FCD2B36C3918}" srcOrd="7" destOrd="0" presId="urn:microsoft.com/office/officeart/2005/8/layout/hierarchy3"/>
    <dgm:cxn modelId="{F5E0A468-98F3-4BC4-B050-260E6143094C}" type="presParOf" srcId="{D62F8F49-72CF-4209-A513-470A9CCB137F}" destId="{18FE52D0-763B-4417-B2C3-69449746232B}" srcOrd="1" destOrd="0" presId="urn:microsoft.com/office/officeart/2005/8/layout/hierarchy3"/>
    <dgm:cxn modelId="{1240F965-9EBD-4AAA-A38A-9609A75C1319}" type="presParOf" srcId="{18FE52D0-763B-4417-B2C3-69449746232B}" destId="{E8B43B65-8CB6-4FC2-B478-877EB53BC0C8}" srcOrd="0" destOrd="0" presId="urn:microsoft.com/office/officeart/2005/8/layout/hierarchy3"/>
    <dgm:cxn modelId="{1738009B-C90B-4BE2-B7A2-6ECAA052D408}" type="presParOf" srcId="{E8B43B65-8CB6-4FC2-B478-877EB53BC0C8}" destId="{EB95B46F-8202-458D-9746-0B333CA85319}" srcOrd="0" destOrd="0" presId="urn:microsoft.com/office/officeart/2005/8/layout/hierarchy3"/>
    <dgm:cxn modelId="{0361CE39-022E-468B-93FC-90C3A9EEA88D}" type="presParOf" srcId="{E8B43B65-8CB6-4FC2-B478-877EB53BC0C8}" destId="{BE40A5A1-3C1A-403F-BBDF-9EC1DC8DC67F}" srcOrd="1" destOrd="0" presId="urn:microsoft.com/office/officeart/2005/8/layout/hierarchy3"/>
    <dgm:cxn modelId="{6CB569CF-1602-4A8E-B845-ACF52C93FBF1}" type="presParOf" srcId="{18FE52D0-763B-4417-B2C3-69449746232B}" destId="{BC2927E9-A2B2-454B-9009-01171939E34F}" srcOrd="1" destOrd="0" presId="urn:microsoft.com/office/officeart/2005/8/layout/hierarchy3"/>
    <dgm:cxn modelId="{36EE753F-F49E-4B5D-AE74-3CF3DF043045}" type="presParOf" srcId="{BC2927E9-A2B2-454B-9009-01171939E34F}" destId="{0CF3D2B2-B3CF-4F20-92E7-7AC904A1A557}" srcOrd="0" destOrd="0" presId="urn:microsoft.com/office/officeart/2005/8/layout/hierarchy3"/>
    <dgm:cxn modelId="{192C569F-8BFA-41F6-82B3-85524174FE7D}" type="presParOf" srcId="{BC2927E9-A2B2-454B-9009-01171939E34F}" destId="{F12CBF81-B9A3-4ED8-B513-649612F72A3E}" srcOrd="1" destOrd="0" presId="urn:microsoft.com/office/officeart/2005/8/layout/hierarchy3"/>
    <dgm:cxn modelId="{43EFBBCE-86D9-491C-95A2-7E224247717B}" type="presParOf" srcId="{BC2927E9-A2B2-454B-9009-01171939E34F}" destId="{2F7038FB-345A-435B-844D-445348FCC0C7}" srcOrd="2" destOrd="0" presId="urn:microsoft.com/office/officeart/2005/8/layout/hierarchy3"/>
    <dgm:cxn modelId="{47B6C73A-6000-4C4C-9CBA-7974E1FB3A3B}" type="presParOf" srcId="{BC2927E9-A2B2-454B-9009-01171939E34F}" destId="{FA3A4F31-6E74-46CA-BC63-BE662BDDDDE9}" srcOrd="3" destOrd="0" presId="urn:microsoft.com/office/officeart/2005/8/layout/hierarchy3"/>
    <dgm:cxn modelId="{B1156EA5-9D20-44EC-8C4D-36119B137879}" type="presParOf" srcId="{BC2927E9-A2B2-454B-9009-01171939E34F}" destId="{1938903E-AB17-49DB-A273-F5AAC198A9DA}" srcOrd="4" destOrd="0" presId="urn:microsoft.com/office/officeart/2005/8/layout/hierarchy3"/>
    <dgm:cxn modelId="{774E9BCC-C5C1-4538-8C1F-CB1E4939F6B0}" type="presParOf" srcId="{BC2927E9-A2B2-454B-9009-01171939E34F}" destId="{2CA4A13D-BE45-43C0-B26E-E4233D6A16D5}" srcOrd="5" destOrd="0" presId="urn:microsoft.com/office/officeart/2005/8/layout/hierarchy3"/>
    <dgm:cxn modelId="{8752E29A-0ECF-4017-96F2-594058B41892}" type="presParOf" srcId="{BC2927E9-A2B2-454B-9009-01171939E34F}" destId="{FCF37677-18FA-4102-BFC5-6300E008E302}" srcOrd="6" destOrd="0" presId="urn:microsoft.com/office/officeart/2005/8/layout/hierarchy3"/>
    <dgm:cxn modelId="{5C57C884-B5EE-4B14-86C8-87F30C3E3971}" type="presParOf" srcId="{BC2927E9-A2B2-454B-9009-01171939E34F}" destId="{A4ADE221-1082-4A6F-96FB-9B183C60078B}"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59C231-C584-4325-96E5-B1765982644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DE500FD-34AF-4648-988A-EECDE7B67111}">
      <dgm:prSet phldrT="[Text]"/>
      <dgm:spPr>
        <a:solidFill>
          <a:schemeClr val="accent6">
            <a:lumMod val="75000"/>
          </a:schemeClr>
        </a:solidFill>
      </dgm:spPr>
      <dgm:t>
        <a:bodyPr/>
        <a:lstStyle/>
        <a:p>
          <a:r>
            <a:rPr lang="en-US" dirty="0" smtClean="0"/>
            <a:t>Region Filter</a:t>
          </a:r>
          <a:endParaRPr lang="en-US" dirty="0"/>
        </a:p>
      </dgm:t>
    </dgm:pt>
    <dgm:pt modelId="{79E4C6E3-74B1-4672-92CD-14E685BF9302}" type="parTrans" cxnId="{CB6531F9-2FC0-41A6-AEF1-74231EC4AECD}">
      <dgm:prSet/>
      <dgm:spPr/>
      <dgm:t>
        <a:bodyPr/>
        <a:lstStyle/>
        <a:p>
          <a:endParaRPr lang="en-US"/>
        </a:p>
      </dgm:t>
    </dgm:pt>
    <dgm:pt modelId="{4FD613E0-D41B-4359-B797-3271850461F0}" type="sibTrans" cxnId="{CB6531F9-2FC0-41A6-AEF1-74231EC4AECD}">
      <dgm:prSet/>
      <dgm:spPr/>
      <dgm:t>
        <a:bodyPr/>
        <a:lstStyle/>
        <a:p>
          <a:endParaRPr lang="en-US"/>
        </a:p>
      </dgm:t>
    </dgm:pt>
    <dgm:pt modelId="{7F455818-8F6B-4CC3-886F-6430CF4790D3}">
      <dgm:prSet phldrT="[Text]"/>
      <dgm:spPr/>
      <dgm:t>
        <a:bodyPr/>
        <a:lstStyle/>
        <a:p>
          <a:r>
            <a:rPr lang="en-US" dirty="0" smtClean="0"/>
            <a:t>APAC</a:t>
          </a:r>
          <a:endParaRPr lang="en-US" dirty="0"/>
        </a:p>
      </dgm:t>
    </dgm:pt>
    <dgm:pt modelId="{A5AC107C-E92B-43F5-9249-D3E7F9C12B26}" type="parTrans" cxnId="{CA545AC6-735A-4412-AAEE-28875DB9B40C}">
      <dgm:prSet/>
      <dgm:spPr/>
      <dgm:t>
        <a:bodyPr/>
        <a:lstStyle/>
        <a:p>
          <a:endParaRPr lang="en-US"/>
        </a:p>
      </dgm:t>
    </dgm:pt>
    <dgm:pt modelId="{5FC2D2CD-5BE4-4FC6-A8CC-53917E766ECF}" type="sibTrans" cxnId="{CA545AC6-735A-4412-AAEE-28875DB9B40C}">
      <dgm:prSet/>
      <dgm:spPr/>
      <dgm:t>
        <a:bodyPr/>
        <a:lstStyle/>
        <a:p>
          <a:endParaRPr lang="en-US"/>
        </a:p>
      </dgm:t>
    </dgm:pt>
    <dgm:pt modelId="{BB154A93-6711-46C9-AD84-B47F9881902A}">
      <dgm:prSet phldrT="[Text]"/>
      <dgm:spPr/>
      <dgm:t>
        <a:bodyPr/>
        <a:lstStyle/>
        <a:p>
          <a:r>
            <a:rPr lang="en-US" dirty="0" smtClean="0"/>
            <a:t>EMEA</a:t>
          </a:r>
          <a:endParaRPr lang="en-US" dirty="0"/>
        </a:p>
      </dgm:t>
    </dgm:pt>
    <dgm:pt modelId="{7859D0DC-A948-401E-8F3B-4EA4EA20EEE3}" type="parTrans" cxnId="{2A6C3C12-CCE7-41C6-A608-ABE3061F6A77}">
      <dgm:prSet/>
      <dgm:spPr/>
      <dgm:t>
        <a:bodyPr/>
        <a:lstStyle/>
        <a:p>
          <a:endParaRPr lang="en-US"/>
        </a:p>
      </dgm:t>
    </dgm:pt>
    <dgm:pt modelId="{EDA8F45E-DD39-4790-83D2-4498A5D3EBA6}" type="sibTrans" cxnId="{2A6C3C12-CCE7-41C6-A608-ABE3061F6A77}">
      <dgm:prSet/>
      <dgm:spPr/>
      <dgm:t>
        <a:bodyPr/>
        <a:lstStyle/>
        <a:p>
          <a:endParaRPr lang="en-US"/>
        </a:p>
      </dgm:t>
    </dgm:pt>
    <dgm:pt modelId="{10FAB513-6142-4BF2-A5EF-F7151E7D09AF}">
      <dgm:prSet phldrT="[Text]"/>
      <dgm:spPr>
        <a:solidFill>
          <a:schemeClr val="accent6">
            <a:lumMod val="75000"/>
          </a:schemeClr>
        </a:solidFill>
      </dgm:spPr>
      <dgm:t>
        <a:bodyPr/>
        <a:lstStyle/>
        <a:p>
          <a:r>
            <a:rPr lang="en-US" dirty="0" smtClean="0"/>
            <a:t>Product/Channel filter</a:t>
          </a:r>
          <a:endParaRPr lang="en-US" dirty="0"/>
        </a:p>
      </dgm:t>
    </dgm:pt>
    <dgm:pt modelId="{9E65F25C-CAC2-4D58-BA89-F0E955757F9C}" type="parTrans" cxnId="{1BEC5C12-7908-45A8-B880-33AC13F1790D}">
      <dgm:prSet/>
      <dgm:spPr/>
      <dgm:t>
        <a:bodyPr/>
        <a:lstStyle/>
        <a:p>
          <a:endParaRPr lang="en-US"/>
        </a:p>
      </dgm:t>
    </dgm:pt>
    <dgm:pt modelId="{42147F4F-62E2-47A0-9CA6-3E42E45F285E}" type="sibTrans" cxnId="{1BEC5C12-7908-45A8-B880-33AC13F1790D}">
      <dgm:prSet/>
      <dgm:spPr/>
      <dgm:t>
        <a:bodyPr/>
        <a:lstStyle/>
        <a:p>
          <a:endParaRPr lang="en-US"/>
        </a:p>
      </dgm:t>
    </dgm:pt>
    <dgm:pt modelId="{A6879039-8B7B-4667-99A8-FACE264372C1}">
      <dgm:prSet phldrT="[Text]"/>
      <dgm:spPr/>
      <dgm:t>
        <a:bodyPr/>
        <a:lstStyle/>
        <a:p>
          <a:r>
            <a:rPr lang="en-US" dirty="0" smtClean="0"/>
            <a:t>Product 1</a:t>
          </a:r>
          <a:endParaRPr lang="en-US" dirty="0"/>
        </a:p>
      </dgm:t>
    </dgm:pt>
    <dgm:pt modelId="{8620F633-13DD-464C-9F21-419156582F96}" type="parTrans" cxnId="{89D041AF-4C60-4054-A49E-C7EB88DCA6C2}">
      <dgm:prSet/>
      <dgm:spPr/>
      <dgm:t>
        <a:bodyPr/>
        <a:lstStyle/>
        <a:p>
          <a:endParaRPr lang="en-US"/>
        </a:p>
      </dgm:t>
    </dgm:pt>
    <dgm:pt modelId="{CA2E2619-6EAA-4D1F-8885-9108FB957EB7}" type="sibTrans" cxnId="{89D041AF-4C60-4054-A49E-C7EB88DCA6C2}">
      <dgm:prSet/>
      <dgm:spPr/>
      <dgm:t>
        <a:bodyPr/>
        <a:lstStyle/>
        <a:p>
          <a:endParaRPr lang="en-US"/>
        </a:p>
      </dgm:t>
    </dgm:pt>
    <dgm:pt modelId="{B3B49C57-F534-4B71-B0AD-F1E586781F77}">
      <dgm:prSet phldrT="[Text]"/>
      <dgm:spPr/>
      <dgm:t>
        <a:bodyPr/>
        <a:lstStyle/>
        <a:p>
          <a:r>
            <a:rPr lang="en-US" dirty="0" smtClean="0"/>
            <a:t>Product 2</a:t>
          </a:r>
          <a:endParaRPr lang="en-US" dirty="0"/>
        </a:p>
      </dgm:t>
    </dgm:pt>
    <dgm:pt modelId="{CABE40E6-59B5-4DDF-A9D8-5CEE8CA8BE54}" type="parTrans" cxnId="{D3A19412-1FE6-42F8-B04A-CB9B9BC0C730}">
      <dgm:prSet/>
      <dgm:spPr/>
      <dgm:t>
        <a:bodyPr/>
        <a:lstStyle/>
        <a:p>
          <a:endParaRPr lang="en-US"/>
        </a:p>
      </dgm:t>
    </dgm:pt>
    <dgm:pt modelId="{EA1AEFB4-1E5D-40C5-B558-0CD91432A1DF}" type="sibTrans" cxnId="{D3A19412-1FE6-42F8-B04A-CB9B9BC0C730}">
      <dgm:prSet/>
      <dgm:spPr/>
      <dgm:t>
        <a:bodyPr/>
        <a:lstStyle/>
        <a:p>
          <a:endParaRPr lang="en-US"/>
        </a:p>
      </dgm:t>
    </dgm:pt>
    <dgm:pt modelId="{0C8EE158-B7E7-4906-B008-69EC838C39F2}">
      <dgm:prSet/>
      <dgm:spPr/>
      <dgm:t>
        <a:bodyPr/>
        <a:lstStyle/>
        <a:p>
          <a:r>
            <a:rPr lang="en-US" dirty="0" smtClean="0"/>
            <a:t>North America</a:t>
          </a:r>
          <a:endParaRPr lang="en-US" dirty="0"/>
        </a:p>
      </dgm:t>
    </dgm:pt>
    <dgm:pt modelId="{9D2877A1-A66E-4D61-8ECB-D8E5AF7BBE00}" type="parTrans" cxnId="{D33B7633-F285-4F2F-908A-40B1C4AD8FC6}">
      <dgm:prSet/>
      <dgm:spPr/>
      <dgm:t>
        <a:bodyPr/>
        <a:lstStyle/>
        <a:p>
          <a:endParaRPr lang="en-US"/>
        </a:p>
      </dgm:t>
    </dgm:pt>
    <dgm:pt modelId="{8350E2EF-5C09-4796-BA3B-7FBFA511E500}" type="sibTrans" cxnId="{D33B7633-F285-4F2F-908A-40B1C4AD8FC6}">
      <dgm:prSet/>
      <dgm:spPr/>
      <dgm:t>
        <a:bodyPr/>
        <a:lstStyle/>
        <a:p>
          <a:endParaRPr lang="en-US"/>
        </a:p>
      </dgm:t>
    </dgm:pt>
    <dgm:pt modelId="{BF814E36-7A68-4B98-893C-79D85FA55684}">
      <dgm:prSet/>
      <dgm:spPr/>
      <dgm:t>
        <a:bodyPr/>
        <a:lstStyle/>
        <a:p>
          <a:r>
            <a:rPr lang="en-US" dirty="0" smtClean="0"/>
            <a:t>LATAM</a:t>
          </a:r>
          <a:endParaRPr lang="en-US" dirty="0"/>
        </a:p>
      </dgm:t>
    </dgm:pt>
    <dgm:pt modelId="{B2DC9DF8-4301-453E-8932-C1D20DBEFB7E}" type="parTrans" cxnId="{B9A2C19E-0BF6-4D8F-8DA2-09FC9A21A339}">
      <dgm:prSet/>
      <dgm:spPr/>
      <dgm:t>
        <a:bodyPr/>
        <a:lstStyle/>
        <a:p>
          <a:endParaRPr lang="en-US"/>
        </a:p>
      </dgm:t>
    </dgm:pt>
    <dgm:pt modelId="{F7F9C5A8-81B8-4F9D-8894-17D9E458C8AE}" type="sibTrans" cxnId="{B9A2C19E-0BF6-4D8F-8DA2-09FC9A21A339}">
      <dgm:prSet/>
      <dgm:spPr/>
      <dgm:t>
        <a:bodyPr/>
        <a:lstStyle/>
        <a:p>
          <a:endParaRPr lang="en-US"/>
        </a:p>
      </dgm:t>
    </dgm:pt>
    <dgm:pt modelId="{D78298D6-C66F-4736-8E53-605FF4FAE5A5}">
      <dgm:prSet/>
      <dgm:spPr/>
      <dgm:t>
        <a:bodyPr/>
        <a:lstStyle/>
        <a:p>
          <a:r>
            <a:rPr lang="en-US" dirty="0" smtClean="0"/>
            <a:t>Product 3</a:t>
          </a:r>
          <a:endParaRPr lang="en-US" dirty="0"/>
        </a:p>
      </dgm:t>
    </dgm:pt>
    <dgm:pt modelId="{61208DE3-FBF6-4ECC-B2DF-17A0DD539301}" type="parTrans" cxnId="{8CACE4BE-F5D2-4A24-B1CD-77B14CE1C1E1}">
      <dgm:prSet/>
      <dgm:spPr/>
      <dgm:t>
        <a:bodyPr/>
        <a:lstStyle/>
        <a:p>
          <a:endParaRPr lang="en-US"/>
        </a:p>
      </dgm:t>
    </dgm:pt>
    <dgm:pt modelId="{91623855-E5B1-4FA0-B335-389674535DDF}" type="sibTrans" cxnId="{8CACE4BE-F5D2-4A24-B1CD-77B14CE1C1E1}">
      <dgm:prSet/>
      <dgm:spPr/>
      <dgm:t>
        <a:bodyPr/>
        <a:lstStyle/>
        <a:p>
          <a:endParaRPr lang="en-US"/>
        </a:p>
      </dgm:t>
    </dgm:pt>
    <dgm:pt modelId="{77F45F78-9313-42DA-A4BA-DDE8AA5494C5}">
      <dgm:prSet/>
      <dgm:spPr/>
      <dgm:t>
        <a:bodyPr/>
        <a:lstStyle/>
        <a:p>
          <a:r>
            <a:rPr lang="en-US" dirty="0" smtClean="0"/>
            <a:t>Product 4</a:t>
          </a:r>
          <a:endParaRPr lang="en-US" dirty="0"/>
        </a:p>
      </dgm:t>
    </dgm:pt>
    <dgm:pt modelId="{CE46208E-A500-47C6-A52C-2A576698D3C0}" type="parTrans" cxnId="{15EF7E79-197D-475E-BEC9-8248C5252F18}">
      <dgm:prSet/>
      <dgm:spPr/>
      <dgm:t>
        <a:bodyPr/>
        <a:lstStyle/>
        <a:p>
          <a:endParaRPr lang="en-US"/>
        </a:p>
      </dgm:t>
    </dgm:pt>
    <dgm:pt modelId="{B94C7B45-2CEA-43FE-9146-A9E5619B9DF4}" type="sibTrans" cxnId="{15EF7E79-197D-475E-BEC9-8248C5252F18}">
      <dgm:prSet/>
      <dgm:spPr/>
      <dgm:t>
        <a:bodyPr/>
        <a:lstStyle/>
        <a:p>
          <a:endParaRPr lang="en-US"/>
        </a:p>
      </dgm:t>
    </dgm:pt>
    <dgm:pt modelId="{D62F8F49-72CF-4209-A513-470A9CCB137F}" type="pres">
      <dgm:prSet presAssocID="{6F59C231-C584-4325-96E5-B17659826444}" presName="diagram" presStyleCnt="0">
        <dgm:presLayoutVars>
          <dgm:chPref val="1"/>
          <dgm:dir/>
          <dgm:animOne val="branch"/>
          <dgm:animLvl val="lvl"/>
          <dgm:resizeHandles/>
        </dgm:presLayoutVars>
      </dgm:prSet>
      <dgm:spPr/>
      <dgm:t>
        <a:bodyPr/>
        <a:lstStyle/>
        <a:p>
          <a:endParaRPr lang="en-US"/>
        </a:p>
      </dgm:t>
    </dgm:pt>
    <dgm:pt modelId="{07FCBE9E-FFE1-4F91-B364-D78CDA251CF8}" type="pres">
      <dgm:prSet presAssocID="{7DE500FD-34AF-4648-988A-EECDE7B67111}" presName="root" presStyleCnt="0"/>
      <dgm:spPr/>
    </dgm:pt>
    <dgm:pt modelId="{51AFDB01-F522-4BC3-AC19-C38FF847CD2B}" type="pres">
      <dgm:prSet presAssocID="{7DE500FD-34AF-4648-988A-EECDE7B67111}" presName="rootComposite" presStyleCnt="0"/>
      <dgm:spPr/>
    </dgm:pt>
    <dgm:pt modelId="{98734E44-5064-4052-BE01-0931D9CA02E0}" type="pres">
      <dgm:prSet presAssocID="{7DE500FD-34AF-4648-988A-EECDE7B67111}" presName="rootText" presStyleLbl="node1" presStyleIdx="0" presStyleCnt="2"/>
      <dgm:spPr/>
      <dgm:t>
        <a:bodyPr/>
        <a:lstStyle/>
        <a:p>
          <a:endParaRPr lang="en-US"/>
        </a:p>
      </dgm:t>
    </dgm:pt>
    <dgm:pt modelId="{B03C3DF0-F21F-4420-BB71-CC588B6035DC}" type="pres">
      <dgm:prSet presAssocID="{7DE500FD-34AF-4648-988A-EECDE7B67111}" presName="rootConnector" presStyleLbl="node1" presStyleIdx="0" presStyleCnt="2"/>
      <dgm:spPr/>
      <dgm:t>
        <a:bodyPr/>
        <a:lstStyle/>
        <a:p>
          <a:endParaRPr lang="en-US"/>
        </a:p>
      </dgm:t>
    </dgm:pt>
    <dgm:pt modelId="{C7A4B1FB-E397-4DE0-A2DF-0B5EC2A822B1}" type="pres">
      <dgm:prSet presAssocID="{7DE500FD-34AF-4648-988A-EECDE7B67111}" presName="childShape" presStyleCnt="0"/>
      <dgm:spPr/>
    </dgm:pt>
    <dgm:pt modelId="{6D72BF49-4675-4D5B-9A2C-EF1CC5358150}" type="pres">
      <dgm:prSet presAssocID="{A5AC107C-E92B-43F5-9249-D3E7F9C12B26}" presName="Name13" presStyleLbl="parChTrans1D2" presStyleIdx="0" presStyleCnt="8"/>
      <dgm:spPr/>
      <dgm:t>
        <a:bodyPr/>
        <a:lstStyle/>
        <a:p>
          <a:endParaRPr lang="en-US"/>
        </a:p>
      </dgm:t>
    </dgm:pt>
    <dgm:pt modelId="{E7FB28BC-51A4-43D2-A7BA-7AC213E344A4}" type="pres">
      <dgm:prSet presAssocID="{7F455818-8F6B-4CC3-886F-6430CF4790D3}" presName="childText" presStyleLbl="bgAcc1" presStyleIdx="0" presStyleCnt="8">
        <dgm:presLayoutVars>
          <dgm:bulletEnabled val="1"/>
        </dgm:presLayoutVars>
      </dgm:prSet>
      <dgm:spPr/>
      <dgm:t>
        <a:bodyPr/>
        <a:lstStyle/>
        <a:p>
          <a:endParaRPr lang="en-US"/>
        </a:p>
      </dgm:t>
    </dgm:pt>
    <dgm:pt modelId="{3C1E9E81-B8CE-4DDA-9A63-9AB74686CB22}" type="pres">
      <dgm:prSet presAssocID="{7859D0DC-A948-401E-8F3B-4EA4EA20EEE3}" presName="Name13" presStyleLbl="parChTrans1D2" presStyleIdx="1" presStyleCnt="8"/>
      <dgm:spPr/>
      <dgm:t>
        <a:bodyPr/>
        <a:lstStyle/>
        <a:p>
          <a:endParaRPr lang="en-US"/>
        </a:p>
      </dgm:t>
    </dgm:pt>
    <dgm:pt modelId="{8470E82E-5024-455D-B689-F441CA6AEC34}" type="pres">
      <dgm:prSet presAssocID="{BB154A93-6711-46C9-AD84-B47F9881902A}" presName="childText" presStyleLbl="bgAcc1" presStyleIdx="1" presStyleCnt="8">
        <dgm:presLayoutVars>
          <dgm:bulletEnabled val="1"/>
        </dgm:presLayoutVars>
      </dgm:prSet>
      <dgm:spPr/>
      <dgm:t>
        <a:bodyPr/>
        <a:lstStyle/>
        <a:p>
          <a:endParaRPr lang="en-US"/>
        </a:p>
      </dgm:t>
    </dgm:pt>
    <dgm:pt modelId="{87292CFF-2813-4B65-B1C6-5AF73C7EF18D}" type="pres">
      <dgm:prSet presAssocID="{9D2877A1-A66E-4D61-8ECB-D8E5AF7BBE00}" presName="Name13" presStyleLbl="parChTrans1D2" presStyleIdx="2" presStyleCnt="8"/>
      <dgm:spPr/>
      <dgm:t>
        <a:bodyPr/>
        <a:lstStyle/>
        <a:p>
          <a:endParaRPr lang="en-US"/>
        </a:p>
      </dgm:t>
    </dgm:pt>
    <dgm:pt modelId="{BF49638F-9E4D-43E2-86F7-C12D4B99A688}" type="pres">
      <dgm:prSet presAssocID="{0C8EE158-B7E7-4906-B008-69EC838C39F2}" presName="childText" presStyleLbl="bgAcc1" presStyleIdx="2" presStyleCnt="8">
        <dgm:presLayoutVars>
          <dgm:bulletEnabled val="1"/>
        </dgm:presLayoutVars>
      </dgm:prSet>
      <dgm:spPr/>
      <dgm:t>
        <a:bodyPr/>
        <a:lstStyle/>
        <a:p>
          <a:endParaRPr lang="en-US"/>
        </a:p>
      </dgm:t>
    </dgm:pt>
    <dgm:pt modelId="{3C785346-E223-4692-9C60-E3CD003899D8}" type="pres">
      <dgm:prSet presAssocID="{B2DC9DF8-4301-453E-8932-C1D20DBEFB7E}" presName="Name13" presStyleLbl="parChTrans1D2" presStyleIdx="3" presStyleCnt="8"/>
      <dgm:spPr/>
      <dgm:t>
        <a:bodyPr/>
        <a:lstStyle/>
        <a:p>
          <a:endParaRPr lang="en-US"/>
        </a:p>
      </dgm:t>
    </dgm:pt>
    <dgm:pt modelId="{E202D32C-128E-4440-AD21-FCD2B36C3918}" type="pres">
      <dgm:prSet presAssocID="{BF814E36-7A68-4B98-893C-79D85FA55684}" presName="childText" presStyleLbl="bgAcc1" presStyleIdx="3" presStyleCnt="8">
        <dgm:presLayoutVars>
          <dgm:bulletEnabled val="1"/>
        </dgm:presLayoutVars>
      </dgm:prSet>
      <dgm:spPr/>
      <dgm:t>
        <a:bodyPr/>
        <a:lstStyle/>
        <a:p>
          <a:endParaRPr lang="en-US"/>
        </a:p>
      </dgm:t>
    </dgm:pt>
    <dgm:pt modelId="{18FE52D0-763B-4417-B2C3-69449746232B}" type="pres">
      <dgm:prSet presAssocID="{10FAB513-6142-4BF2-A5EF-F7151E7D09AF}" presName="root" presStyleCnt="0"/>
      <dgm:spPr/>
    </dgm:pt>
    <dgm:pt modelId="{E8B43B65-8CB6-4FC2-B478-877EB53BC0C8}" type="pres">
      <dgm:prSet presAssocID="{10FAB513-6142-4BF2-A5EF-F7151E7D09AF}" presName="rootComposite" presStyleCnt="0"/>
      <dgm:spPr/>
    </dgm:pt>
    <dgm:pt modelId="{EB95B46F-8202-458D-9746-0B333CA85319}" type="pres">
      <dgm:prSet presAssocID="{10FAB513-6142-4BF2-A5EF-F7151E7D09AF}" presName="rootText" presStyleLbl="node1" presStyleIdx="1" presStyleCnt="2"/>
      <dgm:spPr/>
      <dgm:t>
        <a:bodyPr/>
        <a:lstStyle/>
        <a:p>
          <a:endParaRPr lang="en-US"/>
        </a:p>
      </dgm:t>
    </dgm:pt>
    <dgm:pt modelId="{BE40A5A1-3C1A-403F-BBDF-9EC1DC8DC67F}" type="pres">
      <dgm:prSet presAssocID="{10FAB513-6142-4BF2-A5EF-F7151E7D09AF}" presName="rootConnector" presStyleLbl="node1" presStyleIdx="1" presStyleCnt="2"/>
      <dgm:spPr/>
      <dgm:t>
        <a:bodyPr/>
        <a:lstStyle/>
        <a:p>
          <a:endParaRPr lang="en-US"/>
        </a:p>
      </dgm:t>
    </dgm:pt>
    <dgm:pt modelId="{BC2927E9-A2B2-454B-9009-01171939E34F}" type="pres">
      <dgm:prSet presAssocID="{10FAB513-6142-4BF2-A5EF-F7151E7D09AF}" presName="childShape" presStyleCnt="0"/>
      <dgm:spPr/>
    </dgm:pt>
    <dgm:pt modelId="{0CF3D2B2-B3CF-4F20-92E7-7AC904A1A557}" type="pres">
      <dgm:prSet presAssocID="{8620F633-13DD-464C-9F21-419156582F96}" presName="Name13" presStyleLbl="parChTrans1D2" presStyleIdx="4" presStyleCnt="8"/>
      <dgm:spPr/>
      <dgm:t>
        <a:bodyPr/>
        <a:lstStyle/>
        <a:p>
          <a:endParaRPr lang="en-US"/>
        </a:p>
      </dgm:t>
    </dgm:pt>
    <dgm:pt modelId="{F12CBF81-B9A3-4ED8-B513-649612F72A3E}" type="pres">
      <dgm:prSet presAssocID="{A6879039-8B7B-4667-99A8-FACE264372C1}" presName="childText" presStyleLbl="bgAcc1" presStyleIdx="4" presStyleCnt="8">
        <dgm:presLayoutVars>
          <dgm:bulletEnabled val="1"/>
        </dgm:presLayoutVars>
      </dgm:prSet>
      <dgm:spPr/>
      <dgm:t>
        <a:bodyPr/>
        <a:lstStyle/>
        <a:p>
          <a:endParaRPr lang="en-US"/>
        </a:p>
      </dgm:t>
    </dgm:pt>
    <dgm:pt modelId="{2F7038FB-345A-435B-844D-445348FCC0C7}" type="pres">
      <dgm:prSet presAssocID="{CABE40E6-59B5-4DDF-A9D8-5CEE8CA8BE54}" presName="Name13" presStyleLbl="parChTrans1D2" presStyleIdx="5" presStyleCnt="8"/>
      <dgm:spPr/>
      <dgm:t>
        <a:bodyPr/>
        <a:lstStyle/>
        <a:p>
          <a:endParaRPr lang="en-US"/>
        </a:p>
      </dgm:t>
    </dgm:pt>
    <dgm:pt modelId="{FA3A4F31-6E74-46CA-BC63-BE662BDDDDE9}" type="pres">
      <dgm:prSet presAssocID="{B3B49C57-F534-4B71-B0AD-F1E586781F77}" presName="childText" presStyleLbl="bgAcc1" presStyleIdx="5" presStyleCnt="8">
        <dgm:presLayoutVars>
          <dgm:bulletEnabled val="1"/>
        </dgm:presLayoutVars>
      </dgm:prSet>
      <dgm:spPr/>
      <dgm:t>
        <a:bodyPr/>
        <a:lstStyle/>
        <a:p>
          <a:endParaRPr lang="en-US"/>
        </a:p>
      </dgm:t>
    </dgm:pt>
    <dgm:pt modelId="{1938903E-AB17-49DB-A273-F5AAC198A9DA}" type="pres">
      <dgm:prSet presAssocID="{61208DE3-FBF6-4ECC-B2DF-17A0DD539301}" presName="Name13" presStyleLbl="parChTrans1D2" presStyleIdx="6" presStyleCnt="8"/>
      <dgm:spPr/>
      <dgm:t>
        <a:bodyPr/>
        <a:lstStyle/>
        <a:p>
          <a:endParaRPr lang="en-US"/>
        </a:p>
      </dgm:t>
    </dgm:pt>
    <dgm:pt modelId="{2CA4A13D-BE45-43C0-B26E-E4233D6A16D5}" type="pres">
      <dgm:prSet presAssocID="{D78298D6-C66F-4736-8E53-605FF4FAE5A5}" presName="childText" presStyleLbl="bgAcc1" presStyleIdx="6" presStyleCnt="8">
        <dgm:presLayoutVars>
          <dgm:bulletEnabled val="1"/>
        </dgm:presLayoutVars>
      </dgm:prSet>
      <dgm:spPr/>
      <dgm:t>
        <a:bodyPr/>
        <a:lstStyle/>
        <a:p>
          <a:endParaRPr lang="en-US"/>
        </a:p>
      </dgm:t>
    </dgm:pt>
    <dgm:pt modelId="{FCF37677-18FA-4102-BFC5-6300E008E302}" type="pres">
      <dgm:prSet presAssocID="{CE46208E-A500-47C6-A52C-2A576698D3C0}" presName="Name13" presStyleLbl="parChTrans1D2" presStyleIdx="7" presStyleCnt="8"/>
      <dgm:spPr/>
      <dgm:t>
        <a:bodyPr/>
        <a:lstStyle/>
        <a:p>
          <a:endParaRPr lang="en-US"/>
        </a:p>
      </dgm:t>
    </dgm:pt>
    <dgm:pt modelId="{A4ADE221-1082-4A6F-96FB-9B183C60078B}" type="pres">
      <dgm:prSet presAssocID="{77F45F78-9313-42DA-A4BA-DDE8AA5494C5}" presName="childText" presStyleLbl="bgAcc1" presStyleIdx="7" presStyleCnt="8">
        <dgm:presLayoutVars>
          <dgm:bulletEnabled val="1"/>
        </dgm:presLayoutVars>
      </dgm:prSet>
      <dgm:spPr/>
      <dgm:t>
        <a:bodyPr/>
        <a:lstStyle/>
        <a:p>
          <a:endParaRPr lang="en-US"/>
        </a:p>
      </dgm:t>
    </dgm:pt>
  </dgm:ptLst>
  <dgm:cxnLst>
    <dgm:cxn modelId="{1BEC5C12-7908-45A8-B880-33AC13F1790D}" srcId="{6F59C231-C584-4325-96E5-B17659826444}" destId="{10FAB513-6142-4BF2-A5EF-F7151E7D09AF}" srcOrd="1" destOrd="0" parTransId="{9E65F25C-CAC2-4D58-BA89-F0E955757F9C}" sibTransId="{42147F4F-62E2-47A0-9CA6-3E42E45F285E}"/>
    <dgm:cxn modelId="{D33B7633-F285-4F2F-908A-40B1C4AD8FC6}" srcId="{7DE500FD-34AF-4648-988A-EECDE7B67111}" destId="{0C8EE158-B7E7-4906-B008-69EC838C39F2}" srcOrd="2" destOrd="0" parTransId="{9D2877A1-A66E-4D61-8ECB-D8E5AF7BBE00}" sibTransId="{8350E2EF-5C09-4796-BA3B-7FBFA511E500}"/>
    <dgm:cxn modelId="{D3A19412-1FE6-42F8-B04A-CB9B9BC0C730}" srcId="{10FAB513-6142-4BF2-A5EF-F7151E7D09AF}" destId="{B3B49C57-F534-4B71-B0AD-F1E586781F77}" srcOrd="1" destOrd="0" parTransId="{CABE40E6-59B5-4DDF-A9D8-5CEE8CA8BE54}" sibTransId="{EA1AEFB4-1E5D-40C5-B558-0CD91432A1DF}"/>
    <dgm:cxn modelId="{B9A2C19E-0BF6-4D8F-8DA2-09FC9A21A339}" srcId="{7DE500FD-34AF-4648-988A-EECDE7B67111}" destId="{BF814E36-7A68-4B98-893C-79D85FA55684}" srcOrd="3" destOrd="0" parTransId="{B2DC9DF8-4301-453E-8932-C1D20DBEFB7E}" sibTransId="{F7F9C5A8-81B8-4F9D-8894-17D9E458C8AE}"/>
    <dgm:cxn modelId="{2C608C15-7015-47C8-894A-57C9D36C3AF3}" type="presOf" srcId="{7DE500FD-34AF-4648-988A-EECDE7B67111}" destId="{B03C3DF0-F21F-4420-BB71-CC588B6035DC}" srcOrd="1" destOrd="0" presId="urn:microsoft.com/office/officeart/2005/8/layout/hierarchy3"/>
    <dgm:cxn modelId="{EE49205C-F21D-431B-952D-0081746466A4}" type="presOf" srcId="{D78298D6-C66F-4736-8E53-605FF4FAE5A5}" destId="{2CA4A13D-BE45-43C0-B26E-E4233D6A16D5}" srcOrd="0" destOrd="0" presId="urn:microsoft.com/office/officeart/2005/8/layout/hierarchy3"/>
    <dgm:cxn modelId="{15EF7E79-197D-475E-BEC9-8248C5252F18}" srcId="{10FAB513-6142-4BF2-A5EF-F7151E7D09AF}" destId="{77F45F78-9313-42DA-A4BA-DDE8AA5494C5}" srcOrd="3" destOrd="0" parTransId="{CE46208E-A500-47C6-A52C-2A576698D3C0}" sibTransId="{B94C7B45-2CEA-43FE-9146-A9E5619B9DF4}"/>
    <dgm:cxn modelId="{CB6531F9-2FC0-41A6-AEF1-74231EC4AECD}" srcId="{6F59C231-C584-4325-96E5-B17659826444}" destId="{7DE500FD-34AF-4648-988A-EECDE7B67111}" srcOrd="0" destOrd="0" parTransId="{79E4C6E3-74B1-4672-92CD-14E685BF9302}" sibTransId="{4FD613E0-D41B-4359-B797-3271850461F0}"/>
    <dgm:cxn modelId="{902E0E59-CC82-4E69-9E43-15321B8B7F42}" type="presOf" srcId="{7F455818-8F6B-4CC3-886F-6430CF4790D3}" destId="{E7FB28BC-51A4-43D2-A7BA-7AC213E344A4}" srcOrd="0" destOrd="0" presId="urn:microsoft.com/office/officeart/2005/8/layout/hierarchy3"/>
    <dgm:cxn modelId="{6D2C499E-DB4A-4A04-A39A-B9C2D49B127C}" type="presOf" srcId="{8620F633-13DD-464C-9F21-419156582F96}" destId="{0CF3D2B2-B3CF-4F20-92E7-7AC904A1A557}" srcOrd="0" destOrd="0" presId="urn:microsoft.com/office/officeart/2005/8/layout/hierarchy3"/>
    <dgm:cxn modelId="{8CACE4BE-F5D2-4A24-B1CD-77B14CE1C1E1}" srcId="{10FAB513-6142-4BF2-A5EF-F7151E7D09AF}" destId="{D78298D6-C66F-4736-8E53-605FF4FAE5A5}" srcOrd="2" destOrd="0" parTransId="{61208DE3-FBF6-4ECC-B2DF-17A0DD539301}" sibTransId="{91623855-E5B1-4FA0-B335-389674535DDF}"/>
    <dgm:cxn modelId="{87906F81-13B2-46B1-A6C1-76FB373569F9}" type="presOf" srcId="{10FAB513-6142-4BF2-A5EF-F7151E7D09AF}" destId="{BE40A5A1-3C1A-403F-BBDF-9EC1DC8DC67F}" srcOrd="1" destOrd="0" presId="urn:microsoft.com/office/officeart/2005/8/layout/hierarchy3"/>
    <dgm:cxn modelId="{F3B1F813-D6C5-4BFF-9522-522741BADB93}" type="presOf" srcId="{6F59C231-C584-4325-96E5-B17659826444}" destId="{D62F8F49-72CF-4209-A513-470A9CCB137F}" srcOrd="0" destOrd="0" presId="urn:microsoft.com/office/officeart/2005/8/layout/hierarchy3"/>
    <dgm:cxn modelId="{2A6C3C12-CCE7-41C6-A608-ABE3061F6A77}" srcId="{7DE500FD-34AF-4648-988A-EECDE7B67111}" destId="{BB154A93-6711-46C9-AD84-B47F9881902A}" srcOrd="1" destOrd="0" parTransId="{7859D0DC-A948-401E-8F3B-4EA4EA20EEE3}" sibTransId="{EDA8F45E-DD39-4790-83D2-4498A5D3EBA6}"/>
    <dgm:cxn modelId="{1DB3425C-F72C-4F8F-9C91-1E222BDBF15D}" type="presOf" srcId="{7859D0DC-A948-401E-8F3B-4EA4EA20EEE3}" destId="{3C1E9E81-B8CE-4DDA-9A63-9AB74686CB22}" srcOrd="0" destOrd="0" presId="urn:microsoft.com/office/officeart/2005/8/layout/hierarchy3"/>
    <dgm:cxn modelId="{BCE2CE2E-010C-400D-8858-A729EB627AAA}" type="presOf" srcId="{A5AC107C-E92B-43F5-9249-D3E7F9C12B26}" destId="{6D72BF49-4675-4D5B-9A2C-EF1CC5358150}" srcOrd="0" destOrd="0" presId="urn:microsoft.com/office/officeart/2005/8/layout/hierarchy3"/>
    <dgm:cxn modelId="{89D041AF-4C60-4054-A49E-C7EB88DCA6C2}" srcId="{10FAB513-6142-4BF2-A5EF-F7151E7D09AF}" destId="{A6879039-8B7B-4667-99A8-FACE264372C1}" srcOrd="0" destOrd="0" parTransId="{8620F633-13DD-464C-9F21-419156582F96}" sibTransId="{CA2E2619-6EAA-4D1F-8885-9108FB957EB7}"/>
    <dgm:cxn modelId="{4E507455-8427-47D8-BDDD-3174C6B5A2AE}" type="presOf" srcId="{9D2877A1-A66E-4D61-8ECB-D8E5AF7BBE00}" destId="{87292CFF-2813-4B65-B1C6-5AF73C7EF18D}" srcOrd="0" destOrd="0" presId="urn:microsoft.com/office/officeart/2005/8/layout/hierarchy3"/>
    <dgm:cxn modelId="{FEAF3E50-3384-4EC2-A5F8-29F798D7A147}" type="presOf" srcId="{CE46208E-A500-47C6-A52C-2A576698D3C0}" destId="{FCF37677-18FA-4102-BFC5-6300E008E302}" srcOrd="0" destOrd="0" presId="urn:microsoft.com/office/officeart/2005/8/layout/hierarchy3"/>
    <dgm:cxn modelId="{4E68596E-FC54-4359-9279-727E24A1D3B7}" type="presOf" srcId="{10FAB513-6142-4BF2-A5EF-F7151E7D09AF}" destId="{EB95B46F-8202-458D-9746-0B333CA85319}" srcOrd="0" destOrd="0" presId="urn:microsoft.com/office/officeart/2005/8/layout/hierarchy3"/>
    <dgm:cxn modelId="{BD4D93D3-D0C0-4CE5-A135-784C5AB6C4F1}" type="presOf" srcId="{BF814E36-7A68-4B98-893C-79D85FA55684}" destId="{E202D32C-128E-4440-AD21-FCD2B36C3918}" srcOrd="0" destOrd="0" presId="urn:microsoft.com/office/officeart/2005/8/layout/hierarchy3"/>
    <dgm:cxn modelId="{CF42279B-3070-4426-965B-BCFA2CC756FF}" type="presOf" srcId="{BB154A93-6711-46C9-AD84-B47F9881902A}" destId="{8470E82E-5024-455D-B689-F441CA6AEC34}" srcOrd="0" destOrd="0" presId="urn:microsoft.com/office/officeart/2005/8/layout/hierarchy3"/>
    <dgm:cxn modelId="{B0BF7590-6652-4A55-A4DE-206069E8C61A}" type="presOf" srcId="{0C8EE158-B7E7-4906-B008-69EC838C39F2}" destId="{BF49638F-9E4D-43E2-86F7-C12D4B99A688}" srcOrd="0" destOrd="0" presId="urn:microsoft.com/office/officeart/2005/8/layout/hierarchy3"/>
    <dgm:cxn modelId="{A874146A-BA8A-4B07-B9C1-AE85FDEB8D1F}" type="presOf" srcId="{CABE40E6-59B5-4DDF-A9D8-5CEE8CA8BE54}" destId="{2F7038FB-345A-435B-844D-445348FCC0C7}" srcOrd="0" destOrd="0" presId="urn:microsoft.com/office/officeart/2005/8/layout/hierarchy3"/>
    <dgm:cxn modelId="{649099A7-9F93-4D3D-80F3-8DECEEA78DAC}" type="presOf" srcId="{B2DC9DF8-4301-453E-8932-C1D20DBEFB7E}" destId="{3C785346-E223-4692-9C60-E3CD003899D8}" srcOrd="0" destOrd="0" presId="urn:microsoft.com/office/officeart/2005/8/layout/hierarchy3"/>
    <dgm:cxn modelId="{E70E8000-60CE-4E12-962D-D3E98C9F0124}" type="presOf" srcId="{77F45F78-9313-42DA-A4BA-DDE8AA5494C5}" destId="{A4ADE221-1082-4A6F-96FB-9B183C60078B}" srcOrd="0" destOrd="0" presId="urn:microsoft.com/office/officeart/2005/8/layout/hierarchy3"/>
    <dgm:cxn modelId="{CA545AC6-735A-4412-AAEE-28875DB9B40C}" srcId="{7DE500FD-34AF-4648-988A-EECDE7B67111}" destId="{7F455818-8F6B-4CC3-886F-6430CF4790D3}" srcOrd="0" destOrd="0" parTransId="{A5AC107C-E92B-43F5-9249-D3E7F9C12B26}" sibTransId="{5FC2D2CD-5BE4-4FC6-A8CC-53917E766ECF}"/>
    <dgm:cxn modelId="{E3235993-2B98-484A-AAC1-0B8086A7B921}" type="presOf" srcId="{B3B49C57-F534-4B71-B0AD-F1E586781F77}" destId="{FA3A4F31-6E74-46CA-BC63-BE662BDDDDE9}" srcOrd="0" destOrd="0" presId="urn:microsoft.com/office/officeart/2005/8/layout/hierarchy3"/>
    <dgm:cxn modelId="{1AC4A684-A74F-41C9-A39B-D016EABC30A2}" type="presOf" srcId="{61208DE3-FBF6-4ECC-B2DF-17A0DD539301}" destId="{1938903E-AB17-49DB-A273-F5AAC198A9DA}" srcOrd="0" destOrd="0" presId="urn:microsoft.com/office/officeart/2005/8/layout/hierarchy3"/>
    <dgm:cxn modelId="{1FE74BAC-07FA-4C2D-8D41-A84F1140D41F}" type="presOf" srcId="{7DE500FD-34AF-4648-988A-EECDE7B67111}" destId="{98734E44-5064-4052-BE01-0931D9CA02E0}" srcOrd="0" destOrd="0" presId="urn:microsoft.com/office/officeart/2005/8/layout/hierarchy3"/>
    <dgm:cxn modelId="{8B7BCB13-D2DA-48DA-ABCB-2B51C7A79375}" type="presOf" srcId="{A6879039-8B7B-4667-99A8-FACE264372C1}" destId="{F12CBF81-B9A3-4ED8-B513-649612F72A3E}" srcOrd="0" destOrd="0" presId="urn:microsoft.com/office/officeart/2005/8/layout/hierarchy3"/>
    <dgm:cxn modelId="{B1AB6A9A-C28B-4BF5-A84C-42DC9C95389E}" type="presParOf" srcId="{D62F8F49-72CF-4209-A513-470A9CCB137F}" destId="{07FCBE9E-FFE1-4F91-B364-D78CDA251CF8}" srcOrd="0" destOrd="0" presId="urn:microsoft.com/office/officeart/2005/8/layout/hierarchy3"/>
    <dgm:cxn modelId="{D59C6E8C-F626-48F5-A36C-5736668CD2CE}" type="presParOf" srcId="{07FCBE9E-FFE1-4F91-B364-D78CDA251CF8}" destId="{51AFDB01-F522-4BC3-AC19-C38FF847CD2B}" srcOrd="0" destOrd="0" presId="urn:microsoft.com/office/officeart/2005/8/layout/hierarchy3"/>
    <dgm:cxn modelId="{DD4B5DBC-52C5-4878-A300-4B6BC8683F6F}" type="presParOf" srcId="{51AFDB01-F522-4BC3-AC19-C38FF847CD2B}" destId="{98734E44-5064-4052-BE01-0931D9CA02E0}" srcOrd="0" destOrd="0" presId="urn:microsoft.com/office/officeart/2005/8/layout/hierarchy3"/>
    <dgm:cxn modelId="{EF0E20CB-9FDD-4F00-A655-A701B99688BB}" type="presParOf" srcId="{51AFDB01-F522-4BC3-AC19-C38FF847CD2B}" destId="{B03C3DF0-F21F-4420-BB71-CC588B6035DC}" srcOrd="1" destOrd="0" presId="urn:microsoft.com/office/officeart/2005/8/layout/hierarchy3"/>
    <dgm:cxn modelId="{9BC63873-AAF0-48EC-989F-778F9A56ABA5}" type="presParOf" srcId="{07FCBE9E-FFE1-4F91-B364-D78CDA251CF8}" destId="{C7A4B1FB-E397-4DE0-A2DF-0B5EC2A822B1}" srcOrd="1" destOrd="0" presId="urn:microsoft.com/office/officeart/2005/8/layout/hierarchy3"/>
    <dgm:cxn modelId="{3684DFE6-0DDF-4DEF-A709-81173AF29586}" type="presParOf" srcId="{C7A4B1FB-E397-4DE0-A2DF-0B5EC2A822B1}" destId="{6D72BF49-4675-4D5B-9A2C-EF1CC5358150}" srcOrd="0" destOrd="0" presId="urn:microsoft.com/office/officeart/2005/8/layout/hierarchy3"/>
    <dgm:cxn modelId="{3B520AE4-9299-49EC-A82B-DABC324D95CD}" type="presParOf" srcId="{C7A4B1FB-E397-4DE0-A2DF-0B5EC2A822B1}" destId="{E7FB28BC-51A4-43D2-A7BA-7AC213E344A4}" srcOrd="1" destOrd="0" presId="urn:microsoft.com/office/officeart/2005/8/layout/hierarchy3"/>
    <dgm:cxn modelId="{EB4F5D19-FC57-484C-A643-74C51FB87C42}" type="presParOf" srcId="{C7A4B1FB-E397-4DE0-A2DF-0B5EC2A822B1}" destId="{3C1E9E81-B8CE-4DDA-9A63-9AB74686CB22}" srcOrd="2" destOrd="0" presId="urn:microsoft.com/office/officeart/2005/8/layout/hierarchy3"/>
    <dgm:cxn modelId="{7D1AE4CD-9D18-4B7F-8E3A-B39C4EAD4152}" type="presParOf" srcId="{C7A4B1FB-E397-4DE0-A2DF-0B5EC2A822B1}" destId="{8470E82E-5024-455D-B689-F441CA6AEC34}" srcOrd="3" destOrd="0" presId="urn:microsoft.com/office/officeart/2005/8/layout/hierarchy3"/>
    <dgm:cxn modelId="{CDD6D5E9-E818-44C5-BA7E-E4A211DB5B48}" type="presParOf" srcId="{C7A4B1FB-E397-4DE0-A2DF-0B5EC2A822B1}" destId="{87292CFF-2813-4B65-B1C6-5AF73C7EF18D}" srcOrd="4" destOrd="0" presId="urn:microsoft.com/office/officeart/2005/8/layout/hierarchy3"/>
    <dgm:cxn modelId="{74AC8427-D3DC-42D8-9EC8-A28767DA7180}" type="presParOf" srcId="{C7A4B1FB-E397-4DE0-A2DF-0B5EC2A822B1}" destId="{BF49638F-9E4D-43E2-86F7-C12D4B99A688}" srcOrd="5" destOrd="0" presId="urn:microsoft.com/office/officeart/2005/8/layout/hierarchy3"/>
    <dgm:cxn modelId="{CFB22245-6B4A-4E68-972A-7BC165529DE9}" type="presParOf" srcId="{C7A4B1FB-E397-4DE0-A2DF-0B5EC2A822B1}" destId="{3C785346-E223-4692-9C60-E3CD003899D8}" srcOrd="6" destOrd="0" presId="urn:microsoft.com/office/officeart/2005/8/layout/hierarchy3"/>
    <dgm:cxn modelId="{F3599187-DDC4-436D-AE4E-A861FDC39B59}" type="presParOf" srcId="{C7A4B1FB-E397-4DE0-A2DF-0B5EC2A822B1}" destId="{E202D32C-128E-4440-AD21-FCD2B36C3918}" srcOrd="7" destOrd="0" presId="urn:microsoft.com/office/officeart/2005/8/layout/hierarchy3"/>
    <dgm:cxn modelId="{F5E0A468-98F3-4BC4-B050-260E6143094C}" type="presParOf" srcId="{D62F8F49-72CF-4209-A513-470A9CCB137F}" destId="{18FE52D0-763B-4417-B2C3-69449746232B}" srcOrd="1" destOrd="0" presId="urn:microsoft.com/office/officeart/2005/8/layout/hierarchy3"/>
    <dgm:cxn modelId="{1240F965-9EBD-4AAA-A38A-9609A75C1319}" type="presParOf" srcId="{18FE52D0-763B-4417-B2C3-69449746232B}" destId="{E8B43B65-8CB6-4FC2-B478-877EB53BC0C8}" srcOrd="0" destOrd="0" presId="urn:microsoft.com/office/officeart/2005/8/layout/hierarchy3"/>
    <dgm:cxn modelId="{1738009B-C90B-4BE2-B7A2-6ECAA052D408}" type="presParOf" srcId="{E8B43B65-8CB6-4FC2-B478-877EB53BC0C8}" destId="{EB95B46F-8202-458D-9746-0B333CA85319}" srcOrd="0" destOrd="0" presId="urn:microsoft.com/office/officeart/2005/8/layout/hierarchy3"/>
    <dgm:cxn modelId="{0361CE39-022E-468B-93FC-90C3A9EEA88D}" type="presParOf" srcId="{E8B43B65-8CB6-4FC2-B478-877EB53BC0C8}" destId="{BE40A5A1-3C1A-403F-BBDF-9EC1DC8DC67F}" srcOrd="1" destOrd="0" presId="urn:microsoft.com/office/officeart/2005/8/layout/hierarchy3"/>
    <dgm:cxn modelId="{6CB569CF-1602-4A8E-B845-ACF52C93FBF1}" type="presParOf" srcId="{18FE52D0-763B-4417-B2C3-69449746232B}" destId="{BC2927E9-A2B2-454B-9009-01171939E34F}" srcOrd="1" destOrd="0" presId="urn:microsoft.com/office/officeart/2005/8/layout/hierarchy3"/>
    <dgm:cxn modelId="{36EE753F-F49E-4B5D-AE74-3CF3DF043045}" type="presParOf" srcId="{BC2927E9-A2B2-454B-9009-01171939E34F}" destId="{0CF3D2B2-B3CF-4F20-92E7-7AC904A1A557}" srcOrd="0" destOrd="0" presId="urn:microsoft.com/office/officeart/2005/8/layout/hierarchy3"/>
    <dgm:cxn modelId="{192C569F-8BFA-41F6-82B3-85524174FE7D}" type="presParOf" srcId="{BC2927E9-A2B2-454B-9009-01171939E34F}" destId="{F12CBF81-B9A3-4ED8-B513-649612F72A3E}" srcOrd="1" destOrd="0" presId="urn:microsoft.com/office/officeart/2005/8/layout/hierarchy3"/>
    <dgm:cxn modelId="{43EFBBCE-86D9-491C-95A2-7E224247717B}" type="presParOf" srcId="{BC2927E9-A2B2-454B-9009-01171939E34F}" destId="{2F7038FB-345A-435B-844D-445348FCC0C7}" srcOrd="2" destOrd="0" presId="urn:microsoft.com/office/officeart/2005/8/layout/hierarchy3"/>
    <dgm:cxn modelId="{47B6C73A-6000-4C4C-9CBA-7974E1FB3A3B}" type="presParOf" srcId="{BC2927E9-A2B2-454B-9009-01171939E34F}" destId="{FA3A4F31-6E74-46CA-BC63-BE662BDDDDE9}" srcOrd="3" destOrd="0" presId="urn:microsoft.com/office/officeart/2005/8/layout/hierarchy3"/>
    <dgm:cxn modelId="{B1156EA5-9D20-44EC-8C4D-36119B137879}" type="presParOf" srcId="{BC2927E9-A2B2-454B-9009-01171939E34F}" destId="{1938903E-AB17-49DB-A273-F5AAC198A9DA}" srcOrd="4" destOrd="0" presId="urn:microsoft.com/office/officeart/2005/8/layout/hierarchy3"/>
    <dgm:cxn modelId="{774E9BCC-C5C1-4538-8C1F-CB1E4939F6B0}" type="presParOf" srcId="{BC2927E9-A2B2-454B-9009-01171939E34F}" destId="{2CA4A13D-BE45-43C0-B26E-E4233D6A16D5}" srcOrd="5" destOrd="0" presId="urn:microsoft.com/office/officeart/2005/8/layout/hierarchy3"/>
    <dgm:cxn modelId="{8752E29A-0ECF-4017-96F2-594058B41892}" type="presParOf" srcId="{BC2927E9-A2B2-454B-9009-01171939E34F}" destId="{FCF37677-18FA-4102-BFC5-6300E008E302}" srcOrd="6" destOrd="0" presId="urn:microsoft.com/office/officeart/2005/8/layout/hierarchy3"/>
    <dgm:cxn modelId="{5C57C884-B5EE-4B14-86C8-87F30C3E3971}" type="presParOf" srcId="{BC2927E9-A2B2-454B-9009-01171939E34F}" destId="{A4ADE221-1082-4A6F-96FB-9B183C60078B}"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692C4-1637-4822-AB4F-EA393D7F06B4}">
      <dsp:nvSpPr>
        <dsp:cNvPr id="0" name=""/>
        <dsp:cNvSpPr/>
      </dsp:nvSpPr>
      <dsp:spPr>
        <a:xfrm>
          <a:off x="2763867" y="1674014"/>
          <a:ext cx="2212645" cy="192006"/>
        </a:xfrm>
        <a:custGeom>
          <a:avLst/>
          <a:gdLst/>
          <a:ahLst/>
          <a:cxnLst/>
          <a:rect l="0" t="0" r="0" b="0"/>
          <a:pathLst>
            <a:path>
              <a:moveTo>
                <a:pt x="0" y="0"/>
              </a:moveTo>
              <a:lnTo>
                <a:pt x="0" y="96003"/>
              </a:lnTo>
              <a:lnTo>
                <a:pt x="2212645" y="96003"/>
              </a:lnTo>
              <a:lnTo>
                <a:pt x="2212645" y="19200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4F9EB2-CD09-40F1-8AAF-4E7539BA98EE}">
      <dsp:nvSpPr>
        <dsp:cNvPr id="0" name=""/>
        <dsp:cNvSpPr/>
      </dsp:nvSpPr>
      <dsp:spPr>
        <a:xfrm>
          <a:off x="2763867" y="1674014"/>
          <a:ext cx="1016788" cy="192006"/>
        </a:xfrm>
        <a:custGeom>
          <a:avLst/>
          <a:gdLst/>
          <a:ahLst/>
          <a:cxnLst/>
          <a:rect l="0" t="0" r="0" b="0"/>
          <a:pathLst>
            <a:path>
              <a:moveTo>
                <a:pt x="0" y="0"/>
              </a:moveTo>
              <a:lnTo>
                <a:pt x="0" y="96003"/>
              </a:lnTo>
              <a:lnTo>
                <a:pt x="1016788" y="96003"/>
              </a:lnTo>
              <a:lnTo>
                <a:pt x="1016788" y="19200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5FA031-7F52-41C4-8D6C-50DBD8CBF76F}">
      <dsp:nvSpPr>
        <dsp:cNvPr id="0" name=""/>
        <dsp:cNvSpPr/>
      </dsp:nvSpPr>
      <dsp:spPr>
        <a:xfrm>
          <a:off x="2628612" y="1674014"/>
          <a:ext cx="91440" cy="192006"/>
        </a:xfrm>
        <a:custGeom>
          <a:avLst/>
          <a:gdLst/>
          <a:ahLst/>
          <a:cxnLst/>
          <a:rect l="0" t="0" r="0" b="0"/>
          <a:pathLst>
            <a:path>
              <a:moveTo>
                <a:pt x="135254" y="0"/>
              </a:moveTo>
              <a:lnTo>
                <a:pt x="135254" y="96003"/>
              </a:lnTo>
              <a:lnTo>
                <a:pt x="45720" y="96003"/>
              </a:lnTo>
              <a:lnTo>
                <a:pt x="45720" y="19200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3662C0-D462-4512-9BFF-A8A5017B9AF3}">
      <dsp:nvSpPr>
        <dsp:cNvPr id="0" name=""/>
        <dsp:cNvSpPr/>
      </dsp:nvSpPr>
      <dsp:spPr>
        <a:xfrm>
          <a:off x="1568009" y="1674014"/>
          <a:ext cx="1195857" cy="192006"/>
        </a:xfrm>
        <a:custGeom>
          <a:avLst/>
          <a:gdLst/>
          <a:ahLst/>
          <a:cxnLst/>
          <a:rect l="0" t="0" r="0" b="0"/>
          <a:pathLst>
            <a:path>
              <a:moveTo>
                <a:pt x="1195857" y="0"/>
              </a:moveTo>
              <a:lnTo>
                <a:pt x="1195857" y="96003"/>
              </a:lnTo>
              <a:lnTo>
                <a:pt x="0" y="96003"/>
              </a:lnTo>
              <a:lnTo>
                <a:pt x="0" y="19200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8CCC39-DCE4-4E55-A5DE-70CC6ABC02A4}">
      <dsp:nvSpPr>
        <dsp:cNvPr id="0" name=""/>
        <dsp:cNvSpPr/>
      </dsp:nvSpPr>
      <dsp:spPr>
        <a:xfrm>
          <a:off x="461686" y="1674014"/>
          <a:ext cx="2302180" cy="192006"/>
        </a:xfrm>
        <a:custGeom>
          <a:avLst/>
          <a:gdLst/>
          <a:ahLst/>
          <a:cxnLst/>
          <a:rect l="0" t="0" r="0" b="0"/>
          <a:pathLst>
            <a:path>
              <a:moveTo>
                <a:pt x="2302180" y="0"/>
              </a:moveTo>
              <a:lnTo>
                <a:pt x="2302180" y="96003"/>
              </a:lnTo>
              <a:lnTo>
                <a:pt x="0" y="96003"/>
              </a:lnTo>
              <a:lnTo>
                <a:pt x="0" y="19200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62DCDF-6163-475E-A393-E7A65C222418}">
      <dsp:nvSpPr>
        <dsp:cNvPr id="0" name=""/>
        <dsp:cNvSpPr/>
      </dsp:nvSpPr>
      <dsp:spPr>
        <a:xfrm>
          <a:off x="2306708" y="1216856"/>
          <a:ext cx="914316" cy="4571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mic Sans MS" panose="030F0702030302020204" pitchFamily="66" charset="0"/>
            </a:rPr>
            <a:t>Major Indicators</a:t>
          </a:r>
          <a:endParaRPr lang="en-US" sz="1100" kern="1200" dirty="0">
            <a:latin typeface="Comic Sans MS" panose="030F0702030302020204" pitchFamily="66" charset="0"/>
          </a:endParaRPr>
        </a:p>
      </dsp:txBody>
      <dsp:txXfrm>
        <a:off x="2306708" y="1216856"/>
        <a:ext cx="914316" cy="457158"/>
      </dsp:txXfrm>
    </dsp:sp>
    <dsp:sp modelId="{62B50991-9814-4324-AD64-3A5318D97096}">
      <dsp:nvSpPr>
        <dsp:cNvPr id="0" name=""/>
        <dsp:cNvSpPr/>
      </dsp:nvSpPr>
      <dsp:spPr>
        <a:xfrm>
          <a:off x="4528" y="1866020"/>
          <a:ext cx="914316" cy="4571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Comic Sans MS" panose="030F0702030302020204" pitchFamily="66" charset="0"/>
            </a:rPr>
            <a:t>Order Region</a:t>
          </a:r>
          <a:endParaRPr lang="en-US" sz="1200" kern="1200" dirty="0">
            <a:latin typeface="Comic Sans MS" panose="030F0702030302020204" pitchFamily="66" charset="0"/>
          </a:endParaRPr>
        </a:p>
      </dsp:txBody>
      <dsp:txXfrm>
        <a:off x="4528" y="1866020"/>
        <a:ext cx="914316" cy="457158"/>
      </dsp:txXfrm>
    </dsp:sp>
    <dsp:sp modelId="{F9C3C39D-57E8-49DD-8598-4A356C7A9649}">
      <dsp:nvSpPr>
        <dsp:cNvPr id="0" name=""/>
        <dsp:cNvSpPr/>
      </dsp:nvSpPr>
      <dsp:spPr>
        <a:xfrm>
          <a:off x="1110851" y="1866020"/>
          <a:ext cx="914316" cy="4571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baseline="0" dirty="0" smtClean="0">
              <a:latin typeface="Comic Sans MS" panose="030F0702030302020204" pitchFamily="66" charset="0"/>
            </a:rPr>
            <a:t>Order Profit/Loss</a:t>
          </a:r>
          <a:endParaRPr lang="en-US" sz="1200" kern="1200" baseline="0" dirty="0">
            <a:latin typeface="Comic Sans MS" panose="030F0702030302020204" pitchFamily="66" charset="0"/>
          </a:endParaRPr>
        </a:p>
      </dsp:txBody>
      <dsp:txXfrm>
        <a:off x="1110851" y="1866020"/>
        <a:ext cx="914316" cy="457158"/>
      </dsp:txXfrm>
    </dsp:sp>
    <dsp:sp modelId="{4C007368-42B7-4994-AD03-06C20DFC7A03}">
      <dsp:nvSpPr>
        <dsp:cNvPr id="0" name=""/>
        <dsp:cNvSpPr/>
      </dsp:nvSpPr>
      <dsp:spPr>
        <a:xfrm>
          <a:off x="2217174" y="1866020"/>
          <a:ext cx="914316" cy="4571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lumMod val="75000"/>
                  <a:lumOff val="25000"/>
                </a:schemeClr>
              </a:solidFill>
              <a:effectLst/>
              <a:latin typeface="Comic Sans MS" panose="030F0702030302020204" pitchFamily="66" charset="0"/>
            </a:rPr>
            <a:t>Mode Of Shipment&amp; distance covered</a:t>
          </a:r>
          <a:endParaRPr lang="en-US" sz="800" b="1" kern="1200" dirty="0">
            <a:solidFill>
              <a:schemeClr val="tx1">
                <a:lumMod val="75000"/>
                <a:lumOff val="25000"/>
              </a:schemeClr>
            </a:solidFill>
            <a:effectLst/>
            <a:latin typeface="Comic Sans MS" panose="030F0702030302020204" pitchFamily="66" charset="0"/>
          </a:endParaRPr>
        </a:p>
      </dsp:txBody>
      <dsp:txXfrm>
        <a:off x="2217174" y="1866020"/>
        <a:ext cx="914316" cy="457158"/>
      </dsp:txXfrm>
    </dsp:sp>
    <dsp:sp modelId="{936BCAE0-B354-4D45-A37B-CE32933242D6}">
      <dsp:nvSpPr>
        <dsp:cNvPr id="0" name=""/>
        <dsp:cNvSpPr/>
      </dsp:nvSpPr>
      <dsp:spPr>
        <a:xfrm>
          <a:off x="3323497" y="1866020"/>
          <a:ext cx="914316" cy="4571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Comic Sans MS" panose="030F0702030302020204" pitchFamily="66" charset="0"/>
            </a:rPr>
            <a:t>Order Category</a:t>
          </a:r>
          <a:endParaRPr lang="en-US" sz="1200" kern="1200" dirty="0">
            <a:latin typeface="Comic Sans MS" panose="030F0702030302020204" pitchFamily="66" charset="0"/>
          </a:endParaRPr>
        </a:p>
      </dsp:txBody>
      <dsp:txXfrm>
        <a:off x="3323497" y="1866020"/>
        <a:ext cx="914316" cy="457158"/>
      </dsp:txXfrm>
    </dsp:sp>
    <dsp:sp modelId="{6BF1790D-62E0-42C3-A79A-244D801F8884}">
      <dsp:nvSpPr>
        <dsp:cNvPr id="0" name=""/>
        <dsp:cNvSpPr/>
      </dsp:nvSpPr>
      <dsp:spPr>
        <a:xfrm>
          <a:off x="4429819" y="1866020"/>
          <a:ext cx="1093385" cy="4571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smtClean="0">
              <a:latin typeface="Comic Sans MS" panose="030F0702030302020204" pitchFamily="66" charset="0"/>
            </a:rPr>
            <a:t>Order,Shipping,Delivery</a:t>
          </a:r>
          <a:r>
            <a:rPr lang="en-US" sz="1100" kern="1200" dirty="0" smtClean="0">
              <a:latin typeface="Comic Sans MS" panose="030F0702030302020204" pitchFamily="66" charset="0"/>
            </a:rPr>
            <a:t> Dates</a:t>
          </a:r>
          <a:endParaRPr lang="en-US" sz="1100" kern="1200" dirty="0">
            <a:latin typeface="Comic Sans MS" panose="030F0702030302020204" pitchFamily="66" charset="0"/>
          </a:endParaRPr>
        </a:p>
      </dsp:txBody>
      <dsp:txXfrm>
        <a:off x="4429819" y="1866020"/>
        <a:ext cx="1093385" cy="457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51837-C740-4B81-A047-7A64D5768345}">
      <dsp:nvSpPr>
        <dsp:cNvPr id="0" name=""/>
        <dsp:cNvSpPr/>
      </dsp:nvSpPr>
      <dsp:spPr>
        <a:xfrm rot="16200000">
          <a:off x="-282600" y="1011997"/>
          <a:ext cx="2142923" cy="1309553"/>
        </a:xfrm>
        <a:prstGeom prst="round2SameRect">
          <a:avLst>
            <a:gd name="adj1" fmla="val 16670"/>
            <a:gd name="adj2" fmla="val 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69850" rIns="62865" bIns="69850" numCol="1" spcCol="1270" anchor="t" anchorCtr="0">
          <a:noAutofit/>
        </a:bodyPr>
        <a:lstStyle/>
        <a:p>
          <a:pPr lvl="0" algn="l" defTabSz="488950">
            <a:lnSpc>
              <a:spcPct val="90000"/>
            </a:lnSpc>
            <a:spcBef>
              <a:spcPct val="0"/>
            </a:spcBef>
            <a:spcAft>
              <a:spcPct val="35000"/>
            </a:spcAft>
          </a:pPr>
          <a:r>
            <a:rPr lang="en-US" sz="1100" kern="1200" dirty="0" smtClean="0">
              <a:solidFill>
                <a:schemeClr val="accent5">
                  <a:lumMod val="75000"/>
                </a:schemeClr>
              </a:solidFill>
              <a:latin typeface="Comic Sans MS" panose="030F0702030302020204" pitchFamily="66" charset="0"/>
            </a:rPr>
            <a:t>Interactive Filters</a:t>
          </a:r>
        </a:p>
        <a:p>
          <a:pPr lvl="0" algn="l" defTabSz="488950">
            <a:lnSpc>
              <a:spcPct val="90000"/>
            </a:lnSpc>
            <a:spcBef>
              <a:spcPct val="0"/>
            </a:spcBef>
            <a:spcAft>
              <a:spcPct val="35000"/>
            </a:spcAft>
          </a:pPr>
          <a:r>
            <a:rPr lang="en-US" sz="1100" kern="1200" dirty="0" smtClean="0">
              <a:latin typeface="Comic Sans MS" panose="030F0702030302020204" pitchFamily="66" charset="0"/>
            </a:rPr>
            <a:t>1.Drop Down</a:t>
          </a:r>
        </a:p>
        <a:p>
          <a:pPr lvl="0" algn="l" defTabSz="488950">
            <a:lnSpc>
              <a:spcPct val="90000"/>
            </a:lnSpc>
            <a:spcBef>
              <a:spcPct val="0"/>
            </a:spcBef>
            <a:spcAft>
              <a:spcPct val="35000"/>
            </a:spcAft>
          </a:pPr>
          <a:r>
            <a:rPr lang="en-US" sz="1100" kern="1200" dirty="0" smtClean="0">
              <a:latin typeface="Comic Sans MS" panose="030F0702030302020204" pitchFamily="66" charset="0"/>
            </a:rPr>
            <a:t>2.Slicer</a:t>
          </a:r>
        </a:p>
        <a:p>
          <a:pPr lvl="0" algn="l" defTabSz="488950">
            <a:lnSpc>
              <a:spcPct val="90000"/>
            </a:lnSpc>
            <a:spcBef>
              <a:spcPct val="0"/>
            </a:spcBef>
            <a:spcAft>
              <a:spcPct val="35000"/>
            </a:spcAft>
          </a:pPr>
          <a:r>
            <a:rPr lang="en-US" sz="1100" kern="1200" dirty="0" smtClean="0">
              <a:latin typeface="Comic Sans MS" panose="030F0702030302020204" pitchFamily="66" charset="0"/>
            </a:rPr>
            <a:t>3.Part to whole selection</a:t>
          </a:r>
        </a:p>
        <a:p>
          <a:pPr lvl="0" algn="l" defTabSz="488950">
            <a:lnSpc>
              <a:spcPct val="90000"/>
            </a:lnSpc>
            <a:spcBef>
              <a:spcPct val="0"/>
            </a:spcBef>
            <a:spcAft>
              <a:spcPct val="35000"/>
            </a:spcAft>
          </a:pPr>
          <a:r>
            <a:rPr lang="en-US" sz="1100" kern="1200" dirty="0" smtClean="0">
              <a:latin typeface="Comic Sans MS" panose="030F0702030302020204" pitchFamily="66" charset="0"/>
            </a:rPr>
            <a:t>4.Input value selection</a:t>
          </a:r>
        </a:p>
        <a:p>
          <a:pPr lvl="0" algn="l" defTabSz="488950">
            <a:lnSpc>
              <a:spcPct val="90000"/>
            </a:lnSpc>
            <a:spcBef>
              <a:spcPct val="0"/>
            </a:spcBef>
            <a:spcAft>
              <a:spcPct val="35000"/>
            </a:spcAft>
          </a:pPr>
          <a:r>
            <a:rPr lang="en-US" sz="1100" kern="1200" dirty="0" smtClean="0">
              <a:latin typeface="Comic Sans MS" panose="030F0702030302020204" pitchFamily="66" charset="0"/>
            </a:rPr>
            <a:t>5.Focus/zoom</a:t>
          </a:r>
          <a:endParaRPr lang="en-US" sz="1100" kern="1200" dirty="0">
            <a:latin typeface="Comic Sans MS" panose="030F0702030302020204" pitchFamily="66" charset="0"/>
          </a:endParaRPr>
        </a:p>
      </dsp:txBody>
      <dsp:txXfrm rot="5400000">
        <a:off x="198023" y="659252"/>
        <a:ext cx="1245614" cy="2015045"/>
      </dsp:txXfrm>
    </dsp:sp>
    <dsp:sp modelId="{68FE3581-980F-44D1-9570-E3627B5EAF8D}">
      <dsp:nvSpPr>
        <dsp:cNvPr id="0" name=""/>
        <dsp:cNvSpPr/>
      </dsp:nvSpPr>
      <dsp:spPr>
        <a:xfrm rot="5400000">
          <a:off x="1086417" y="1011997"/>
          <a:ext cx="2142923" cy="1309553"/>
        </a:xfrm>
        <a:prstGeom prst="round2SameRect">
          <a:avLst>
            <a:gd name="adj1" fmla="val 16670"/>
            <a:gd name="adj2" fmla="val 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865" tIns="69850" rIns="41910" bIns="69850" numCol="1" spcCol="1270" anchor="t" anchorCtr="0">
          <a:noAutofit/>
        </a:bodyPr>
        <a:lstStyle/>
        <a:p>
          <a:pPr lvl="0" algn="l" defTabSz="488950">
            <a:lnSpc>
              <a:spcPct val="90000"/>
            </a:lnSpc>
            <a:spcBef>
              <a:spcPct val="0"/>
            </a:spcBef>
            <a:spcAft>
              <a:spcPct val="35000"/>
            </a:spcAft>
          </a:pPr>
          <a:r>
            <a:rPr lang="en-US" sz="1100" kern="1200" dirty="0" smtClean="0">
              <a:solidFill>
                <a:schemeClr val="accent5">
                  <a:lumMod val="75000"/>
                </a:schemeClr>
              </a:solidFill>
              <a:latin typeface="Comic Sans MS" panose="030F0702030302020204" pitchFamily="66" charset="0"/>
            </a:rPr>
            <a:t>Categories</a:t>
          </a:r>
        </a:p>
        <a:p>
          <a:pPr lvl="0" algn="l" defTabSz="488950">
            <a:lnSpc>
              <a:spcPct val="90000"/>
            </a:lnSpc>
            <a:spcBef>
              <a:spcPct val="0"/>
            </a:spcBef>
            <a:spcAft>
              <a:spcPct val="35000"/>
            </a:spcAft>
          </a:pPr>
          <a:r>
            <a:rPr lang="en-US" sz="1100" kern="1200" dirty="0" smtClean="0">
              <a:latin typeface="Comic Sans MS" panose="030F0702030302020204" pitchFamily="66" charset="0"/>
            </a:rPr>
            <a:t>1.Region,order status, mode of shipping.</a:t>
          </a:r>
        </a:p>
        <a:p>
          <a:pPr lvl="0" algn="l" defTabSz="488950">
            <a:lnSpc>
              <a:spcPct val="90000"/>
            </a:lnSpc>
            <a:spcBef>
              <a:spcPct val="0"/>
            </a:spcBef>
            <a:spcAft>
              <a:spcPct val="35000"/>
            </a:spcAft>
          </a:pPr>
          <a:r>
            <a:rPr lang="en-US" sz="1100" kern="1200" dirty="0" smtClean="0">
              <a:latin typeface="Comic Sans MS" panose="030F0702030302020204" pitchFamily="66" charset="0"/>
            </a:rPr>
            <a:t>2. Date range,Volume,count</a:t>
          </a:r>
        </a:p>
        <a:p>
          <a:pPr lvl="0" algn="l" defTabSz="488950">
            <a:lnSpc>
              <a:spcPct val="90000"/>
            </a:lnSpc>
            <a:spcBef>
              <a:spcPct val="0"/>
            </a:spcBef>
            <a:spcAft>
              <a:spcPct val="35000"/>
            </a:spcAft>
          </a:pPr>
          <a:r>
            <a:rPr lang="en-US" sz="1100" kern="1200" dirty="0" smtClean="0">
              <a:latin typeface="Comic Sans MS" panose="030F0702030302020204" pitchFamily="66" charset="0"/>
            </a:rPr>
            <a:t>3.Quantitave inputs, what if  analysis</a:t>
          </a:r>
          <a:endParaRPr lang="en-US" sz="1100" kern="1200" dirty="0">
            <a:latin typeface="Comic Sans MS" panose="030F0702030302020204" pitchFamily="66" charset="0"/>
          </a:endParaRPr>
        </a:p>
      </dsp:txBody>
      <dsp:txXfrm rot="-5400000">
        <a:off x="1503102" y="659252"/>
        <a:ext cx="1245614" cy="2015045"/>
      </dsp:txXfrm>
    </dsp:sp>
    <dsp:sp modelId="{21A29826-D358-4026-B70C-61D22E235014}">
      <dsp:nvSpPr>
        <dsp:cNvPr id="0" name=""/>
        <dsp:cNvSpPr/>
      </dsp:nvSpPr>
      <dsp:spPr>
        <a:xfrm>
          <a:off x="788727" y="0"/>
          <a:ext cx="1369017" cy="1368951"/>
        </a:xfrm>
        <a:prstGeom prst="circularArrow">
          <a:avLst>
            <a:gd name="adj1" fmla="val 12500"/>
            <a:gd name="adj2" fmla="val 1142322"/>
            <a:gd name="adj3" fmla="val 20457678"/>
            <a:gd name="adj4" fmla="val 10800000"/>
            <a:gd name="adj5" fmla="val 1250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E415BA-61E1-4F60-94DC-999AC3C70611}">
      <dsp:nvSpPr>
        <dsp:cNvPr id="0" name=""/>
        <dsp:cNvSpPr/>
      </dsp:nvSpPr>
      <dsp:spPr>
        <a:xfrm rot="10800000">
          <a:off x="788727" y="1964263"/>
          <a:ext cx="1369017" cy="1368951"/>
        </a:xfrm>
        <a:prstGeom prst="circularArrow">
          <a:avLst>
            <a:gd name="adj1" fmla="val 12500"/>
            <a:gd name="adj2" fmla="val 1142322"/>
            <a:gd name="adj3" fmla="val 20457678"/>
            <a:gd name="adj4" fmla="val 10800000"/>
            <a:gd name="adj5" fmla="val 1250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34E44-5064-4052-BE01-0931D9CA02E0}">
      <dsp:nvSpPr>
        <dsp:cNvPr id="0" name=""/>
        <dsp:cNvSpPr/>
      </dsp:nvSpPr>
      <dsp:spPr>
        <a:xfrm>
          <a:off x="169" y="377004"/>
          <a:ext cx="616325" cy="308162"/>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a:lnSpc>
              <a:spcPct val="90000"/>
            </a:lnSpc>
            <a:spcBef>
              <a:spcPct val="0"/>
            </a:spcBef>
            <a:spcAft>
              <a:spcPct val="35000"/>
            </a:spcAft>
          </a:pPr>
          <a:r>
            <a:rPr lang="en-US" sz="600" kern="1200" dirty="0" smtClean="0"/>
            <a:t>Region Filter</a:t>
          </a:r>
          <a:endParaRPr lang="en-US" sz="600" kern="1200" dirty="0"/>
        </a:p>
      </dsp:txBody>
      <dsp:txXfrm>
        <a:off x="9195" y="386030"/>
        <a:ext cx="598273" cy="290110"/>
      </dsp:txXfrm>
    </dsp:sp>
    <dsp:sp modelId="{6D72BF49-4675-4D5B-9A2C-EF1CC5358150}">
      <dsp:nvSpPr>
        <dsp:cNvPr id="0" name=""/>
        <dsp:cNvSpPr/>
      </dsp:nvSpPr>
      <dsp:spPr>
        <a:xfrm>
          <a:off x="16081" y="685167"/>
          <a:ext cx="91440" cy="231122"/>
        </a:xfrm>
        <a:custGeom>
          <a:avLst/>
          <a:gdLst/>
          <a:ahLst/>
          <a:cxnLst/>
          <a:rect l="0" t="0" r="0" b="0"/>
          <a:pathLst>
            <a:path>
              <a:moveTo>
                <a:pt x="45720" y="0"/>
              </a:moveTo>
              <a:lnTo>
                <a:pt x="45720" y="231122"/>
              </a:lnTo>
              <a:lnTo>
                <a:pt x="107352" y="231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B28BC-51A4-43D2-A7BA-7AC213E344A4}">
      <dsp:nvSpPr>
        <dsp:cNvPr id="0" name=""/>
        <dsp:cNvSpPr/>
      </dsp:nvSpPr>
      <dsp:spPr>
        <a:xfrm>
          <a:off x="123434" y="762207"/>
          <a:ext cx="493060" cy="308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APAC</a:t>
          </a:r>
          <a:endParaRPr lang="en-US" sz="900" kern="1200" dirty="0"/>
        </a:p>
      </dsp:txBody>
      <dsp:txXfrm>
        <a:off x="132460" y="771233"/>
        <a:ext cx="475008" cy="290110"/>
      </dsp:txXfrm>
    </dsp:sp>
    <dsp:sp modelId="{3C1E9E81-B8CE-4DDA-9A63-9AB74686CB22}">
      <dsp:nvSpPr>
        <dsp:cNvPr id="0" name=""/>
        <dsp:cNvSpPr/>
      </dsp:nvSpPr>
      <dsp:spPr>
        <a:xfrm>
          <a:off x="16081" y="685167"/>
          <a:ext cx="91440" cy="616325"/>
        </a:xfrm>
        <a:custGeom>
          <a:avLst/>
          <a:gdLst/>
          <a:ahLst/>
          <a:cxnLst/>
          <a:rect l="0" t="0" r="0" b="0"/>
          <a:pathLst>
            <a:path>
              <a:moveTo>
                <a:pt x="45720" y="0"/>
              </a:moveTo>
              <a:lnTo>
                <a:pt x="45720" y="616325"/>
              </a:lnTo>
              <a:lnTo>
                <a:pt x="107352" y="6163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70E82E-5024-455D-B689-F441CA6AEC34}">
      <dsp:nvSpPr>
        <dsp:cNvPr id="0" name=""/>
        <dsp:cNvSpPr/>
      </dsp:nvSpPr>
      <dsp:spPr>
        <a:xfrm>
          <a:off x="123434" y="1147411"/>
          <a:ext cx="493060" cy="308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EMEA</a:t>
          </a:r>
          <a:endParaRPr lang="en-US" sz="900" kern="1200" dirty="0"/>
        </a:p>
      </dsp:txBody>
      <dsp:txXfrm>
        <a:off x="132460" y="1156437"/>
        <a:ext cx="475008" cy="290110"/>
      </dsp:txXfrm>
    </dsp:sp>
    <dsp:sp modelId="{87292CFF-2813-4B65-B1C6-5AF73C7EF18D}">
      <dsp:nvSpPr>
        <dsp:cNvPr id="0" name=""/>
        <dsp:cNvSpPr/>
      </dsp:nvSpPr>
      <dsp:spPr>
        <a:xfrm>
          <a:off x="16081" y="685167"/>
          <a:ext cx="91440" cy="1001528"/>
        </a:xfrm>
        <a:custGeom>
          <a:avLst/>
          <a:gdLst/>
          <a:ahLst/>
          <a:cxnLst/>
          <a:rect l="0" t="0" r="0" b="0"/>
          <a:pathLst>
            <a:path>
              <a:moveTo>
                <a:pt x="45720" y="0"/>
              </a:moveTo>
              <a:lnTo>
                <a:pt x="45720" y="1001528"/>
              </a:lnTo>
              <a:lnTo>
                <a:pt x="107352" y="10015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49638F-9E4D-43E2-86F7-C12D4B99A688}">
      <dsp:nvSpPr>
        <dsp:cNvPr id="0" name=""/>
        <dsp:cNvSpPr/>
      </dsp:nvSpPr>
      <dsp:spPr>
        <a:xfrm>
          <a:off x="123434" y="1532614"/>
          <a:ext cx="493060" cy="308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North America</a:t>
          </a:r>
          <a:endParaRPr lang="en-US" sz="900" kern="1200" dirty="0"/>
        </a:p>
      </dsp:txBody>
      <dsp:txXfrm>
        <a:off x="132460" y="1541640"/>
        <a:ext cx="475008" cy="290110"/>
      </dsp:txXfrm>
    </dsp:sp>
    <dsp:sp modelId="{3C785346-E223-4692-9C60-E3CD003899D8}">
      <dsp:nvSpPr>
        <dsp:cNvPr id="0" name=""/>
        <dsp:cNvSpPr/>
      </dsp:nvSpPr>
      <dsp:spPr>
        <a:xfrm>
          <a:off x="16081" y="685167"/>
          <a:ext cx="91440" cy="1386732"/>
        </a:xfrm>
        <a:custGeom>
          <a:avLst/>
          <a:gdLst/>
          <a:ahLst/>
          <a:cxnLst/>
          <a:rect l="0" t="0" r="0" b="0"/>
          <a:pathLst>
            <a:path>
              <a:moveTo>
                <a:pt x="45720" y="0"/>
              </a:moveTo>
              <a:lnTo>
                <a:pt x="45720" y="1386732"/>
              </a:lnTo>
              <a:lnTo>
                <a:pt x="107352" y="13867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02D32C-128E-4440-AD21-FCD2B36C3918}">
      <dsp:nvSpPr>
        <dsp:cNvPr id="0" name=""/>
        <dsp:cNvSpPr/>
      </dsp:nvSpPr>
      <dsp:spPr>
        <a:xfrm>
          <a:off x="123434" y="1917817"/>
          <a:ext cx="493060" cy="308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LATAM</a:t>
          </a:r>
          <a:endParaRPr lang="en-US" sz="900" kern="1200" dirty="0"/>
        </a:p>
      </dsp:txBody>
      <dsp:txXfrm>
        <a:off x="132460" y="1926843"/>
        <a:ext cx="475008" cy="290110"/>
      </dsp:txXfrm>
    </dsp:sp>
    <dsp:sp modelId="{EB95B46F-8202-458D-9746-0B333CA85319}">
      <dsp:nvSpPr>
        <dsp:cNvPr id="0" name=""/>
        <dsp:cNvSpPr/>
      </dsp:nvSpPr>
      <dsp:spPr>
        <a:xfrm>
          <a:off x="770576" y="377004"/>
          <a:ext cx="616325" cy="308162"/>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a:lnSpc>
              <a:spcPct val="90000"/>
            </a:lnSpc>
            <a:spcBef>
              <a:spcPct val="0"/>
            </a:spcBef>
            <a:spcAft>
              <a:spcPct val="35000"/>
            </a:spcAft>
          </a:pPr>
          <a:r>
            <a:rPr lang="en-US" sz="600" kern="1200" dirty="0" smtClean="0"/>
            <a:t>Product/Channel filter</a:t>
          </a:r>
          <a:endParaRPr lang="en-US" sz="600" kern="1200" dirty="0"/>
        </a:p>
      </dsp:txBody>
      <dsp:txXfrm>
        <a:off x="779602" y="386030"/>
        <a:ext cx="598273" cy="290110"/>
      </dsp:txXfrm>
    </dsp:sp>
    <dsp:sp modelId="{0CF3D2B2-B3CF-4F20-92E7-7AC904A1A557}">
      <dsp:nvSpPr>
        <dsp:cNvPr id="0" name=""/>
        <dsp:cNvSpPr/>
      </dsp:nvSpPr>
      <dsp:spPr>
        <a:xfrm>
          <a:off x="786488" y="685167"/>
          <a:ext cx="91440" cy="231122"/>
        </a:xfrm>
        <a:custGeom>
          <a:avLst/>
          <a:gdLst/>
          <a:ahLst/>
          <a:cxnLst/>
          <a:rect l="0" t="0" r="0" b="0"/>
          <a:pathLst>
            <a:path>
              <a:moveTo>
                <a:pt x="45720" y="0"/>
              </a:moveTo>
              <a:lnTo>
                <a:pt x="45720" y="231122"/>
              </a:lnTo>
              <a:lnTo>
                <a:pt x="107352" y="231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CBF81-B9A3-4ED8-B513-649612F72A3E}">
      <dsp:nvSpPr>
        <dsp:cNvPr id="0" name=""/>
        <dsp:cNvSpPr/>
      </dsp:nvSpPr>
      <dsp:spPr>
        <a:xfrm>
          <a:off x="893841" y="762207"/>
          <a:ext cx="493060" cy="308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1</a:t>
          </a:r>
          <a:endParaRPr lang="en-US" sz="900" kern="1200" dirty="0"/>
        </a:p>
      </dsp:txBody>
      <dsp:txXfrm>
        <a:off x="902867" y="771233"/>
        <a:ext cx="475008" cy="290110"/>
      </dsp:txXfrm>
    </dsp:sp>
    <dsp:sp modelId="{2F7038FB-345A-435B-844D-445348FCC0C7}">
      <dsp:nvSpPr>
        <dsp:cNvPr id="0" name=""/>
        <dsp:cNvSpPr/>
      </dsp:nvSpPr>
      <dsp:spPr>
        <a:xfrm>
          <a:off x="786488" y="685167"/>
          <a:ext cx="91440" cy="616325"/>
        </a:xfrm>
        <a:custGeom>
          <a:avLst/>
          <a:gdLst/>
          <a:ahLst/>
          <a:cxnLst/>
          <a:rect l="0" t="0" r="0" b="0"/>
          <a:pathLst>
            <a:path>
              <a:moveTo>
                <a:pt x="45720" y="0"/>
              </a:moveTo>
              <a:lnTo>
                <a:pt x="45720" y="616325"/>
              </a:lnTo>
              <a:lnTo>
                <a:pt x="107352" y="6163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3A4F31-6E74-46CA-BC63-BE662BDDDDE9}">
      <dsp:nvSpPr>
        <dsp:cNvPr id="0" name=""/>
        <dsp:cNvSpPr/>
      </dsp:nvSpPr>
      <dsp:spPr>
        <a:xfrm>
          <a:off x="893841" y="1147411"/>
          <a:ext cx="493060" cy="308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2</a:t>
          </a:r>
          <a:endParaRPr lang="en-US" sz="900" kern="1200" dirty="0"/>
        </a:p>
      </dsp:txBody>
      <dsp:txXfrm>
        <a:off x="902867" y="1156437"/>
        <a:ext cx="475008" cy="290110"/>
      </dsp:txXfrm>
    </dsp:sp>
    <dsp:sp modelId="{1938903E-AB17-49DB-A273-F5AAC198A9DA}">
      <dsp:nvSpPr>
        <dsp:cNvPr id="0" name=""/>
        <dsp:cNvSpPr/>
      </dsp:nvSpPr>
      <dsp:spPr>
        <a:xfrm>
          <a:off x="786488" y="685167"/>
          <a:ext cx="91440" cy="1001528"/>
        </a:xfrm>
        <a:custGeom>
          <a:avLst/>
          <a:gdLst/>
          <a:ahLst/>
          <a:cxnLst/>
          <a:rect l="0" t="0" r="0" b="0"/>
          <a:pathLst>
            <a:path>
              <a:moveTo>
                <a:pt x="45720" y="0"/>
              </a:moveTo>
              <a:lnTo>
                <a:pt x="45720" y="1001528"/>
              </a:lnTo>
              <a:lnTo>
                <a:pt x="107352" y="10015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A4A13D-BE45-43C0-B26E-E4233D6A16D5}">
      <dsp:nvSpPr>
        <dsp:cNvPr id="0" name=""/>
        <dsp:cNvSpPr/>
      </dsp:nvSpPr>
      <dsp:spPr>
        <a:xfrm>
          <a:off x="893841" y="1532614"/>
          <a:ext cx="493060" cy="308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3</a:t>
          </a:r>
          <a:endParaRPr lang="en-US" sz="900" kern="1200" dirty="0"/>
        </a:p>
      </dsp:txBody>
      <dsp:txXfrm>
        <a:off x="902867" y="1541640"/>
        <a:ext cx="475008" cy="290110"/>
      </dsp:txXfrm>
    </dsp:sp>
    <dsp:sp modelId="{FCF37677-18FA-4102-BFC5-6300E008E302}">
      <dsp:nvSpPr>
        <dsp:cNvPr id="0" name=""/>
        <dsp:cNvSpPr/>
      </dsp:nvSpPr>
      <dsp:spPr>
        <a:xfrm>
          <a:off x="786488" y="685167"/>
          <a:ext cx="91440" cy="1386732"/>
        </a:xfrm>
        <a:custGeom>
          <a:avLst/>
          <a:gdLst/>
          <a:ahLst/>
          <a:cxnLst/>
          <a:rect l="0" t="0" r="0" b="0"/>
          <a:pathLst>
            <a:path>
              <a:moveTo>
                <a:pt x="45720" y="0"/>
              </a:moveTo>
              <a:lnTo>
                <a:pt x="45720" y="1386732"/>
              </a:lnTo>
              <a:lnTo>
                <a:pt x="107352" y="13867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ADE221-1082-4A6F-96FB-9B183C60078B}">
      <dsp:nvSpPr>
        <dsp:cNvPr id="0" name=""/>
        <dsp:cNvSpPr/>
      </dsp:nvSpPr>
      <dsp:spPr>
        <a:xfrm>
          <a:off x="893841" y="1917817"/>
          <a:ext cx="493060" cy="3081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4</a:t>
          </a:r>
          <a:endParaRPr lang="en-US" sz="900" kern="1200" dirty="0"/>
        </a:p>
      </dsp:txBody>
      <dsp:txXfrm>
        <a:off x="902867" y="1926843"/>
        <a:ext cx="475008" cy="290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34E44-5064-4052-BE01-0931D9CA02E0}">
      <dsp:nvSpPr>
        <dsp:cNvPr id="0" name=""/>
        <dsp:cNvSpPr/>
      </dsp:nvSpPr>
      <dsp:spPr>
        <a:xfrm>
          <a:off x="174" y="411204"/>
          <a:ext cx="634924" cy="317462"/>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a:lnSpc>
              <a:spcPct val="90000"/>
            </a:lnSpc>
            <a:spcBef>
              <a:spcPct val="0"/>
            </a:spcBef>
            <a:spcAft>
              <a:spcPct val="35000"/>
            </a:spcAft>
          </a:pPr>
          <a:r>
            <a:rPr lang="en-US" sz="600" kern="1200" dirty="0" smtClean="0"/>
            <a:t>Region Filter</a:t>
          </a:r>
          <a:endParaRPr lang="en-US" sz="600" kern="1200" dirty="0"/>
        </a:p>
      </dsp:txBody>
      <dsp:txXfrm>
        <a:off x="9472" y="420502"/>
        <a:ext cx="616328" cy="298866"/>
      </dsp:txXfrm>
    </dsp:sp>
    <dsp:sp modelId="{6D72BF49-4675-4D5B-9A2C-EF1CC5358150}">
      <dsp:nvSpPr>
        <dsp:cNvPr id="0" name=""/>
        <dsp:cNvSpPr/>
      </dsp:nvSpPr>
      <dsp:spPr>
        <a:xfrm>
          <a:off x="17946" y="728666"/>
          <a:ext cx="91440" cy="238096"/>
        </a:xfrm>
        <a:custGeom>
          <a:avLst/>
          <a:gdLst/>
          <a:ahLst/>
          <a:cxnLst/>
          <a:rect l="0" t="0" r="0" b="0"/>
          <a:pathLst>
            <a:path>
              <a:moveTo>
                <a:pt x="45720" y="0"/>
              </a:moveTo>
              <a:lnTo>
                <a:pt x="45720" y="238096"/>
              </a:lnTo>
              <a:lnTo>
                <a:pt x="109212" y="2380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B28BC-51A4-43D2-A7BA-7AC213E344A4}">
      <dsp:nvSpPr>
        <dsp:cNvPr id="0" name=""/>
        <dsp:cNvSpPr/>
      </dsp:nvSpPr>
      <dsp:spPr>
        <a:xfrm>
          <a:off x="127159" y="808032"/>
          <a:ext cx="507939" cy="3174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APAC</a:t>
          </a:r>
          <a:endParaRPr lang="en-US" sz="900" kern="1200" dirty="0"/>
        </a:p>
      </dsp:txBody>
      <dsp:txXfrm>
        <a:off x="136457" y="817330"/>
        <a:ext cx="489343" cy="298866"/>
      </dsp:txXfrm>
    </dsp:sp>
    <dsp:sp modelId="{3C1E9E81-B8CE-4DDA-9A63-9AB74686CB22}">
      <dsp:nvSpPr>
        <dsp:cNvPr id="0" name=""/>
        <dsp:cNvSpPr/>
      </dsp:nvSpPr>
      <dsp:spPr>
        <a:xfrm>
          <a:off x="17946" y="728666"/>
          <a:ext cx="91440" cy="634924"/>
        </a:xfrm>
        <a:custGeom>
          <a:avLst/>
          <a:gdLst/>
          <a:ahLst/>
          <a:cxnLst/>
          <a:rect l="0" t="0" r="0" b="0"/>
          <a:pathLst>
            <a:path>
              <a:moveTo>
                <a:pt x="45720" y="0"/>
              </a:moveTo>
              <a:lnTo>
                <a:pt x="45720" y="634924"/>
              </a:lnTo>
              <a:lnTo>
                <a:pt x="109212" y="634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70E82E-5024-455D-B689-F441CA6AEC34}">
      <dsp:nvSpPr>
        <dsp:cNvPr id="0" name=""/>
        <dsp:cNvSpPr/>
      </dsp:nvSpPr>
      <dsp:spPr>
        <a:xfrm>
          <a:off x="127159" y="1204860"/>
          <a:ext cx="507939" cy="3174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EMEA</a:t>
          </a:r>
          <a:endParaRPr lang="en-US" sz="900" kern="1200" dirty="0"/>
        </a:p>
      </dsp:txBody>
      <dsp:txXfrm>
        <a:off x="136457" y="1214158"/>
        <a:ext cx="489343" cy="298866"/>
      </dsp:txXfrm>
    </dsp:sp>
    <dsp:sp modelId="{87292CFF-2813-4B65-B1C6-5AF73C7EF18D}">
      <dsp:nvSpPr>
        <dsp:cNvPr id="0" name=""/>
        <dsp:cNvSpPr/>
      </dsp:nvSpPr>
      <dsp:spPr>
        <a:xfrm>
          <a:off x="17946" y="728666"/>
          <a:ext cx="91440" cy="1031753"/>
        </a:xfrm>
        <a:custGeom>
          <a:avLst/>
          <a:gdLst/>
          <a:ahLst/>
          <a:cxnLst/>
          <a:rect l="0" t="0" r="0" b="0"/>
          <a:pathLst>
            <a:path>
              <a:moveTo>
                <a:pt x="45720" y="0"/>
              </a:moveTo>
              <a:lnTo>
                <a:pt x="45720" y="1031753"/>
              </a:lnTo>
              <a:lnTo>
                <a:pt x="109212" y="1031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49638F-9E4D-43E2-86F7-C12D4B99A688}">
      <dsp:nvSpPr>
        <dsp:cNvPr id="0" name=""/>
        <dsp:cNvSpPr/>
      </dsp:nvSpPr>
      <dsp:spPr>
        <a:xfrm>
          <a:off x="127159" y="1601688"/>
          <a:ext cx="507939" cy="3174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North America</a:t>
          </a:r>
          <a:endParaRPr lang="en-US" sz="900" kern="1200" dirty="0"/>
        </a:p>
      </dsp:txBody>
      <dsp:txXfrm>
        <a:off x="136457" y="1610986"/>
        <a:ext cx="489343" cy="298866"/>
      </dsp:txXfrm>
    </dsp:sp>
    <dsp:sp modelId="{3C785346-E223-4692-9C60-E3CD003899D8}">
      <dsp:nvSpPr>
        <dsp:cNvPr id="0" name=""/>
        <dsp:cNvSpPr/>
      </dsp:nvSpPr>
      <dsp:spPr>
        <a:xfrm>
          <a:off x="17946" y="728666"/>
          <a:ext cx="91440" cy="1428581"/>
        </a:xfrm>
        <a:custGeom>
          <a:avLst/>
          <a:gdLst/>
          <a:ahLst/>
          <a:cxnLst/>
          <a:rect l="0" t="0" r="0" b="0"/>
          <a:pathLst>
            <a:path>
              <a:moveTo>
                <a:pt x="45720" y="0"/>
              </a:moveTo>
              <a:lnTo>
                <a:pt x="45720" y="1428581"/>
              </a:lnTo>
              <a:lnTo>
                <a:pt x="109212" y="14285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02D32C-128E-4440-AD21-FCD2B36C3918}">
      <dsp:nvSpPr>
        <dsp:cNvPr id="0" name=""/>
        <dsp:cNvSpPr/>
      </dsp:nvSpPr>
      <dsp:spPr>
        <a:xfrm>
          <a:off x="127159" y="1998516"/>
          <a:ext cx="507939" cy="3174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LATAM</a:t>
          </a:r>
          <a:endParaRPr lang="en-US" sz="900" kern="1200" dirty="0"/>
        </a:p>
      </dsp:txBody>
      <dsp:txXfrm>
        <a:off x="136457" y="2007814"/>
        <a:ext cx="489343" cy="298866"/>
      </dsp:txXfrm>
    </dsp:sp>
    <dsp:sp modelId="{EB95B46F-8202-458D-9746-0B333CA85319}">
      <dsp:nvSpPr>
        <dsp:cNvPr id="0" name=""/>
        <dsp:cNvSpPr/>
      </dsp:nvSpPr>
      <dsp:spPr>
        <a:xfrm>
          <a:off x="793830" y="411204"/>
          <a:ext cx="634924" cy="317462"/>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a:lnSpc>
              <a:spcPct val="90000"/>
            </a:lnSpc>
            <a:spcBef>
              <a:spcPct val="0"/>
            </a:spcBef>
            <a:spcAft>
              <a:spcPct val="35000"/>
            </a:spcAft>
          </a:pPr>
          <a:r>
            <a:rPr lang="en-US" sz="600" kern="1200" dirty="0" smtClean="0"/>
            <a:t>Product/Channel filter</a:t>
          </a:r>
          <a:endParaRPr lang="en-US" sz="600" kern="1200" dirty="0"/>
        </a:p>
      </dsp:txBody>
      <dsp:txXfrm>
        <a:off x="803128" y="420502"/>
        <a:ext cx="616328" cy="298866"/>
      </dsp:txXfrm>
    </dsp:sp>
    <dsp:sp modelId="{0CF3D2B2-B3CF-4F20-92E7-7AC904A1A557}">
      <dsp:nvSpPr>
        <dsp:cNvPr id="0" name=""/>
        <dsp:cNvSpPr/>
      </dsp:nvSpPr>
      <dsp:spPr>
        <a:xfrm>
          <a:off x="811603" y="728666"/>
          <a:ext cx="91440" cy="238096"/>
        </a:xfrm>
        <a:custGeom>
          <a:avLst/>
          <a:gdLst/>
          <a:ahLst/>
          <a:cxnLst/>
          <a:rect l="0" t="0" r="0" b="0"/>
          <a:pathLst>
            <a:path>
              <a:moveTo>
                <a:pt x="45720" y="0"/>
              </a:moveTo>
              <a:lnTo>
                <a:pt x="45720" y="238096"/>
              </a:lnTo>
              <a:lnTo>
                <a:pt x="109212" y="2380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CBF81-B9A3-4ED8-B513-649612F72A3E}">
      <dsp:nvSpPr>
        <dsp:cNvPr id="0" name=""/>
        <dsp:cNvSpPr/>
      </dsp:nvSpPr>
      <dsp:spPr>
        <a:xfrm>
          <a:off x="920815" y="808032"/>
          <a:ext cx="507939" cy="3174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1</a:t>
          </a:r>
          <a:endParaRPr lang="en-US" sz="900" kern="1200" dirty="0"/>
        </a:p>
      </dsp:txBody>
      <dsp:txXfrm>
        <a:off x="930113" y="817330"/>
        <a:ext cx="489343" cy="298866"/>
      </dsp:txXfrm>
    </dsp:sp>
    <dsp:sp modelId="{2F7038FB-345A-435B-844D-445348FCC0C7}">
      <dsp:nvSpPr>
        <dsp:cNvPr id="0" name=""/>
        <dsp:cNvSpPr/>
      </dsp:nvSpPr>
      <dsp:spPr>
        <a:xfrm>
          <a:off x="811603" y="728666"/>
          <a:ext cx="91440" cy="634924"/>
        </a:xfrm>
        <a:custGeom>
          <a:avLst/>
          <a:gdLst/>
          <a:ahLst/>
          <a:cxnLst/>
          <a:rect l="0" t="0" r="0" b="0"/>
          <a:pathLst>
            <a:path>
              <a:moveTo>
                <a:pt x="45720" y="0"/>
              </a:moveTo>
              <a:lnTo>
                <a:pt x="45720" y="634924"/>
              </a:lnTo>
              <a:lnTo>
                <a:pt x="109212" y="634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3A4F31-6E74-46CA-BC63-BE662BDDDDE9}">
      <dsp:nvSpPr>
        <dsp:cNvPr id="0" name=""/>
        <dsp:cNvSpPr/>
      </dsp:nvSpPr>
      <dsp:spPr>
        <a:xfrm>
          <a:off x="920815" y="1204860"/>
          <a:ext cx="507939" cy="3174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2</a:t>
          </a:r>
          <a:endParaRPr lang="en-US" sz="900" kern="1200" dirty="0"/>
        </a:p>
      </dsp:txBody>
      <dsp:txXfrm>
        <a:off x="930113" y="1214158"/>
        <a:ext cx="489343" cy="298866"/>
      </dsp:txXfrm>
    </dsp:sp>
    <dsp:sp modelId="{1938903E-AB17-49DB-A273-F5AAC198A9DA}">
      <dsp:nvSpPr>
        <dsp:cNvPr id="0" name=""/>
        <dsp:cNvSpPr/>
      </dsp:nvSpPr>
      <dsp:spPr>
        <a:xfrm>
          <a:off x="811603" y="728666"/>
          <a:ext cx="91440" cy="1031753"/>
        </a:xfrm>
        <a:custGeom>
          <a:avLst/>
          <a:gdLst/>
          <a:ahLst/>
          <a:cxnLst/>
          <a:rect l="0" t="0" r="0" b="0"/>
          <a:pathLst>
            <a:path>
              <a:moveTo>
                <a:pt x="45720" y="0"/>
              </a:moveTo>
              <a:lnTo>
                <a:pt x="45720" y="1031753"/>
              </a:lnTo>
              <a:lnTo>
                <a:pt x="109212" y="1031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A4A13D-BE45-43C0-B26E-E4233D6A16D5}">
      <dsp:nvSpPr>
        <dsp:cNvPr id="0" name=""/>
        <dsp:cNvSpPr/>
      </dsp:nvSpPr>
      <dsp:spPr>
        <a:xfrm>
          <a:off x="920815" y="1601688"/>
          <a:ext cx="507939" cy="3174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3</a:t>
          </a:r>
          <a:endParaRPr lang="en-US" sz="900" kern="1200" dirty="0"/>
        </a:p>
      </dsp:txBody>
      <dsp:txXfrm>
        <a:off x="930113" y="1610986"/>
        <a:ext cx="489343" cy="298866"/>
      </dsp:txXfrm>
    </dsp:sp>
    <dsp:sp modelId="{FCF37677-18FA-4102-BFC5-6300E008E302}">
      <dsp:nvSpPr>
        <dsp:cNvPr id="0" name=""/>
        <dsp:cNvSpPr/>
      </dsp:nvSpPr>
      <dsp:spPr>
        <a:xfrm>
          <a:off x="811603" y="728666"/>
          <a:ext cx="91440" cy="1428581"/>
        </a:xfrm>
        <a:custGeom>
          <a:avLst/>
          <a:gdLst/>
          <a:ahLst/>
          <a:cxnLst/>
          <a:rect l="0" t="0" r="0" b="0"/>
          <a:pathLst>
            <a:path>
              <a:moveTo>
                <a:pt x="45720" y="0"/>
              </a:moveTo>
              <a:lnTo>
                <a:pt x="45720" y="1428581"/>
              </a:lnTo>
              <a:lnTo>
                <a:pt x="109212" y="14285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ADE221-1082-4A6F-96FB-9B183C60078B}">
      <dsp:nvSpPr>
        <dsp:cNvPr id="0" name=""/>
        <dsp:cNvSpPr/>
      </dsp:nvSpPr>
      <dsp:spPr>
        <a:xfrm>
          <a:off x="920815" y="1998516"/>
          <a:ext cx="507939" cy="3174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4</a:t>
          </a:r>
          <a:endParaRPr lang="en-US" sz="900" kern="1200" dirty="0"/>
        </a:p>
      </dsp:txBody>
      <dsp:txXfrm>
        <a:off x="930113" y="2007814"/>
        <a:ext cx="489343" cy="298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34E44-5064-4052-BE01-0931D9CA02E0}">
      <dsp:nvSpPr>
        <dsp:cNvPr id="0" name=""/>
        <dsp:cNvSpPr/>
      </dsp:nvSpPr>
      <dsp:spPr>
        <a:xfrm>
          <a:off x="173" y="391861"/>
          <a:ext cx="630250" cy="315125"/>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a:lnSpc>
              <a:spcPct val="90000"/>
            </a:lnSpc>
            <a:spcBef>
              <a:spcPct val="0"/>
            </a:spcBef>
            <a:spcAft>
              <a:spcPct val="35000"/>
            </a:spcAft>
          </a:pPr>
          <a:r>
            <a:rPr lang="en-US" sz="600" kern="1200" dirty="0" smtClean="0"/>
            <a:t>Region Filter</a:t>
          </a:r>
          <a:endParaRPr lang="en-US" sz="600" kern="1200" dirty="0"/>
        </a:p>
      </dsp:txBody>
      <dsp:txXfrm>
        <a:off x="9403" y="401091"/>
        <a:ext cx="611790" cy="296665"/>
      </dsp:txXfrm>
    </dsp:sp>
    <dsp:sp modelId="{6D72BF49-4675-4D5B-9A2C-EF1CC5358150}">
      <dsp:nvSpPr>
        <dsp:cNvPr id="0" name=""/>
        <dsp:cNvSpPr/>
      </dsp:nvSpPr>
      <dsp:spPr>
        <a:xfrm>
          <a:off x="17478" y="706986"/>
          <a:ext cx="91440" cy="236343"/>
        </a:xfrm>
        <a:custGeom>
          <a:avLst/>
          <a:gdLst/>
          <a:ahLst/>
          <a:cxnLst/>
          <a:rect l="0" t="0" r="0" b="0"/>
          <a:pathLst>
            <a:path>
              <a:moveTo>
                <a:pt x="45720" y="0"/>
              </a:moveTo>
              <a:lnTo>
                <a:pt x="45720" y="236343"/>
              </a:lnTo>
              <a:lnTo>
                <a:pt x="108745" y="236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B28BC-51A4-43D2-A7BA-7AC213E344A4}">
      <dsp:nvSpPr>
        <dsp:cNvPr id="0" name=""/>
        <dsp:cNvSpPr/>
      </dsp:nvSpPr>
      <dsp:spPr>
        <a:xfrm>
          <a:off x="126223" y="785767"/>
          <a:ext cx="504200" cy="315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APAC</a:t>
          </a:r>
          <a:endParaRPr lang="en-US" sz="900" kern="1200" dirty="0"/>
        </a:p>
      </dsp:txBody>
      <dsp:txXfrm>
        <a:off x="135453" y="794997"/>
        <a:ext cx="485740" cy="296665"/>
      </dsp:txXfrm>
    </dsp:sp>
    <dsp:sp modelId="{3C1E9E81-B8CE-4DDA-9A63-9AB74686CB22}">
      <dsp:nvSpPr>
        <dsp:cNvPr id="0" name=""/>
        <dsp:cNvSpPr/>
      </dsp:nvSpPr>
      <dsp:spPr>
        <a:xfrm>
          <a:off x="17478" y="706986"/>
          <a:ext cx="91440" cy="630250"/>
        </a:xfrm>
        <a:custGeom>
          <a:avLst/>
          <a:gdLst/>
          <a:ahLst/>
          <a:cxnLst/>
          <a:rect l="0" t="0" r="0" b="0"/>
          <a:pathLst>
            <a:path>
              <a:moveTo>
                <a:pt x="45720" y="0"/>
              </a:moveTo>
              <a:lnTo>
                <a:pt x="45720" y="630250"/>
              </a:lnTo>
              <a:lnTo>
                <a:pt x="108745" y="630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70E82E-5024-455D-B689-F441CA6AEC34}">
      <dsp:nvSpPr>
        <dsp:cNvPr id="0" name=""/>
        <dsp:cNvSpPr/>
      </dsp:nvSpPr>
      <dsp:spPr>
        <a:xfrm>
          <a:off x="126223" y="1179673"/>
          <a:ext cx="504200" cy="315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EMEA</a:t>
          </a:r>
          <a:endParaRPr lang="en-US" sz="900" kern="1200" dirty="0"/>
        </a:p>
      </dsp:txBody>
      <dsp:txXfrm>
        <a:off x="135453" y="1188903"/>
        <a:ext cx="485740" cy="296665"/>
      </dsp:txXfrm>
    </dsp:sp>
    <dsp:sp modelId="{87292CFF-2813-4B65-B1C6-5AF73C7EF18D}">
      <dsp:nvSpPr>
        <dsp:cNvPr id="0" name=""/>
        <dsp:cNvSpPr/>
      </dsp:nvSpPr>
      <dsp:spPr>
        <a:xfrm>
          <a:off x="17478" y="706986"/>
          <a:ext cx="91440" cy="1024156"/>
        </a:xfrm>
        <a:custGeom>
          <a:avLst/>
          <a:gdLst/>
          <a:ahLst/>
          <a:cxnLst/>
          <a:rect l="0" t="0" r="0" b="0"/>
          <a:pathLst>
            <a:path>
              <a:moveTo>
                <a:pt x="45720" y="0"/>
              </a:moveTo>
              <a:lnTo>
                <a:pt x="45720" y="1024156"/>
              </a:lnTo>
              <a:lnTo>
                <a:pt x="108745" y="1024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49638F-9E4D-43E2-86F7-C12D4B99A688}">
      <dsp:nvSpPr>
        <dsp:cNvPr id="0" name=""/>
        <dsp:cNvSpPr/>
      </dsp:nvSpPr>
      <dsp:spPr>
        <a:xfrm>
          <a:off x="126223" y="1573580"/>
          <a:ext cx="504200" cy="315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North America</a:t>
          </a:r>
          <a:endParaRPr lang="en-US" sz="900" kern="1200" dirty="0"/>
        </a:p>
      </dsp:txBody>
      <dsp:txXfrm>
        <a:off x="135453" y="1582810"/>
        <a:ext cx="485740" cy="296665"/>
      </dsp:txXfrm>
    </dsp:sp>
    <dsp:sp modelId="{3C785346-E223-4692-9C60-E3CD003899D8}">
      <dsp:nvSpPr>
        <dsp:cNvPr id="0" name=""/>
        <dsp:cNvSpPr/>
      </dsp:nvSpPr>
      <dsp:spPr>
        <a:xfrm>
          <a:off x="17478" y="706986"/>
          <a:ext cx="91440" cy="1418062"/>
        </a:xfrm>
        <a:custGeom>
          <a:avLst/>
          <a:gdLst/>
          <a:ahLst/>
          <a:cxnLst/>
          <a:rect l="0" t="0" r="0" b="0"/>
          <a:pathLst>
            <a:path>
              <a:moveTo>
                <a:pt x="45720" y="0"/>
              </a:moveTo>
              <a:lnTo>
                <a:pt x="45720" y="1418062"/>
              </a:lnTo>
              <a:lnTo>
                <a:pt x="108745" y="1418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02D32C-128E-4440-AD21-FCD2B36C3918}">
      <dsp:nvSpPr>
        <dsp:cNvPr id="0" name=""/>
        <dsp:cNvSpPr/>
      </dsp:nvSpPr>
      <dsp:spPr>
        <a:xfrm>
          <a:off x="126223" y="1967486"/>
          <a:ext cx="504200" cy="315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LATAM</a:t>
          </a:r>
          <a:endParaRPr lang="en-US" sz="900" kern="1200" dirty="0"/>
        </a:p>
      </dsp:txBody>
      <dsp:txXfrm>
        <a:off x="135453" y="1976716"/>
        <a:ext cx="485740" cy="296665"/>
      </dsp:txXfrm>
    </dsp:sp>
    <dsp:sp modelId="{EB95B46F-8202-458D-9746-0B333CA85319}">
      <dsp:nvSpPr>
        <dsp:cNvPr id="0" name=""/>
        <dsp:cNvSpPr/>
      </dsp:nvSpPr>
      <dsp:spPr>
        <a:xfrm>
          <a:off x="787985" y="391861"/>
          <a:ext cx="630250" cy="315125"/>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a:lnSpc>
              <a:spcPct val="90000"/>
            </a:lnSpc>
            <a:spcBef>
              <a:spcPct val="0"/>
            </a:spcBef>
            <a:spcAft>
              <a:spcPct val="35000"/>
            </a:spcAft>
          </a:pPr>
          <a:r>
            <a:rPr lang="en-US" sz="600" kern="1200" dirty="0" smtClean="0"/>
            <a:t>Product/Channel filter</a:t>
          </a:r>
          <a:endParaRPr lang="en-US" sz="600" kern="1200" dirty="0"/>
        </a:p>
      </dsp:txBody>
      <dsp:txXfrm>
        <a:off x="797215" y="401091"/>
        <a:ext cx="611790" cy="296665"/>
      </dsp:txXfrm>
    </dsp:sp>
    <dsp:sp modelId="{0CF3D2B2-B3CF-4F20-92E7-7AC904A1A557}">
      <dsp:nvSpPr>
        <dsp:cNvPr id="0" name=""/>
        <dsp:cNvSpPr/>
      </dsp:nvSpPr>
      <dsp:spPr>
        <a:xfrm>
          <a:off x="805290" y="706986"/>
          <a:ext cx="91440" cy="236343"/>
        </a:xfrm>
        <a:custGeom>
          <a:avLst/>
          <a:gdLst/>
          <a:ahLst/>
          <a:cxnLst/>
          <a:rect l="0" t="0" r="0" b="0"/>
          <a:pathLst>
            <a:path>
              <a:moveTo>
                <a:pt x="45720" y="0"/>
              </a:moveTo>
              <a:lnTo>
                <a:pt x="45720" y="236343"/>
              </a:lnTo>
              <a:lnTo>
                <a:pt x="108745" y="236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CBF81-B9A3-4ED8-B513-649612F72A3E}">
      <dsp:nvSpPr>
        <dsp:cNvPr id="0" name=""/>
        <dsp:cNvSpPr/>
      </dsp:nvSpPr>
      <dsp:spPr>
        <a:xfrm>
          <a:off x="914035" y="785767"/>
          <a:ext cx="504200" cy="315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1</a:t>
          </a:r>
          <a:endParaRPr lang="en-US" sz="900" kern="1200" dirty="0"/>
        </a:p>
      </dsp:txBody>
      <dsp:txXfrm>
        <a:off x="923265" y="794997"/>
        <a:ext cx="485740" cy="296665"/>
      </dsp:txXfrm>
    </dsp:sp>
    <dsp:sp modelId="{2F7038FB-345A-435B-844D-445348FCC0C7}">
      <dsp:nvSpPr>
        <dsp:cNvPr id="0" name=""/>
        <dsp:cNvSpPr/>
      </dsp:nvSpPr>
      <dsp:spPr>
        <a:xfrm>
          <a:off x="805290" y="706986"/>
          <a:ext cx="91440" cy="630250"/>
        </a:xfrm>
        <a:custGeom>
          <a:avLst/>
          <a:gdLst/>
          <a:ahLst/>
          <a:cxnLst/>
          <a:rect l="0" t="0" r="0" b="0"/>
          <a:pathLst>
            <a:path>
              <a:moveTo>
                <a:pt x="45720" y="0"/>
              </a:moveTo>
              <a:lnTo>
                <a:pt x="45720" y="630250"/>
              </a:lnTo>
              <a:lnTo>
                <a:pt x="108745" y="630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3A4F31-6E74-46CA-BC63-BE662BDDDDE9}">
      <dsp:nvSpPr>
        <dsp:cNvPr id="0" name=""/>
        <dsp:cNvSpPr/>
      </dsp:nvSpPr>
      <dsp:spPr>
        <a:xfrm>
          <a:off x="914035" y="1179673"/>
          <a:ext cx="504200" cy="315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2</a:t>
          </a:r>
          <a:endParaRPr lang="en-US" sz="900" kern="1200" dirty="0"/>
        </a:p>
      </dsp:txBody>
      <dsp:txXfrm>
        <a:off x="923265" y="1188903"/>
        <a:ext cx="485740" cy="296665"/>
      </dsp:txXfrm>
    </dsp:sp>
    <dsp:sp modelId="{1938903E-AB17-49DB-A273-F5AAC198A9DA}">
      <dsp:nvSpPr>
        <dsp:cNvPr id="0" name=""/>
        <dsp:cNvSpPr/>
      </dsp:nvSpPr>
      <dsp:spPr>
        <a:xfrm>
          <a:off x="805290" y="706986"/>
          <a:ext cx="91440" cy="1024156"/>
        </a:xfrm>
        <a:custGeom>
          <a:avLst/>
          <a:gdLst/>
          <a:ahLst/>
          <a:cxnLst/>
          <a:rect l="0" t="0" r="0" b="0"/>
          <a:pathLst>
            <a:path>
              <a:moveTo>
                <a:pt x="45720" y="0"/>
              </a:moveTo>
              <a:lnTo>
                <a:pt x="45720" y="1024156"/>
              </a:lnTo>
              <a:lnTo>
                <a:pt x="108745" y="1024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A4A13D-BE45-43C0-B26E-E4233D6A16D5}">
      <dsp:nvSpPr>
        <dsp:cNvPr id="0" name=""/>
        <dsp:cNvSpPr/>
      </dsp:nvSpPr>
      <dsp:spPr>
        <a:xfrm>
          <a:off x="914035" y="1573580"/>
          <a:ext cx="504200" cy="315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3</a:t>
          </a:r>
          <a:endParaRPr lang="en-US" sz="900" kern="1200" dirty="0"/>
        </a:p>
      </dsp:txBody>
      <dsp:txXfrm>
        <a:off x="923265" y="1582810"/>
        <a:ext cx="485740" cy="296665"/>
      </dsp:txXfrm>
    </dsp:sp>
    <dsp:sp modelId="{FCF37677-18FA-4102-BFC5-6300E008E302}">
      <dsp:nvSpPr>
        <dsp:cNvPr id="0" name=""/>
        <dsp:cNvSpPr/>
      </dsp:nvSpPr>
      <dsp:spPr>
        <a:xfrm>
          <a:off x="805290" y="706986"/>
          <a:ext cx="91440" cy="1418062"/>
        </a:xfrm>
        <a:custGeom>
          <a:avLst/>
          <a:gdLst/>
          <a:ahLst/>
          <a:cxnLst/>
          <a:rect l="0" t="0" r="0" b="0"/>
          <a:pathLst>
            <a:path>
              <a:moveTo>
                <a:pt x="45720" y="0"/>
              </a:moveTo>
              <a:lnTo>
                <a:pt x="45720" y="1418062"/>
              </a:lnTo>
              <a:lnTo>
                <a:pt x="108745" y="1418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ADE221-1082-4A6F-96FB-9B183C60078B}">
      <dsp:nvSpPr>
        <dsp:cNvPr id="0" name=""/>
        <dsp:cNvSpPr/>
      </dsp:nvSpPr>
      <dsp:spPr>
        <a:xfrm>
          <a:off x="914035" y="1967486"/>
          <a:ext cx="504200" cy="315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Product 4</a:t>
          </a:r>
          <a:endParaRPr lang="en-US" sz="900" kern="1200" dirty="0"/>
        </a:p>
      </dsp:txBody>
      <dsp:txXfrm>
        <a:off x="923265" y="1976716"/>
        <a:ext cx="485740" cy="296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34E44-5064-4052-BE01-0931D9CA02E0}">
      <dsp:nvSpPr>
        <dsp:cNvPr id="0" name=""/>
        <dsp:cNvSpPr/>
      </dsp:nvSpPr>
      <dsp:spPr>
        <a:xfrm>
          <a:off x="177" y="239394"/>
          <a:ext cx="647422" cy="323711"/>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a:lnSpc>
              <a:spcPct val="90000"/>
            </a:lnSpc>
            <a:spcBef>
              <a:spcPct val="0"/>
            </a:spcBef>
            <a:spcAft>
              <a:spcPct val="35000"/>
            </a:spcAft>
          </a:pPr>
          <a:r>
            <a:rPr lang="en-US" sz="600" kern="1200" dirty="0" smtClean="0"/>
            <a:t>Region Filter</a:t>
          </a:r>
          <a:endParaRPr lang="en-US" sz="600" kern="1200" dirty="0"/>
        </a:p>
      </dsp:txBody>
      <dsp:txXfrm>
        <a:off x="9658" y="248875"/>
        <a:ext cx="628460" cy="304749"/>
      </dsp:txXfrm>
    </dsp:sp>
    <dsp:sp modelId="{6D72BF49-4675-4D5B-9A2C-EF1CC5358150}">
      <dsp:nvSpPr>
        <dsp:cNvPr id="0" name=""/>
        <dsp:cNvSpPr/>
      </dsp:nvSpPr>
      <dsp:spPr>
        <a:xfrm>
          <a:off x="19200" y="563106"/>
          <a:ext cx="91440" cy="242783"/>
        </a:xfrm>
        <a:custGeom>
          <a:avLst/>
          <a:gdLst/>
          <a:ahLst/>
          <a:cxnLst/>
          <a:rect l="0" t="0" r="0" b="0"/>
          <a:pathLst>
            <a:path>
              <a:moveTo>
                <a:pt x="45720" y="0"/>
              </a:moveTo>
              <a:lnTo>
                <a:pt x="45720" y="242783"/>
              </a:lnTo>
              <a:lnTo>
                <a:pt x="110462" y="242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B28BC-51A4-43D2-A7BA-7AC213E344A4}">
      <dsp:nvSpPr>
        <dsp:cNvPr id="0" name=""/>
        <dsp:cNvSpPr/>
      </dsp:nvSpPr>
      <dsp:spPr>
        <a:xfrm>
          <a:off x="129662" y="644034"/>
          <a:ext cx="517938" cy="323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APAC</a:t>
          </a:r>
          <a:endParaRPr lang="en-US" sz="1000" kern="1200" dirty="0"/>
        </a:p>
      </dsp:txBody>
      <dsp:txXfrm>
        <a:off x="139143" y="653515"/>
        <a:ext cx="498976" cy="304749"/>
      </dsp:txXfrm>
    </dsp:sp>
    <dsp:sp modelId="{3C1E9E81-B8CE-4DDA-9A63-9AB74686CB22}">
      <dsp:nvSpPr>
        <dsp:cNvPr id="0" name=""/>
        <dsp:cNvSpPr/>
      </dsp:nvSpPr>
      <dsp:spPr>
        <a:xfrm>
          <a:off x="19200" y="563106"/>
          <a:ext cx="91440" cy="647422"/>
        </a:xfrm>
        <a:custGeom>
          <a:avLst/>
          <a:gdLst/>
          <a:ahLst/>
          <a:cxnLst/>
          <a:rect l="0" t="0" r="0" b="0"/>
          <a:pathLst>
            <a:path>
              <a:moveTo>
                <a:pt x="45720" y="0"/>
              </a:moveTo>
              <a:lnTo>
                <a:pt x="45720" y="647422"/>
              </a:lnTo>
              <a:lnTo>
                <a:pt x="110462" y="647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70E82E-5024-455D-B689-F441CA6AEC34}">
      <dsp:nvSpPr>
        <dsp:cNvPr id="0" name=""/>
        <dsp:cNvSpPr/>
      </dsp:nvSpPr>
      <dsp:spPr>
        <a:xfrm>
          <a:off x="129662" y="1048673"/>
          <a:ext cx="517938" cy="323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EMEA</a:t>
          </a:r>
          <a:endParaRPr lang="en-US" sz="1000" kern="1200" dirty="0"/>
        </a:p>
      </dsp:txBody>
      <dsp:txXfrm>
        <a:off x="139143" y="1058154"/>
        <a:ext cx="498976" cy="304749"/>
      </dsp:txXfrm>
    </dsp:sp>
    <dsp:sp modelId="{87292CFF-2813-4B65-B1C6-5AF73C7EF18D}">
      <dsp:nvSpPr>
        <dsp:cNvPr id="0" name=""/>
        <dsp:cNvSpPr/>
      </dsp:nvSpPr>
      <dsp:spPr>
        <a:xfrm>
          <a:off x="19200" y="563106"/>
          <a:ext cx="91440" cy="1052062"/>
        </a:xfrm>
        <a:custGeom>
          <a:avLst/>
          <a:gdLst/>
          <a:ahLst/>
          <a:cxnLst/>
          <a:rect l="0" t="0" r="0" b="0"/>
          <a:pathLst>
            <a:path>
              <a:moveTo>
                <a:pt x="45720" y="0"/>
              </a:moveTo>
              <a:lnTo>
                <a:pt x="45720" y="1052062"/>
              </a:lnTo>
              <a:lnTo>
                <a:pt x="110462" y="1052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49638F-9E4D-43E2-86F7-C12D4B99A688}">
      <dsp:nvSpPr>
        <dsp:cNvPr id="0" name=""/>
        <dsp:cNvSpPr/>
      </dsp:nvSpPr>
      <dsp:spPr>
        <a:xfrm>
          <a:off x="129662" y="1453312"/>
          <a:ext cx="517938" cy="323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North America</a:t>
          </a:r>
          <a:endParaRPr lang="en-US" sz="1000" kern="1200" dirty="0"/>
        </a:p>
      </dsp:txBody>
      <dsp:txXfrm>
        <a:off x="139143" y="1462793"/>
        <a:ext cx="498976" cy="304749"/>
      </dsp:txXfrm>
    </dsp:sp>
    <dsp:sp modelId="{3C785346-E223-4692-9C60-E3CD003899D8}">
      <dsp:nvSpPr>
        <dsp:cNvPr id="0" name=""/>
        <dsp:cNvSpPr/>
      </dsp:nvSpPr>
      <dsp:spPr>
        <a:xfrm>
          <a:off x="19200" y="563106"/>
          <a:ext cx="91440" cy="1456701"/>
        </a:xfrm>
        <a:custGeom>
          <a:avLst/>
          <a:gdLst/>
          <a:ahLst/>
          <a:cxnLst/>
          <a:rect l="0" t="0" r="0" b="0"/>
          <a:pathLst>
            <a:path>
              <a:moveTo>
                <a:pt x="45720" y="0"/>
              </a:moveTo>
              <a:lnTo>
                <a:pt x="45720" y="1456701"/>
              </a:lnTo>
              <a:lnTo>
                <a:pt x="110462" y="14567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02D32C-128E-4440-AD21-FCD2B36C3918}">
      <dsp:nvSpPr>
        <dsp:cNvPr id="0" name=""/>
        <dsp:cNvSpPr/>
      </dsp:nvSpPr>
      <dsp:spPr>
        <a:xfrm>
          <a:off x="129662" y="1857951"/>
          <a:ext cx="517938" cy="323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LATAM</a:t>
          </a:r>
          <a:endParaRPr lang="en-US" sz="1000" kern="1200" dirty="0"/>
        </a:p>
      </dsp:txBody>
      <dsp:txXfrm>
        <a:off x="139143" y="1867432"/>
        <a:ext cx="498976" cy="304749"/>
      </dsp:txXfrm>
    </dsp:sp>
    <dsp:sp modelId="{EB95B46F-8202-458D-9746-0B333CA85319}">
      <dsp:nvSpPr>
        <dsp:cNvPr id="0" name=""/>
        <dsp:cNvSpPr/>
      </dsp:nvSpPr>
      <dsp:spPr>
        <a:xfrm>
          <a:off x="809456" y="239394"/>
          <a:ext cx="647422" cy="323711"/>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a:lnSpc>
              <a:spcPct val="90000"/>
            </a:lnSpc>
            <a:spcBef>
              <a:spcPct val="0"/>
            </a:spcBef>
            <a:spcAft>
              <a:spcPct val="35000"/>
            </a:spcAft>
          </a:pPr>
          <a:r>
            <a:rPr lang="en-US" sz="600" kern="1200" dirty="0" smtClean="0"/>
            <a:t>Product/Channel filter</a:t>
          </a:r>
          <a:endParaRPr lang="en-US" sz="600" kern="1200" dirty="0"/>
        </a:p>
      </dsp:txBody>
      <dsp:txXfrm>
        <a:off x="818937" y="248875"/>
        <a:ext cx="628460" cy="304749"/>
      </dsp:txXfrm>
    </dsp:sp>
    <dsp:sp modelId="{0CF3D2B2-B3CF-4F20-92E7-7AC904A1A557}">
      <dsp:nvSpPr>
        <dsp:cNvPr id="0" name=""/>
        <dsp:cNvSpPr/>
      </dsp:nvSpPr>
      <dsp:spPr>
        <a:xfrm>
          <a:off x="828478" y="563106"/>
          <a:ext cx="91440" cy="242783"/>
        </a:xfrm>
        <a:custGeom>
          <a:avLst/>
          <a:gdLst/>
          <a:ahLst/>
          <a:cxnLst/>
          <a:rect l="0" t="0" r="0" b="0"/>
          <a:pathLst>
            <a:path>
              <a:moveTo>
                <a:pt x="45720" y="0"/>
              </a:moveTo>
              <a:lnTo>
                <a:pt x="45720" y="242783"/>
              </a:lnTo>
              <a:lnTo>
                <a:pt x="110462" y="242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CBF81-B9A3-4ED8-B513-649612F72A3E}">
      <dsp:nvSpPr>
        <dsp:cNvPr id="0" name=""/>
        <dsp:cNvSpPr/>
      </dsp:nvSpPr>
      <dsp:spPr>
        <a:xfrm>
          <a:off x="938940" y="644034"/>
          <a:ext cx="517938" cy="323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Product 1</a:t>
          </a:r>
          <a:endParaRPr lang="en-US" sz="1000" kern="1200" dirty="0"/>
        </a:p>
      </dsp:txBody>
      <dsp:txXfrm>
        <a:off x="948421" y="653515"/>
        <a:ext cx="498976" cy="304749"/>
      </dsp:txXfrm>
    </dsp:sp>
    <dsp:sp modelId="{2F7038FB-345A-435B-844D-445348FCC0C7}">
      <dsp:nvSpPr>
        <dsp:cNvPr id="0" name=""/>
        <dsp:cNvSpPr/>
      </dsp:nvSpPr>
      <dsp:spPr>
        <a:xfrm>
          <a:off x="828478" y="563106"/>
          <a:ext cx="91440" cy="647422"/>
        </a:xfrm>
        <a:custGeom>
          <a:avLst/>
          <a:gdLst/>
          <a:ahLst/>
          <a:cxnLst/>
          <a:rect l="0" t="0" r="0" b="0"/>
          <a:pathLst>
            <a:path>
              <a:moveTo>
                <a:pt x="45720" y="0"/>
              </a:moveTo>
              <a:lnTo>
                <a:pt x="45720" y="647422"/>
              </a:lnTo>
              <a:lnTo>
                <a:pt x="110462" y="647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3A4F31-6E74-46CA-BC63-BE662BDDDDE9}">
      <dsp:nvSpPr>
        <dsp:cNvPr id="0" name=""/>
        <dsp:cNvSpPr/>
      </dsp:nvSpPr>
      <dsp:spPr>
        <a:xfrm>
          <a:off x="938940" y="1048673"/>
          <a:ext cx="517938" cy="323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Product 2</a:t>
          </a:r>
          <a:endParaRPr lang="en-US" sz="1000" kern="1200" dirty="0"/>
        </a:p>
      </dsp:txBody>
      <dsp:txXfrm>
        <a:off x="948421" y="1058154"/>
        <a:ext cx="498976" cy="304749"/>
      </dsp:txXfrm>
    </dsp:sp>
    <dsp:sp modelId="{1938903E-AB17-49DB-A273-F5AAC198A9DA}">
      <dsp:nvSpPr>
        <dsp:cNvPr id="0" name=""/>
        <dsp:cNvSpPr/>
      </dsp:nvSpPr>
      <dsp:spPr>
        <a:xfrm>
          <a:off x="828478" y="563106"/>
          <a:ext cx="91440" cy="1052062"/>
        </a:xfrm>
        <a:custGeom>
          <a:avLst/>
          <a:gdLst/>
          <a:ahLst/>
          <a:cxnLst/>
          <a:rect l="0" t="0" r="0" b="0"/>
          <a:pathLst>
            <a:path>
              <a:moveTo>
                <a:pt x="45720" y="0"/>
              </a:moveTo>
              <a:lnTo>
                <a:pt x="45720" y="1052062"/>
              </a:lnTo>
              <a:lnTo>
                <a:pt x="110462" y="1052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A4A13D-BE45-43C0-B26E-E4233D6A16D5}">
      <dsp:nvSpPr>
        <dsp:cNvPr id="0" name=""/>
        <dsp:cNvSpPr/>
      </dsp:nvSpPr>
      <dsp:spPr>
        <a:xfrm>
          <a:off x="938940" y="1453312"/>
          <a:ext cx="517938" cy="323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Product 3</a:t>
          </a:r>
          <a:endParaRPr lang="en-US" sz="1000" kern="1200" dirty="0"/>
        </a:p>
      </dsp:txBody>
      <dsp:txXfrm>
        <a:off x="948421" y="1462793"/>
        <a:ext cx="498976" cy="304749"/>
      </dsp:txXfrm>
    </dsp:sp>
    <dsp:sp modelId="{FCF37677-18FA-4102-BFC5-6300E008E302}">
      <dsp:nvSpPr>
        <dsp:cNvPr id="0" name=""/>
        <dsp:cNvSpPr/>
      </dsp:nvSpPr>
      <dsp:spPr>
        <a:xfrm>
          <a:off x="828478" y="563106"/>
          <a:ext cx="91440" cy="1456701"/>
        </a:xfrm>
        <a:custGeom>
          <a:avLst/>
          <a:gdLst/>
          <a:ahLst/>
          <a:cxnLst/>
          <a:rect l="0" t="0" r="0" b="0"/>
          <a:pathLst>
            <a:path>
              <a:moveTo>
                <a:pt x="45720" y="0"/>
              </a:moveTo>
              <a:lnTo>
                <a:pt x="45720" y="1456701"/>
              </a:lnTo>
              <a:lnTo>
                <a:pt x="110462" y="14567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ADE221-1082-4A6F-96FB-9B183C60078B}">
      <dsp:nvSpPr>
        <dsp:cNvPr id="0" name=""/>
        <dsp:cNvSpPr/>
      </dsp:nvSpPr>
      <dsp:spPr>
        <a:xfrm>
          <a:off x="938940" y="1857951"/>
          <a:ext cx="517938" cy="323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Product 4</a:t>
          </a:r>
          <a:endParaRPr lang="en-US" sz="1000" kern="1200" dirty="0"/>
        </a:p>
      </dsp:txBody>
      <dsp:txXfrm>
        <a:off x="948421" y="1867432"/>
        <a:ext cx="498976" cy="30474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41EC09-1DD8-4E2B-BE39-835634DD447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65415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41EC09-1DD8-4E2B-BE39-835634DD447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321025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41EC09-1DD8-4E2B-BE39-835634DD447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189634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41EC09-1DD8-4E2B-BE39-835634DD447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196904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41EC09-1DD8-4E2B-BE39-835634DD447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362204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41EC09-1DD8-4E2B-BE39-835634DD447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39660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41EC09-1DD8-4E2B-BE39-835634DD4478}"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187383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41EC09-1DD8-4E2B-BE39-835634DD4478}"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108291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1EC09-1DD8-4E2B-BE39-835634DD4478}"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48019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41EC09-1DD8-4E2B-BE39-835634DD447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89210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41EC09-1DD8-4E2B-BE39-835634DD447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11A99-9D88-495A-9FFD-E33A55A2877E}" type="slidenum">
              <a:rPr lang="en-IN" smtClean="0"/>
              <a:t>‹#›</a:t>
            </a:fld>
            <a:endParaRPr lang="en-IN"/>
          </a:p>
        </p:txBody>
      </p:sp>
    </p:spTree>
    <p:extLst>
      <p:ext uri="{BB962C8B-B14F-4D97-AF65-F5344CB8AC3E}">
        <p14:creationId xmlns:p14="http://schemas.microsoft.com/office/powerpoint/2010/main" val="4207356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1EC09-1DD8-4E2B-BE39-835634DD4478}" type="datetimeFigureOut">
              <a:rPr lang="en-IN" smtClean="0"/>
              <a:t>19-05-2021</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11A99-9D88-495A-9FFD-E33A55A2877E}" type="slidenum">
              <a:rPr lang="en-IN" smtClean="0"/>
              <a:t>‹#›</a:t>
            </a:fld>
            <a:endParaRPr lang="en-IN"/>
          </a:p>
        </p:txBody>
      </p:sp>
    </p:spTree>
    <p:extLst>
      <p:ext uri="{BB962C8B-B14F-4D97-AF65-F5344CB8AC3E}">
        <p14:creationId xmlns:p14="http://schemas.microsoft.com/office/powerpoint/2010/main" val="326966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chart" Target="../charts/chart1.xml"/><Relationship Id="rId12" Type="http://schemas.openxmlformats.org/officeDocument/2006/relationships/diagramData" Target="../diagrams/data2.xml"/><Relationship Id="rId2" Type="http://schemas.openxmlformats.org/officeDocument/2006/relationships/diagramData" Target="../diagrams/data1.xml"/><Relationship Id="rId16" Type="http://schemas.microsoft.com/office/2007/relationships/diagramDrawing" Target="../diagrams/drawing2.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3.xml"/><Relationship Id="rId5" Type="http://schemas.openxmlformats.org/officeDocument/2006/relationships/diagramColors" Target="../diagrams/colors1.xml"/><Relationship Id="rId15" Type="http://schemas.openxmlformats.org/officeDocument/2006/relationships/diagramColors" Target="../diagrams/colors2.xml"/><Relationship Id="rId10" Type="http://schemas.openxmlformats.org/officeDocument/2006/relationships/image" Target="../media/image2.png"/><Relationship Id="rId4" Type="http://schemas.openxmlformats.org/officeDocument/2006/relationships/diagramQuickStyle" Target="../diagrams/quickStyle1.xml"/><Relationship Id="rId9" Type="http://schemas.openxmlformats.org/officeDocument/2006/relationships/chart" Target="../charts/chart2.xml"/><Relationship Id="rId1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chart" Target="../charts/chart4.xml"/><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chart" Target="../charts/chart5.xml"/><Relationship Id="rId9" Type="http://schemas.microsoft.com/office/2007/relationships/diagramDrawing" Target="../diagrams/drawing3.xml"/></Relationships>
</file>

<file path=ppt/slides/_rels/slide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3.png"/><Relationship Id="rId4" Type="http://schemas.openxmlformats.org/officeDocument/2006/relationships/diagramQuickStyle" Target="../diagrams/quickStyle5.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9.png"/><Relationship Id="rId4" Type="http://schemas.openxmlformats.org/officeDocument/2006/relationships/diagramQuickStyle" Target="../diagrams/quickStyle6.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cs.odu.edu/~mweigle/courses/cs725-s17/FdS-overview.pdf" TargetMode="External"/><Relationship Id="rId2" Type="http://schemas.openxmlformats.org/officeDocument/2006/relationships/hyperlink" Target="https://www.monash.edu/__data/assets/pdf_file/0005/506345/qmanual.pdf" TargetMode="External"/><Relationship Id="rId1" Type="http://schemas.openxmlformats.org/officeDocument/2006/relationships/slideLayout" Target="../slideLayouts/slideLayout7.xml"/><Relationship Id="rId6" Type="http://schemas.openxmlformats.org/officeDocument/2006/relationships/hyperlink" Target="https://www.mygreatlearning.com/blog/supply-chain-analytics/" TargetMode="External"/><Relationship Id="rId5" Type="http://schemas.openxmlformats.org/officeDocument/2006/relationships/hyperlink" Target="http://www.sankey-diagrams.com/tag/trade/page/2/" TargetMode="External"/><Relationship Id="rId4" Type="http://schemas.openxmlformats.org/officeDocument/2006/relationships/hyperlink" Target="https://www.studypug.com/statistics-help/advantages-and-disadvantages-of-different-graph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48000">
              <a:schemeClr val="accent1">
                <a:lumMod val="20000"/>
                <a:lumOff val="80000"/>
              </a:schemeClr>
            </a:gs>
            <a:gs pos="33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822960" y="222069"/>
            <a:ext cx="10306593" cy="646331"/>
          </a:xfrm>
          <a:prstGeom prst="rect">
            <a:avLst/>
          </a:prstGeom>
          <a:noFill/>
        </p:spPr>
        <p:txBody>
          <a:bodyPr wrap="square" rtlCol="0">
            <a:spAutoFit/>
          </a:bodyPr>
          <a:lstStyle/>
          <a:p>
            <a:r>
              <a:rPr lang="en-US" dirty="0" smtClean="0">
                <a:solidFill>
                  <a:schemeClr val="accent1">
                    <a:lumMod val="75000"/>
                  </a:schemeClr>
                </a:solidFill>
                <a:latin typeface="Comic Sans MS" panose="030F0702030302020204" pitchFamily="66" charset="0"/>
              </a:rPr>
              <a:t>Name</a:t>
            </a:r>
            <a:r>
              <a:rPr lang="en-US" dirty="0" smtClean="0">
                <a:latin typeface="Comic Sans MS" panose="030F0702030302020204" pitchFamily="66" charset="0"/>
              </a:rPr>
              <a:t>- Arpan Sarkar</a:t>
            </a:r>
          </a:p>
          <a:p>
            <a:r>
              <a:rPr lang="en-US" dirty="0" smtClean="0">
                <a:solidFill>
                  <a:schemeClr val="accent1">
                    <a:lumMod val="75000"/>
                  </a:schemeClr>
                </a:solidFill>
                <a:latin typeface="Comic Sans MS" panose="030F0702030302020204" pitchFamily="66" charset="0"/>
              </a:rPr>
              <a:t>Title</a:t>
            </a:r>
            <a:r>
              <a:rPr lang="en-US" dirty="0" smtClean="0">
                <a:latin typeface="Comic Sans MS" panose="030F0702030302020204" pitchFamily="66" charset="0"/>
              </a:rPr>
              <a:t>- Review of Global Supply Chain Management through an analytical approach</a:t>
            </a:r>
            <a:endParaRPr lang="en-IN" dirty="0">
              <a:latin typeface="Comic Sans MS" panose="030F0702030302020204" pitchFamily="66" charset="0"/>
            </a:endParaRPr>
          </a:p>
        </p:txBody>
      </p:sp>
      <p:sp>
        <p:nvSpPr>
          <p:cNvPr id="5" name="TextBox 4"/>
          <p:cNvSpPr txBox="1"/>
          <p:nvPr/>
        </p:nvSpPr>
        <p:spPr>
          <a:xfrm>
            <a:off x="868679" y="929955"/>
            <a:ext cx="10215154" cy="2862322"/>
          </a:xfrm>
          <a:prstGeom prst="rect">
            <a:avLst/>
          </a:prstGeom>
          <a:noFill/>
        </p:spPr>
        <p:txBody>
          <a:bodyPr wrap="square" rtlCol="0">
            <a:spAutoFit/>
          </a:bodyPr>
          <a:lstStyle/>
          <a:p>
            <a:r>
              <a:rPr lang="en-US" dirty="0" smtClean="0">
                <a:solidFill>
                  <a:schemeClr val="accent1">
                    <a:lumMod val="75000"/>
                  </a:schemeClr>
                </a:solidFill>
                <a:latin typeface="Comic Sans MS" panose="030F0702030302020204" pitchFamily="66" charset="0"/>
              </a:rPr>
              <a:t>Problem Context</a:t>
            </a:r>
          </a:p>
          <a:p>
            <a:r>
              <a:rPr lang="en-US" dirty="0" smtClean="0">
                <a:latin typeface="Comic Sans MS" panose="030F0702030302020204" pitchFamily="66" charset="0"/>
              </a:rPr>
              <a:t>When the data set is related to global supply chain, it is very important to have an analytical study to find out the key causes that lead to profit making or incurring losses by exporting nations. It can identify known risks and can predict future by spotting patterns and trends, and as mathematical models and data infrastructures  have improved predictive modeling and machine learning has become powerful in deriving insights through visuals.</a:t>
            </a:r>
            <a:endParaRPr lang="en-US" dirty="0">
              <a:latin typeface="Comic Sans MS" panose="030F0702030302020204" pitchFamily="66" charset="0"/>
            </a:endParaRPr>
          </a:p>
          <a:p>
            <a:r>
              <a:rPr lang="en-US" dirty="0" smtClean="0">
                <a:latin typeface="Comic Sans MS" panose="030F0702030302020204" pitchFamily="66" charset="0"/>
              </a:rPr>
              <a:t>Over the last three decades, global supply chains (GSCs) have increasingly gained importance in linking developing countries to international markets. Today a substantial share of the production processes of GSCs is taking place in developing countries. For developing countries and their enterprises, GSCs offer opportunities as well as challenges.</a:t>
            </a:r>
            <a:endParaRPr lang="en-IN" dirty="0">
              <a:latin typeface="Comic Sans MS" panose="030F0702030302020204" pitchFamily="66" charset="0"/>
            </a:endParaRPr>
          </a:p>
        </p:txBody>
      </p:sp>
      <p:sp>
        <p:nvSpPr>
          <p:cNvPr id="6" name="TextBox 5"/>
          <p:cNvSpPr txBox="1"/>
          <p:nvPr/>
        </p:nvSpPr>
        <p:spPr>
          <a:xfrm>
            <a:off x="933994" y="3792277"/>
            <a:ext cx="10084524" cy="1600438"/>
          </a:xfrm>
          <a:prstGeom prst="rect">
            <a:avLst/>
          </a:prstGeom>
          <a:noFill/>
        </p:spPr>
        <p:txBody>
          <a:bodyPr wrap="square" rtlCol="0">
            <a:spAutoFit/>
          </a:bodyPr>
          <a:lstStyle/>
          <a:p>
            <a:r>
              <a:rPr lang="en-US" sz="1600" dirty="0" smtClean="0">
                <a:solidFill>
                  <a:schemeClr val="accent1">
                    <a:lumMod val="75000"/>
                  </a:schemeClr>
                </a:solidFill>
                <a:latin typeface="Comic Sans MS" panose="030F0702030302020204" pitchFamily="66" charset="0"/>
              </a:rPr>
              <a:t>The analysis aims to describe the following points:</a:t>
            </a:r>
          </a:p>
          <a:p>
            <a:pPr marL="342900" indent="-342900">
              <a:buAutoNum type="arabicPeriod"/>
            </a:pPr>
            <a:r>
              <a:rPr lang="en-US" sz="1600" dirty="0" smtClean="0">
                <a:latin typeface="Comic Sans MS" panose="030F0702030302020204" pitchFamily="66" charset="0"/>
              </a:rPr>
              <a:t>The </a:t>
            </a:r>
            <a:r>
              <a:rPr lang="en-US" sz="1600" dirty="0">
                <a:latin typeface="Comic Sans MS" panose="030F0702030302020204" pitchFamily="66" charset="0"/>
              </a:rPr>
              <a:t>factors that affect the performance in a </a:t>
            </a:r>
            <a:r>
              <a:rPr lang="en-US" sz="1600" dirty="0" smtClean="0">
                <a:latin typeface="Comic Sans MS" panose="030F0702030302020204" pitchFamily="66" charset="0"/>
              </a:rPr>
              <a:t>GSCS. </a:t>
            </a:r>
          </a:p>
          <a:p>
            <a:pPr marL="342900" indent="-342900">
              <a:buAutoNum type="arabicPeriod"/>
            </a:pPr>
            <a:r>
              <a:rPr lang="en-US" sz="1600" dirty="0" smtClean="0">
                <a:latin typeface="Comic Sans MS" panose="030F0702030302020204" pitchFamily="66" charset="0"/>
              </a:rPr>
              <a:t>Countries which fare better as a export nation.</a:t>
            </a:r>
          </a:p>
          <a:p>
            <a:pPr marL="342900" indent="-342900">
              <a:buAutoNum type="arabicPeriod"/>
            </a:pPr>
            <a:r>
              <a:rPr lang="en-US" sz="1600" dirty="0" smtClean="0">
                <a:latin typeface="Comic Sans MS" panose="030F0702030302020204" pitchFamily="66" charset="0"/>
              </a:rPr>
              <a:t>Trend of global supply chain country wise, major factors and dependencies that affect the logistic process. </a:t>
            </a:r>
          </a:p>
          <a:p>
            <a:pPr marL="342900" indent="-342900">
              <a:buAutoNum type="arabicPeriod"/>
            </a:pPr>
            <a:endParaRPr lang="en-IN" dirty="0"/>
          </a:p>
        </p:txBody>
      </p:sp>
      <p:sp>
        <p:nvSpPr>
          <p:cNvPr id="7" name="TextBox 6"/>
          <p:cNvSpPr txBox="1"/>
          <p:nvPr/>
        </p:nvSpPr>
        <p:spPr>
          <a:xfrm>
            <a:off x="933994" y="5023757"/>
            <a:ext cx="9307286" cy="1015663"/>
          </a:xfrm>
          <a:prstGeom prst="rect">
            <a:avLst/>
          </a:prstGeom>
          <a:noFill/>
        </p:spPr>
        <p:txBody>
          <a:bodyPr wrap="square" rtlCol="0">
            <a:spAutoFit/>
          </a:bodyPr>
          <a:lstStyle/>
          <a:p>
            <a:r>
              <a:rPr lang="en-US" dirty="0" smtClean="0">
                <a:solidFill>
                  <a:schemeClr val="accent1">
                    <a:lumMod val="75000"/>
                  </a:schemeClr>
                </a:solidFill>
                <a:latin typeface="Comic Sans MS" panose="030F0702030302020204" pitchFamily="66" charset="0"/>
              </a:rPr>
              <a:t>Motivation:</a:t>
            </a:r>
          </a:p>
          <a:p>
            <a:r>
              <a:rPr lang="en-US" sz="1400" dirty="0" smtClean="0">
                <a:latin typeface="Comic Sans MS" panose="030F0702030302020204" pitchFamily="66" charset="0"/>
              </a:rPr>
              <a:t>Supply </a:t>
            </a:r>
            <a:r>
              <a:rPr lang="en-US" sz="1400" dirty="0">
                <a:latin typeface="Comic Sans MS" panose="030F0702030302020204" pitchFamily="66" charset="0"/>
              </a:rPr>
              <a:t>Chain is a tricky business. One missing entity or a lack of </a:t>
            </a:r>
            <a:r>
              <a:rPr lang="en-US" sz="1400" dirty="0" smtClean="0">
                <a:latin typeface="Comic Sans MS" panose="030F0702030302020204" pitchFamily="66" charset="0"/>
              </a:rPr>
              <a:t>synchronization </a:t>
            </a:r>
            <a:r>
              <a:rPr lang="en-US" sz="1400" dirty="0">
                <a:latin typeface="Comic Sans MS" panose="030F0702030302020204" pitchFamily="66" charset="0"/>
              </a:rPr>
              <a:t>can break the entire chain and mean millions in losses for a company. However, the use of analytics in this domain is resolving several pain points in supply chain management at the strategic, operational, and tactical levels. </a:t>
            </a:r>
            <a:endParaRPr lang="en-IN" sz="1400" dirty="0">
              <a:latin typeface="Comic Sans MS" panose="030F0702030302020204" pitchFamily="66" charset="0"/>
            </a:endParaRPr>
          </a:p>
        </p:txBody>
      </p:sp>
    </p:spTree>
    <p:extLst>
      <p:ext uri="{BB962C8B-B14F-4D97-AF65-F5344CB8AC3E}">
        <p14:creationId xmlns:p14="http://schemas.microsoft.com/office/powerpoint/2010/main" val="64574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8000">
              <a:schemeClr val="accent1">
                <a:lumMod val="20000"/>
                <a:lumOff val="80000"/>
              </a:schemeClr>
            </a:gs>
            <a:gs pos="33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003187079"/>
              </p:ext>
            </p:extLst>
          </p:nvPr>
        </p:nvGraphicFramePr>
        <p:xfrm>
          <a:off x="428170" y="0"/>
          <a:ext cx="5527734" cy="3540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loud 3"/>
          <p:cNvSpPr/>
          <p:nvPr/>
        </p:nvSpPr>
        <p:spPr>
          <a:xfrm>
            <a:off x="143961" y="248509"/>
            <a:ext cx="1476103" cy="731520"/>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mic Sans MS" panose="030F0702030302020204" pitchFamily="66" charset="0"/>
              </a:rPr>
              <a:t>IDEAS</a:t>
            </a:r>
            <a:endParaRPr lang="en-IN" dirty="0">
              <a:solidFill>
                <a:schemeClr val="tx1"/>
              </a:solidFill>
              <a:latin typeface="Comic Sans MS" panose="030F0702030302020204" pitchFamily="66" charset="0"/>
            </a:endParaRPr>
          </a:p>
        </p:txBody>
      </p:sp>
      <p:sp>
        <p:nvSpPr>
          <p:cNvPr id="8" name="Cloud 7"/>
          <p:cNvSpPr/>
          <p:nvPr/>
        </p:nvSpPr>
        <p:spPr>
          <a:xfrm>
            <a:off x="-1" y="2443236"/>
            <a:ext cx="1937651" cy="90133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latin typeface="Comic Sans MS" panose="030F0702030302020204" pitchFamily="66" charset="0"/>
              </a:rPr>
              <a:t>Viz</a:t>
            </a:r>
            <a:r>
              <a:rPr lang="en-US" dirty="0">
                <a:solidFill>
                  <a:schemeClr val="tx1"/>
                </a:solidFill>
                <a:latin typeface="Comic Sans MS" panose="030F0702030302020204" pitchFamily="66" charset="0"/>
              </a:rPr>
              <a:t>-Ideas</a:t>
            </a:r>
            <a:endParaRPr lang="en-IN" dirty="0">
              <a:solidFill>
                <a:schemeClr val="tx1"/>
              </a:solidFill>
              <a:latin typeface="Comic Sans MS" panose="030F0702030302020204" pitchFamily="66"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260628158"/>
              </p:ext>
            </p:extLst>
          </p:nvPr>
        </p:nvGraphicFramePr>
        <p:xfrm>
          <a:off x="3067850" y="2422654"/>
          <a:ext cx="1603068" cy="4220514"/>
        </p:xfrm>
        <a:graphic>
          <a:graphicData uri="http://schemas.openxmlformats.org/drawingml/2006/table">
            <a:tbl>
              <a:tblPr firstRow="1" bandRow="1">
                <a:tableStyleId>{F5AB1C69-6EDB-4FF4-983F-18BD219EF322}</a:tableStyleId>
              </a:tblPr>
              <a:tblGrid>
                <a:gridCol w="1603068">
                  <a:extLst>
                    <a:ext uri="{9D8B030D-6E8A-4147-A177-3AD203B41FA5}">
                      <a16:colId xmlns:a16="http://schemas.microsoft.com/office/drawing/2014/main" val="1602323566"/>
                    </a:ext>
                  </a:extLst>
                </a:gridCol>
              </a:tblGrid>
              <a:tr h="346801">
                <a:tc>
                  <a:txBody>
                    <a:bodyPr/>
                    <a:lstStyle/>
                    <a:p>
                      <a:r>
                        <a:rPr lang="en-US" dirty="0" smtClean="0"/>
                        <a:t>Possible</a:t>
                      </a:r>
                      <a:r>
                        <a:rPr lang="en-US" baseline="0" dirty="0" smtClean="0"/>
                        <a:t> Visuals</a:t>
                      </a:r>
                      <a:endParaRPr lang="en-IN" dirty="0"/>
                    </a:p>
                  </a:txBody>
                  <a:tcPr/>
                </a:tc>
                <a:extLst>
                  <a:ext uri="{0D108BD9-81ED-4DB2-BD59-A6C34878D82A}">
                    <a16:rowId xmlns:a16="http://schemas.microsoft.com/office/drawing/2014/main" val="1863716579"/>
                  </a:ext>
                </a:extLst>
              </a:tr>
              <a:tr h="346801">
                <a:tc>
                  <a:txBody>
                    <a:bodyPr/>
                    <a:lstStyle/>
                    <a:p>
                      <a:r>
                        <a:rPr lang="en-US" dirty="0" smtClean="0"/>
                        <a:t>1.Flow Map</a:t>
                      </a:r>
                      <a:endParaRPr lang="en-IN" dirty="0"/>
                    </a:p>
                  </a:txBody>
                  <a:tcPr/>
                </a:tc>
                <a:extLst>
                  <a:ext uri="{0D108BD9-81ED-4DB2-BD59-A6C34878D82A}">
                    <a16:rowId xmlns:a16="http://schemas.microsoft.com/office/drawing/2014/main" val="1502639006"/>
                  </a:ext>
                </a:extLst>
              </a:tr>
              <a:tr h="346801">
                <a:tc>
                  <a:txBody>
                    <a:bodyPr/>
                    <a:lstStyle/>
                    <a:p>
                      <a:r>
                        <a:rPr lang="en-US" dirty="0" smtClean="0"/>
                        <a:t>2.Box</a:t>
                      </a:r>
                      <a:r>
                        <a:rPr lang="en-US" baseline="0" dirty="0" smtClean="0"/>
                        <a:t> Plot </a:t>
                      </a:r>
                      <a:endParaRPr lang="en-IN" dirty="0"/>
                    </a:p>
                  </a:txBody>
                  <a:tcPr/>
                </a:tc>
                <a:extLst>
                  <a:ext uri="{0D108BD9-81ED-4DB2-BD59-A6C34878D82A}">
                    <a16:rowId xmlns:a16="http://schemas.microsoft.com/office/drawing/2014/main" val="4242384250"/>
                  </a:ext>
                </a:extLst>
              </a:tr>
              <a:tr h="346801">
                <a:tc>
                  <a:txBody>
                    <a:bodyPr/>
                    <a:lstStyle/>
                    <a:p>
                      <a:r>
                        <a:rPr lang="en-US" dirty="0" smtClean="0"/>
                        <a:t>3.Scatter</a:t>
                      </a:r>
                      <a:r>
                        <a:rPr lang="en-US" baseline="0" dirty="0" smtClean="0"/>
                        <a:t> Plots </a:t>
                      </a:r>
                      <a:endParaRPr lang="en-IN" dirty="0"/>
                    </a:p>
                  </a:txBody>
                  <a:tcPr/>
                </a:tc>
                <a:extLst>
                  <a:ext uri="{0D108BD9-81ED-4DB2-BD59-A6C34878D82A}">
                    <a16:rowId xmlns:a16="http://schemas.microsoft.com/office/drawing/2014/main" val="3395729126"/>
                  </a:ext>
                </a:extLst>
              </a:tr>
              <a:tr h="346801">
                <a:tc>
                  <a:txBody>
                    <a:bodyPr/>
                    <a:lstStyle/>
                    <a:p>
                      <a:r>
                        <a:rPr lang="en-US" dirty="0" smtClean="0"/>
                        <a:t>4.Density Plots</a:t>
                      </a:r>
                    </a:p>
                  </a:txBody>
                  <a:tcPr/>
                </a:tc>
                <a:extLst>
                  <a:ext uri="{0D108BD9-81ED-4DB2-BD59-A6C34878D82A}">
                    <a16:rowId xmlns:a16="http://schemas.microsoft.com/office/drawing/2014/main" val="3702511712"/>
                  </a:ext>
                </a:extLst>
              </a:tr>
              <a:tr h="346801">
                <a:tc>
                  <a:txBody>
                    <a:bodyPr/>
                    <a:lstStyle/>
                    <a:p>
                      <a:r>
                        <a:rPr lang="en-US" dirty="0" smtClean="0"/>
                        <a:t>5.Line Plots</a:t>
                      </a:r>
                      <a:endParaRPr lang="en-IN" dirty="0"/>
                    </a:p>
                  </a:txBody>
                  <a:tcPr/>
                </a:tc>
                <a:extLst>
                  <a:ext uri="{0D108BD9-81ED-4DB2-BD59-A6C34878D82A}">
                    <a16:rowId xmlns:a16="http://schemas.microsoft.com/office/drawing/2014/main" val="3979405846"/>
                  </a:ext>
                </a:extLst>
              </a:tr>
              <a:tr h="346801">
                <a:tc>
                  <a:txBody>
                    <a:bodyPr/>
                    <a:lstStyle/>
                    <a:p>
                      <a:r>
                        <a:rPr lang="en-US" dirty="0" smtClean="0"/>
                        <a:t>6.Corelation plots</a:t>
                      </a:r>
                      <a:endParaRPr lang="en-IN" dirty="0"/>
                    </a:p>
                  </a:txBody>
                  <a:tcPr/>
                </a:tc>
                <a:extLst>
                  <a:ext uri="{0D108BD9-81ED-4DB2-BD59-A6C34878D82A}">
                    <a16:rowId xmlns:a16="http://schemas.microsoft.com/office/drawing/2014/main" val="2223675936"/>
                  </a:ext>
                </a:extLst>
              </a:tr>
              <a:tr h="606901">
                <a:tc>
                  <a:txBody>
                    <a:bodyPr/>
                    <a:lstStyle/>
                    <a:p>
                      <a:r>
                        <a:rPr lang="en-US" dirty="0" smtClean="0"/>
                        <a:t>7.Corelation Matrix</a:t>
                      </a:r>
                      <a:endParaRPr lang="en-IN" dirty="0"/>
                    </a:p>
                  </a:txBody>
                  <a:tcPr/>
                </a:tc>
                <a:extLst>
                  <a:ext uri="{0D108BD9-81ED-4DB2-BD59-A6C34878D82A}">
                    <a16:rowId xmlns:a16="http://schemas.microsoft.com/office/drawing/2014/main" val="3429352940"/>
                  </a:ext>
                </a:extLst>
              </a:tr>
              <a:tr h="471474">
                <a:tc>
                  <a:txBody>
                    <a:bodyPr/>
                    <a:lstStyle/>
                    <a:p>
                      <a:r>
                        <a:rPr lang="en-US" dirty="0" smtClean="0"/>
                        <a:t>8.Bar Plots</a:t>
                      </a:r>
                      <a:endParaRPr lang="en-IN" dirty="0"/>
                    </a:p>
                  </a:txBody>
                  <a:tcPr/>
                </a:tc>
                <a:extLst>
                  <a:ext uri="{0D108BD9-81ED-4DB2-BD59-A6C34878D82A}">
                    <a16:rowId xmlns:a16="http://schemas.microsoft.com/office/drawing/2014/main" val="535144473"/>
                  </a:ext>
                </a:extLst>
              </a:tr>
            </a:tbl>
          </a:graphicData>
        </a:graphic>
      </p:graphicFrame>
      <p:graphicFrame>
        <p:nvGraphicFramePr>
          <p:cNvPr id="14" name="Chart 13"/>
          <p:cNvGraphicFramePr/>
          <p:nvPr>
            <p:extLst>
              <p:ext uri="{D42A27DB-BD31-4B8C-83A1-F6EECF244321}">
                <p14:modId xmlns:p14="http://schemas.microsoft.com/office/powerpoint/2010/main" val="2823265080"/>
              </p:ext>
            </p:extLst>
          </p:nvPr>
        </p:nvGraphicFramePr>
        <p:xfrm>
          <a:off x="8679769" y="174282"/>
          <a:ext cx="3200401" cy="1570112"/>
        </p:xfrm>
        <a:graphic>
          <a:graphicData uri="http://schemas.openxmlformats.org/drawingml/2006/chart">
            <c:chart xmlns:c="http://schemas.openxmlformats.org/drawingml/2006/chart" xmlns:r="http://schemas.openxmlformats.org/officeDocument/2006/relationships" r:id="rId7"/>
          </a:graphicData>
        </a:graphic>
      </p:graphicFrame>
      <p:pic>
        <p:nvPicPr>
          <p:cNvPr id="15" name="Picture 14" descr="What I learnt in Geography this week.....: &lt;strong&gt;Maps&lt;/strong&gt;, &lt;strong&gt;Maps&lt;/strong&gt; and a Few More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54088" y="1979504"/>
            <a:ext cx="2926080" cy="1828800"/>
          </a:xfrm>
          <a:prstGeom prst="rect">
            <a:avLst/>
          </a:prstGeom>
        </p:spPr>
      </p:pic>
      <mc:AlternateContent xmlns:mc="http://schemas.openxmlformats.org/markup-compatibility/2006" xmlns:cx="http://schemas.microsoft.com/office/drawing/2014/chartex">
        <mc:Choice Requires="cx">
          <p:graphicFrame>
            <p:nvGraphicFramePr>
              <p:cNvPr id="18" name="Chart 17"/>
              <p:cNvGraphicFramePr/>
              <p:nvPr>
                <p:extLst>
                  <p:ext uri="{D42A27DB-BD31-4B8C-83A1-F6EECF244321}">
                    <p14:modId xmlns:p14="http://schemas.microsoft.com/office/powerpoint/2010/main" val="536374569"/>
                  </p:ext>
                </p:extLst>
              </p:nvPr>
            </p:nvGraphicFramePr>
            <p:xfrm>
              <a:off x="8954090" y="3906185"/>
              <a:ext cx="3018937" cy="1789612"/>
            </p:xfrm>
            <a:graphic>
              <a:graphicData uri="http://schemas.microsoft.com/office/drawing/2014/chartex">
                <c:chart xmlns:c="http://schemas.openxmlformats.org/drawingml/2006/chart" xmlns:r="http://schemas.openxmlformats.org/officeDocument/2006/relationships" r:id="rId9"/>
              </a:graphicData>
            </a:graphic>
          </p:graphicFrame>
        </mc:Choice>
        <mc:Fallback xmlns="">
          <p:pic>
            <p:nvPicPr>
              <p:cNvPr id="18" name="Chart 17"/>
              <p:cNvPicPr>
                <a:picLocks noGrp="1" noRot="1" noChangeAspect="1" noMove="1" noResize="1" noEditPoints="1" noAdjustHandles="1" noChangeArrowheads="1" noChangeShapeType="1"/>
              </p:cNvPicPr>
              <p:nvPr/>
            </p:nvPicPr>
            <p:blipFill>
              <a:blip r:embed="rId10"/>
              <a:stretch>
                <a:fillRect/>
              </a:stretch>
            </p:blipFill>
            <p:spPr>
              <a:xfrm>
                <a:off x="8954090" y="3906185"/>
                <a:ext cx="3018937" cy="1789612"/>
              </a:xfrm>
              <a:prstGeom prst="rect">
                <a:avLst/>
              </a:prstGeom>
            </p:spPr>
          </p:pic>
        </mc:Fallback>
      </mc:AlternateContent>
      <p:graphicFrame>
        <p:nvGraphicFramePr>
          <p:cNvPr id="21" name="Chart 20"/>
          <p:cNvGraphicFramePr/>
          <p:nvPr>
            <p:extLst>
              <p:ext uri="{D42A27DB-BD31-4B8C-83A1-F6EECF244321}">
                <p14:modId xmlns:p14="http://schemas.microsoft.com/office/powerpoint/2010/main" val="1793101925"/>
              </p:ext>
            </p:extLst>
          </p:nvPr>
        </p:nvGraphicFramePr>
        <p:xfrm>
          <a:off x="4935834" y="2409109"/>
          <a:ext cx="1945290" cy="1306986"/>
        </p:xfrm>
        <a:graphic>
          <a:graphicData uri="http://schemas.openxmlformats.org/drawingml/2006/chart">
            <c:chart xmlns:c="http://schemas.openxmlformats.org/drawingml/2006/chart" xmlns:r="http://schemas.openxmlformats.org/officeDocument/2006/relationships" r:id="rId11"/>
          </a:graphicData>
        </a:graphic>
      </p:graphicFrame>
      <p:sp>
        <p:nvSpPr>
          <p:cNvPr id="23" name="Notched Right Arrow 22"/>
          <p:cNvSpPr/>
          <p:nvPr/>
        </p:nvSpPr>
        <p:spPr>
          <a:xfrm>
            <a:off x="1985122" y="2566153"/>
            <a:ext cx="767811" cy="450668"/>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4" name="TextBox 23"/>
          <p:cNvSpPr txBox="1"/>
          <p:nvPr/>
        </p:nvSpPr>
        <p:spPr>
          <a:xfrm>
            <a:off x="7040287" y="3182910"/>
            <a:ext cx="1482350" cy="1446550"/>
          </a:xfrm>
          <a:prstGeom prst="rect">
            <a:avLst/>
          </a:prstGeom>
          <a:solidFill>
            <a:srgbClr val="FFC000"/>
          </a:solidFill>
          <a:ln>
            <a:solidFill>
              <a:srgbClr val="FFC000"/>
            </a:solidFill>
          </a:ln>
        </p:spPr>
        <p:txBody>
          <a:bodyPr wrap="square" rtlCol="0">
            <a:spAutoFit/>
          </a:bodyPr>
          <a:lstStyle/>
          <a:p>
            <a:r>
              <a:rPr lang="en-US" sz="1100" dirty="0">
                <a:latin typeface="Comic Sans MS" panose="030F0702030302020204" pitchFamily="66" charset="0"/>
              </a:rPr>
              <a:t>Using Flow Maps we can generally show the movement of information geographically or objects from one location to another and their amount.</a:t>
            </a:r>
            <a:endParaRPr lang="en-IN" sz="1100" dirty="0">
              <a:latin typeface="Comic Sans MS" panose="030F0702030302020204" pitchFamily="66" charset="0"/>
            </a:endParaRPr>
          </a:p>
        </p:txBody>
      </p:sp>
      <p:sp>
        <p:nvSpPr>
          <p:cNvPr id="33" name="Rectangle 32"/>
          <p:cNvSpPr/>
          <p:nvPr/>
        </p:nvSpPr>
        <p:spPr>
          <a:xfrm>
            <a:off x="6642588" y="313511"/>
            <a:ext cx="1350499" cy="1169551"/>
          </a:xfrm>
          <a:prstGeom prst="rect">
            <a:avLst/>
          </a:prstGeom>
          <a:solidFill>
            <a:srgbClr val="FFC000"/>
          </a:solidFill>
        </p:spPr>
        <p:txBody>
          <a:bodyPr wrap="square">
            <a:spAutoFit/>
          </a:bodyPr>
          <a:lstStyle/>
          <a:p>
            <a:r>
              <a:rPr lang="en-US" sz="1000" dirty="0">
                <a:latin typeface="Comic Sans MS" panose="030F0702030302020204" pitchFamily="66" charset="0"/>
              </a:rPr>
              <a:t>Scatter plots help empirically to investigate the relationship between product nature and Supply Chain strategies.</a:t>
            </a:r>
            <a:endParaRPr lang="en-IN" sz="1000" dirty="0">
              <a:latin typeface="Comic Sans MS" panose="030F0702030302020204" pitchFamily="66" charset="0"/>
            </a:endParaRPr>
          </a:p>
        </p:txBody>
      </p:sp>
      <p:cxnSp>
        <p:nvCxnSpPr>
          <p:cNvPr id="35" name="Straight Arrow Connector 34"/>
          <p:cNvCxnSpPr/>
          <p:nvPr/>
        </p:nvCxnSpPr>
        <p:spPr>
          <a:xfrm>
            <a:off x="7993087" y="854214"/>
            <a:ext cx="922031" cy="263265"/>
          </a:xfrm>
          <a:prstGeom prst="straightConnector1">
            <a:avLst/>
          </a:prstGeom>
          <a:ln>
            <a:tailEnd type="stealth"/>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5157074" y="4330480"/>
            <a:ext cx="1590961" cy="1277273"/>
          </a:xfrm>
          <a:prstGeom prst="rect">
            <a:avLst/>
          </a:prstGeom>
          <a:solidFill>
            <a:srgbClr val="FFC000"/>
          </a:solidFill>
        </p:spPr>
        <p:txBody>
          <a:bodyPr wrap="square">
            <a:spAutoFit/>
          </a:bodyPr>
          <a:lstStyle/>
          <a:p>
            <a:r>
              <a:rPr lang="en-US" sz="1100" dirty="0">
                <a:latin typeface="Comic Sans MS" panose="030F0702030302020204" pitchFamily="66" charset="0"/>
              </a:rPr>
              <a:t>Line Plots are use-full in giving quick analysis and it’s the best visual representation for understanding the trend of a given time.</a:t>
            </a:r>
            <a:endParaRPr lang="en-IN" sz="1100" dirty="0">
              <a:latin typeface="Comic Sans MS" panose="030F0702030302020204" pitchFamily="66" charset="0"/>
            </a:endParaRPr>
          </a:p>
        </p:txBody>
      </p:sp>
      <p:cxnSp>
        <p:nvCxnSpPr>
          <p:cNvPr id="39" name="Straight Arrow Connector 38"/>
          <p:cNvCxnSpPr/>
          <p:nvPr/>
        </p:nvCxnSpPr>
        <p:spPr>
          <a:xfrm flipH="1" flipV="1">
            <a:off x="5162845" y="3583819"/>
            <a:ext cx="28135" cy="720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V="1">
            <a:off x="8327517" y="2566153"/>
            <a:ext cx="587601" cy="701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6" name="Diagram 45"/>
          <p:cNvGraphicFramePr/>
          <p:nvPr>
            <p:extLst>
              <p:ext uri="{D42A27DB-BD31-4B8C-83A1-F6EECF244321}">
                <p14:modId xmlns:p14="http://schemas.microsoft.com/office/powerpoint/2010/main" val="2585616873"/>
              </p:ext>
            </p:extLst>
          </p:nvPr>
        </p:nvGraphicFramePr>
        <p:xfrm>
          <a:off x="-68642" y="3421423"/>
          <a:ext cx="2946741" cy="333321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7" name="Rectangle 46"/>
          <p:cNvSpPr/>
          <p:nvPr/>
        </p:nvSpPr>
        <p:spPr>
          <a:xfrm>
            <a:off x="7499040" y="5717447"/>
            <a:ext cx="3925347" cy="830997"/>
          </a:xfrm>
          <a:prstGeom prst="rect">
            <a:avLst/>
          </a:prstGeom>
          <a:solidFill>
            <a:srgbClr val="FFC000"/>
          </a:solidFill>
        </p:spPr>
        <p:txBody>
          <a:bodyPr wrap="square">
            <a:spAutoFit/>
          </a:bodyPr>
          <a:lstStyle/>
          <a:p>
            <a:r>
              <a:rPr lang="en-US" sz="1200" dirty="0">
                <a:latin typeface="Comic Sans MS" panose="030F0702030302020204" pitchFamily="66" charset="0"/>
              </a:rPr>
              <a:t>Box and whisker plots are highly effective visuals in summarizing data. It is a very convenient way of displaying the data distribution through their quartiles</a:t>
            </a:r>
            <a:r>
              <a:rPr lang="en-US" sz="1200" dirty="0">
                <a:latin typeface="Helvetica" panose="020B0604020202020204" pitchFamily="34" charset="0"/>
              </a:rPr>
              <a:t>.</a:t>
            </a:r>
            <a:endParaRPr lang="en-IN" sz="1200" dirty="0"/>
          </a:p>
        </p:txBody>
      </p:sp>
      <p:sp>
        <p:nvSpPr>
          <p:cNvPr id="48" name="Cloud 47"/>
          <p:cNvSpPr/>
          <p:nvPr/>
        </p:nvSpPr>
        <p:spPr>
          <a:xfrm>
            <a:off x="1931331" y="166015"/>
            <a:ext cx="2834952" cy="803968"/>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mic Sans MS" panose="030F0702030302020204" pitchFamily="66" charset="0"/>
              </a:rPr>
              <a:t>BRAINSTORM</a:t>
            </a:r>
            <a:endParaRPr lang="en-IN" dirty="0">
              <a:solidFill>
                <a:schemeClr val="tx1"/>
              </a:solidFill>
              <a:latin typeface="Comic Sans MS" panose="030F0702030302020204" pitchFamily="66" charset="0"/>
            </a:endParaRPr>
          </a:p>
        </p:txBody>
      </p:sp>
      <p:cxnSp>
        <p:nvCxnSpPr>
          <p:cNvPr id="50" name="Straight Arrow Connector 49"/>
          <p:cNvCxnSpPr/>
          <p:nvPr/>
        </p:nvCxnSpPr>
        <p:spPr>
          <a:xfrm flipV="1">
            <a:off x="8679769" y="4896289"/>
            <a:ext cx="274321" cy="7899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220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8000">
              <a:schemeClr val="accent1">
                <a:lumMod val="20000"/>
                <a:lumOff val="80000"/>
              </a:schemeClr>
            </a:gs>
            <a:gs pos="33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effectLst/>
      </p:bgPr>
    </p:bg>
    <p:spTree>
      <p:nvGrpSpPr>
        <p:cNvPr id="1" name=""/>
        <p:cNvGrpSpPr/>
        <p:nvPr/>
      </p:nvGrpSpPr>
      <p:grpSpPr>
        <a:xfrm>
          <a:off x="0" y="0"/>
          <a:ext cx="0" cy="0"/>
          <a:chOff x="0" y="0"/>
          <a:chExt cx="0" cy="0"/>
        </a:xfrm>
      </p:grpSpPr>
      <p:pic>
        <p:nvPicPr>
          <p:cNvPr id="56" name="Picture 55" descr="Free vector graphic: &lt;strong&gt;World&lt;/strong&gt;, &lt;strong&gt;World&lt;/strong&gt; &lt;strong&gt;Map&lt;/strong&gt;, Earth, Continents - Free Imag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724" y="760310"/>
            <a:ext cx="5412611" cy="3086100"/>
          </a:xfrm>
          <a:prstGeom prst="rect">
            <a:avLst/>
          </a:prstGeom>
        </p:spPr>
      </p:pic>
      <p:pic>
        <p:nvPicPr>
          <p:cNvPr id="8" name="Picture 7" descr="Free vector graphic: &lt;strong&gt;World&lt;/strong&gt;, &lt;strong&gt;World&lt;/strong&gt; &lt;strong&gt;Map&lt;/strong&gt;, Earth, Continents - Free Imag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725" y="760309"/>
            <a:ext cx="5412611" cy="3086100"/>
          </a:xfrm>
          <a:prstGeom prst="rect">
            <a:avLst/>
          </a:prstGeom>
        </p:spPr>
      </p:pic>
      <p:sp>
        <p:nvSpPr>
          <p:cNvPr id="10" name="Shape 9"/>
          <p:cNvSpPr/>
          <p:nvPr/>
        </p:nvSpPr>
        <p:spPr>
          <a:xfrm rot="10508457">
            <a:off x="4019685" y="1441318"/>
            <a:ext cx="2127404" cy="952217"/>
          </a:xfrm>
          <a:prstGeom prst="swooshArrow">
            <a:avLst>
              <a:gd name="adj1" fmla="val 16310"/>
              <a:gd name="adj2" fmla="val 31370"/>
            </a:avLst>
          </a:pr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Shape 10"/>
          <p:cNvSpPr/>
          <p:nvPr/>
        </p:nvSpPr>
        <p:spPr>
          <a:xfrm rot="9288545">
            <a:off x="4302182" y="1649823"/>
            <a:ext cx="1477823" cy="1127290"/>
          </a:xfrm>
          <a:prstGeom prst="swooshArrow">
            <a:avLst>
              <a:gd name="adj1" fmla="val 16310"/>
              <a:gd name="adj2" fmla="val 31370"/>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Shape 12"/>
          <p:cNvSpPr/>
          <p:nvPr/>
        </p:nvSpPr>
        <p:spPr>
          <a:xfrm rot="20491261">
            <a:off x="4376849" y="1495367"/>
            <a:ext cx="1888691" cy="385855"/>
          </a:xfrm>
          <a:prstGeom prst="swooshArrow">
            <a:avLst>
              <a:gd name="adj1" fmla="val 25000"/>
              <a:gd name="adj2" fmla="val 25000"/>
            </a:avLst>
          </a:prstGeom>
          <a:solidFill>
            <a:srgbClr val="92D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Shape 13"/>
          <p:cNvSpPr/>
          <p:nvPr/>
        </p:nvSpPr>
        <p:spPr>
          <a:xfrm rot="5042224">
            <a:off x="2064311" y="1788293"/>
            <a:ext cx="1420139" cy="987818"/>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Shape 14"/>
          <p:cNvSpPr/>
          <p:nvPr/>
        </p:nvSpPr>
        <p:spPr>
          <a:xfrm rot="5400000">
            <a:off x="3803334" y="1791527"/>
            <a:ext cx="1011890" cy="554634"/>
          </a:xfrm>
          <a:prstGeom prst="swooshArrow">
            <a:avLst>
              <a:gd name="adj1" fmla="val 16310"/>
              <a:gd name="adj2" fmla="val 31370"/>
            </a:avLst>
          </a:prstGeom>
          <a:solidFill>
            <a:schemeClr val="tx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Shape 15"/>
          <p:cNvSpPr/>
          <p:nvPr/>
        </p:nvSpPr>
        <p:spPr>
          <a:xfrm rot="2344846">
            <a:off x="2346968" y="824474"/>
            <a:ext cx="991986" cy="644502"/>
          </a:xfrm>
          <a:prstGeom prst="swooshArrow">
            <a:avLst>
              <a:gd name="adj1" fmla="val 16310"/>
              <a:gd name="adj2" fmla="val 31370"/>
            </a:avLst>
          </a:prstGeom>
          <a:solidFill>
            <a:srgbClr val="FFFF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Shape 16"/>
          <p:cNvSpPr/>
          <p:nvPr/>
        </p:nvSpPr>
        <p:spPr>
          <a:xfrm rot="14250309">
            <a:off x="5172372" y="2233995"/>
            <a:ext cx="1879600" cy="578232"/>
          </a:xfrm>
          <a:prstGeom prst="swooshArrow">
            <a:avLst>
              <a:gd name="adj1" fmla="val 25000"/>
              <a:gd name="adj2" fmla="val 25000"/>
            </a:avLst>
          </a:prstGeom>
          <a:solidFill>
            <a:srgbClr val="FFFF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8" name="Shape 17"/>
          <p:cNvSpPr/>
          <p:nvPr/>
        </p:nvSpPr>
        <p:spPr>
          <a:xfrm rot="2763613">
            <a:off x="2487682" y="1484147"/>
            <a:ext cx="1694341" cy="404901"/>
          </a:xfrm>
          <a:prstGeom prst="swooshArrow">
            <a:avLst>
              <a:gd name="adj1" fmla="val 25000"/>
              <a:gd name="adj2" fmla="val 25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9" name="Shape 18"/>
          <p:cNvSpPr/>
          <p:nvPr/>
        </p:nvSpPr>
        <p:spPr>
          <a:xfrm rot="883025">
            <a:off x="2519377" y="1097049"/>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aphicFrame>
        <p:nvGraphicFramePr>
          <p:cNvPr id="29" name="Chart 28"/>
          <p:cNvGraphicFramePr/>
          <p:nvPr>
            <p:extLst>
              <p:ext uri="{D42A27DB-BD31-4B8C-83A1-F6EECF244321}">
                <p14:modId xmlns:p14="http://schemas.microsoft.com/office/powerpoint/2010/main" val="2236372841"/>
              </p:ext>
            </p:extLst>
          </p:nvPr>
        </p:nvGraphicFramePr>
        <p:xfrm>
          <a:off x="399144" y="4094186"/>
          <a:ext cx="2892696" cy="21757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p:cNvGraphicFramePr/>
          <p:nvPr>
            <p:extLst>
              <p:ext uri="{D42A27DB-BD31-4B8C-83A1-F6EECF244321}">
                <p14:modId xmlns:p14="http://schemas.microsoft.com/office/powerpoint/2010/main" val="3941617962"/>
              </p:ext>
            </p:extLst>
          </p:nvPr>
        </p:nvGraphicFramePr>
        <p:xfrm>
          <a:off x="3544789" y="4094186"/>
          <a:ext cx="3245960" cy="2175793"/>
        </p:xfrm>
        <a:graphic>
          <a:graphicData uri="http://schemas.openxmlformats.org/drawingml/2006/chart">
            <c:chart xmlns:c="http://schemas.openxmlformats.org/drawingml/2006/chart" xmlns:r="http://schemas.openxmlformats.org/officeDocument/2006/relationships" r:id="rId4"/>
          </a:graphicData>
        </a:graphic>
      </p:graphicFrame>
      <p:sp>
        <p:nvSpPr>
          <p:cNvPr id="35" name="TextBox 34"/>
          <p:cNvSpPr txBox="1"/>
          <p:nvPr/>
        </p:nvSpPr>
        <p:spPr>
          <a:xfrm>
            <a:off x="7479977" y="832471"/>
            <a:ext cx="2354735" cy="2677656"/>
          </a:xfrm>
          <a:prstGeom prst="rect">
            <a:avLst/>
          </a:prstGeom>
          <a:solidFill>
            <a:srgbClr val="92D050"/>
          </a:solidFill>
        </p:spPr>
        <p:txBody>
          <a:bodyPr wrap="square" rtlCol="0">
            <a:spAutoFit/>
          </a:bodyPr>
          <a:lstStyle/>
          <a:p>
            <a:r>
              <a:rPr lang="en-US" sz="1200" dirty="0" smtClean="0">
                <a:solidFill>
                  <a:schemeClr val="accent2">
                    <a:lumMod val="75000"/>
                  </a:schemeClr>
                </a:solidFill>
                <a:latin typeface="Comic Sans MS" panose="030F0702030302020204" pitchFamily="66" charset="0"/>
              </a:rPr>
              <a:t>Operations</a:t>
            </a:r>
          </a:p>
          <a:p>
            <a:pPr marL="171450" indent="-171450">
              <a:buFont typeface="Arial" panose="020B0604020202020204" pitchFamily="34" charset="0"/>
              <a:buChar char="•"/>
            </a:pPr>
            <a:r>
              <a:rPr lang="en-US" sz="1200" dirty="0" smtClean="0">
                <a:latin typeface="Comic Sans MS" panose="030F0702030302020204" pitchFamily="66" charset="0"/>
              </a:rPr>
              <a:t>Hovering over each arrow will display the country name, volume of product, distance covered, amount or size.(Like a tooltip)</a:t>
            </a:r>
          </a:p>
          <a:p>
            <a:pPr marL="171450" indent="-171450">
              <a:buFont typeface="Arial" panose="020B0604020202020204" pitchFamily="34" charset="0"/>
              <a:buChar char="•"/>
            </a:pPr>
            <a:r>
              <a:rPr lang="en-US" sz="1200" dirty="0" smtClean="0">
                <a:latin typeface="Comic Sans MS" panose="030F0702030302020204" pitchFamily="66" charset="0"/>
              </a:rPr>
              <a:t>Thickness of the arrow displays the Volume of items which are getting delivered.</a:t>
            </a:r>
          </a:p>
          <a:p>
            <a:pPr marL="171450" indent="-171450">
              <a:buFont typeface="Arial" panose="020B0604020202020204" pitchFamily="34" charset="0"/>
              <a:buChar char="•"/>
            </a:pPr>
            <a:r>
              <a:rPr lang="en-US" sz="1200" dirty="0" smtClean="0">
                <a:latin typeface="Comic Sans MS" panose="030F0702030302020204" pitchFamily="66" charset="0"/>
              </a:rPr>
              <a:t>Each selection is interactive and will only highlight the selected segment.</a:t>
            </a:r>
            <a:endParaRPr lang="en-IN" sz="1200" dirty="0">
              <a:latin typeface="Comic Sans MS" panose="030F0702030302020204" pitchFamily="66" charset="0"/>
            </a:endParaRPr>
          </a:p>
        </p:txBody>
      </p:sp>
      <p:graphicFrame>
        <p:nvGraphicFramePr>
          <p:cNvPr id="42" name="Diagram 41"/>
          <p:cNvGraphicFramePr/>
          <p:nvPr>
            <p:extLst>
              <p:ext uri="{D42A27DB-BD31-4B8C-83A1-F6EECF244321}">
                <p14:modId xmlns:p14="http://schemas.microsoft.com/office/powerpoint/2010/main" val="1861193459"/>
              </p:ext>
            </p:extLst>
          </p:nvPr>
        </p:nvGraphicFramePr>
        <p:xfrm>
          <a:off x="19366" y="874343"/>
          <a:ext cx="1387071" cy="26029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3" name="Cloud 42"/>
          <p:cNvSpPr/>
          <p:nvPr/>
        </p:nvSpPr>
        <p:spPr>
          <a:xfrm>
            <a:off x="4440551" y="99103"/>
            <a:ext cx="2818900" cy="60484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mic Sans MS" panose="030F0702030302020204" pitchFamily="66" charset="0"/>
              </a:rPr>
              <a:t>Initial Design1</a:t>
            </a:r>
            <a:endParaRPr lang="en-IN" dirty="0">
              <a:solidFill>
                <a:schemeClr val="tx1"/>
              </a:solidFill>
              <a:latin typeface="Comic Sans MS" panose="030F0702030302020204" pitchFamily="66" charset="0"/>
            </a:endParaRPr>
          </a:p>
        </p:txBody>
      </p:sp>
      <p:sp>
        <p:nvSpPr>
          <p:cNvPr id="48" name="Shape 47"/>
          <p:cNvSpPr/>
          <p:nvPr/>
        </p:nvSpPr>
        <p:spPr>
          <a:xfrm rot="1370861">
            <a:off x="3710961" y="627447"/>
            <a:ext cx="1869612" cy="885174"/>
          </a:xfrm>
          <a:prstGeom prst="swooshArrow">
            <a:avLst>
              <a:gd name="adj1" fmla="val 16310"/>
              <a:gd name="adj2" fmla="val 31370"/>
            </a:avLst>
          </a:pr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Shape 49"/>
          <p:cNvSpPr/>
          <p:nvPr/>
        </p:nvSpPr>
        <p:spPr>
          <a:xfrm rot="2344846">
            <a:off x="2346967" y="824475"/>
            <a:ext cx="991986" cy="644502"/>
          </a:xfrm>
          <a:prstGeom prst="swooshArrow">
            <a:avLst>
              <a:gd name="adj1" fmla="val 16310"/>
              <a:gd name="adj2" fmla="val 3137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Shape 50"/>
          <p:cNvSpPr/>
          <p:nvPr/>
        </p:nvSpPr>
        <p:spPr>
          <a:xfrm rot="5042224">
            <a:off x="5764804" y="2140579"/>
            <a:ext cx="1378121" cy="585143"/>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Shape 51"/>
          <p:cNvSpPr/>
          <p:nvPr/>
        </p:nvSpPr>
        <p:spPr>
          <a:xfrm rot="883025">
            <a:off x="4048917" y="1165130"/>
            <a:ext cx="2343289" cy="418555"/>
          </a:xfrm>
          <a:prstGeom prst="swooshArrow">
            <a:avLst>
              <a:gd name="adj1" fmla="val 16310"/>
              <a:gd name="adj2" fmla="val 31370"/>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TextBox 52"/>
          <p:cNvSpPr txBox="1"/>
          <p:nvPr/>
        </p:nvSpPr>
        <p:spPr>
          <a:xfrm>
            <a:off x="7801691" y="3917235"/>
            <a:ext cx="3316977" cy="2631490"/>
          </a:xfrm>
          <a:prstGeom prst="rect">
            <a:avLst/>
          </a:prstGeom>
          <a:solidFill>
            <a:schemeClr val="accent4">
              <a:lumMod val="60000"/>
              <a:lumOff val="40000"/>
            </a:schemeClr>
          </a:solidFill>
          <a:ln>
            <a:noFill/>
          </a:ln>
        </p:spPr>
        <p:txBody>
          <a:bodyPr wrap="square" rtlCol="0">
            <a:spAutoFit/>
          </a:bodyPr>
          <a:lstStyle/>
          <a:p>
            <a:r>
              <a:rPr lang="en-US" sz="1100" dirty="0" smtClean="0">
                <a:solidFill>
                  <a:srgbClr val="00B050"/>
                </a:solidFill>
                <a:latin typeface="Comic Sans MS" panose="030F0702030302020204" pitchFamily="66" charset="0"/>
              </a:rPr>
              <a:t>Merits</a:t>
            </a:r>
          </a:p>
          <a:p>
            <a:pPr marL="171450" indent="-171450">
              <a:buFont typeface="Arial" panose="020B0604020202020204" pitchFamily="34" charset="0"/>
              <a:buChar char="•"/>
            </a:pPr>
            <a:r>
              <a:rPr lang="en-US" sz="1100" dirty="0" smtClean="0">
                <a:latin typeface="Comic Sans MS" panose="030F0702030302020204" pitchFamily="66" charset="0"/>
              </a:rPr>
              <a:t>The </a:t>
            </a:r>
            <a:r>
              <a:rPr lang="en-US" sz="1100" dirty="0">
                <a:latin typeface="Comic Sans MS" panose="030F0702030302020204" pitchFamily="66" charset="0"/>
              </a:rPr>
              <a:t>clustered column chart can be a very useful indicator for comparison between countries.</a:t>
            </a:r>
          </a:p>
          <a:p>
            <a:pPr marL="171450" indent="-171450">
              <a:buFont typeface="Arial" panose="020B0604020202020204" pitchFamily="34" charset="0"/>
              <a:buChar char="•"/>
            </a:pPr>
            <a:r>
              <a:rPr lang="en-US" sz="1100" dirty="0">
                <a:latin typeface="Comic Sans MS" panose="030F0702030302020204" pitchFamily="66" charset="0"/>
              </a:rPr>
              <a:t>Stacked  column chart can be very useful in determining proportion of  different categories, products, channels </a:t>
            </a:r>
            <a:r>
              <a:rPr lang="en-US" sz="1100" dirty="0" smtClean="0">
                <a:latin typeface="Comic Sans MS" panose="030F0702030302020204" pitchFamily="66" charset="0"/>
              </a:rPr>
              <a:t>etc.</a:t>
            </a:r>
          </a:p>
          <a:p>
            <a:r>
              <a:rPr lang="en-US" sz="1100" dirty="0" smtClean="0">
                <a:solidFill>
                  <a:srgbClr val="FF0000"/>
                </a:solidFill>
                <a:latin typeface="Comic Sans MS" panose="030F0702030302020204" pitchFamily="66" charset="0"/>
              </a:rPr>
              <a:t>Demerits</a:t>
            </a:r>
          </a:p>
          <a:p>
            <a:pPr marL="171450" indent="-171450">
              <a:buFont typeface="Arial" panose="020B0604020202020204" pitchFamily="34" charset="0"/>
              <a:buChar char="•"/>
            </a:pPr>
            <a:r>
              <a:rPr lang="en-US" sz="1100" dirty="0" smtClean="0">
                <a:latin typeface="Comic Sans MS" panose="030F0702030302020204" pitchFamily="66" charset="0"/>
              </a:rPr>
              <a:t>Bar graphs can be misleading since we organize it in a certain way, and statistically it might not be relevant.</a:t>
            </a:r>
          </a:p>
          <a:p>
            <a:endParaRPr lang="en-US" sz="1100" dirty="0" smtClean="0">
              <a:latin typeface="Comic Sans MS" panose="030F0702030302020204" pitchFamily="66" charset="0"/>
            </a:endParaRPr>
          </a:p>
          <a:p>
            <a:pPr marL="171450" indent="-171450">
              <a:buFont typeface="Arial" panose="020B0604020202020204" pitchFamily="34" charset="0"/>
              <a:buChar char="•"/>
            </a:pPr>
            <a:r>
              <a:rPr lang="en-US" sz="1100" dirty="0" smtClean="0">
                <a:latin typeface="Comic Sans MS" panose="030F0702030302020204" pitchFamily="66" charset="0"/>
              </a:rPr>
              <a:t> Another issue is that it is hard to determine fractions and </a:t>
            </a:r>
            <a:r>
              <a:rPr lang="en-US" sz="1100" dirty="0" err="1" smtClean="0">
                <a:latin typeface="Comic Sans MS" panose="030F0702030302020204" pitchFamily="66" charset="0"/>
              </a:rPr>
              <a:t>percents</a:t>
            </a:r>
            <a:r>
              <a:rPr lang="en-US" sz="1100" dirty="0" smtClean="0">
                <a:latin typeface="Comic Sans MS" panose="030F0702030302020204" pitchFamily="66" charset="0"/>
              </a:rPr>
              <a:t>.</a:t>
            </a:r>
          </a:p>
          <a:p>
            <a:pPr marL="171450" indent="-171450">
              <a:buFont typeface="Arial" panose="020B0604020202020204" pitchFamily="34" charset="0"/>
              <a:buChar char="•"/>
            </a:pPr>
            <a:endParaRPr lang="en-US" sz="1100" dirty="0" smtClean="0">
              <a:latin typeface="Comic Sans MS" panose="030F0702030302020204" pitchFamily="66" charset="0"/>
            </a:endParaRPr>
          </a:p>
        </p:txBody>
      </p:sp>
      <p:sp>
        <p:nvSpPr>
          <p:cNvPr id="55" name="TextBox 54"/>
          <p:cNvSpPr txBox="1"/>
          <p:nvPr/>
        </p:nvSpPr>
        <p:spPr>
          <a:xfrm>
            <a:off x="10045337" y="0"/>
            <a:ext cx="2146663" cy="2492990"/>
          </a:xfrm>
          <a:prstGeom prst="rect">
            <a:avLst/>
          </a:prstGeom>
          <a:noFill/>
          <a:ln>
            <a:solidFill>
              <a:schemeClr val="tx1"/>
            </a:solidFill>
          </a:ln>
        </p:spPr>
        <p:txBody>
          <a:bodyPr wrap="square" rtlCol="0">
            <a:spAutoFit/>
          </a:bodyPr>
          <a:lstStyle/>
          <a:p>
            <a:r>
              <a:rPr lang="en-US" sz="1200" dirty="0" smtClean="0">
                <a:latin typeface="Comic Sans MS" panose="030F0702030302020204" pitchFamily="66" charset="0"/>
              </a:rPr>
              <a:t>Title- Global Supply Chain Flow </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Author- Arpan Sarkar</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Sheet-3</a:t>
            </a:r>
            <a:endParaRPr lang="en-US" sz="1200" dirty="0" smtClean="0">
              <a:latin typeface="Comic Sans MS" panose="030F0702030302020204" pitchFamily="66" charset="0"/>
            </a:endParaRPr>
          </a:p>
          <a:p>
            <a:endParaRPr lang="en-US" sz="1200" dirty="0" smtClean="0">
              <a:latin typeface="Comic Sans MS" panose="030F0702030302020204" pitchFamily="66" charset="0"/>
            </a:endParaRPr>
          </a:p>
          <a:p>
            <a:r>
              <a:rPr lang="en-US" sz="1200" dirty="0" smtClean="0">
                <a:latin typeface="Comic Sans MS" panose="030F0702030302020204" pitchFamily="66" charset="0"/>
              </a:rPr>
              <a:t>Date- 16-05-2021</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Task- Compare volume and distribution of different products from different modes of shipping.</a:t>
            </a:r>
            <a:endParaRPr lang="en-IN" sz="1200" dirty="0">
              <a:latin typeface="Comic Sans MS" panose="030F0702030302020204" pitchFamily="66" charset="0"/>
            </a:endParaRPr>
          </a:p>
        </p:txBody>
      </p:sp>
      <p:sp>
        <p:nvSpPr>
          <p:cNvPr id="57" name="Shape 56"/>
          <p:cNvSpPr/>
          <p:nvPr/>
        </p:nvSpPr>
        <p:spPr>
          <a:xfrm rot="883025">
            <a:off x="2519376" y="1097050"/>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Shape 57"/>
          <p:cNvSpPr/>
          <p:nvPr/>
        </p:nvSpPr>
        <p:spPr>
          <a:xfrm rot="1370861">
            <a:off x="3710960" y="627448"/>
            <a:ext cx="1869612" cy="885174"/>
          </a:xfrm>
          <a:prstGeom prst="swooshArrow">
            <a:avLst>
              <a:gd name="adj1" fmla="val 16310"/>
              <a:gd name="adj2" fmla="val 31370"/>
            </a:avLst>
          </a:pr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Shape 58"/>
          <p:cNvSpPr/>
          <p:nvPr/>
        </p:nvSpPr>
        <p:spPr>
          <a:xfrm rot="2344846">
            <a:off x="2346966" y="824476"/>
            <a:ext cx="991986" cy="644502"/>
          </a:xfrm>
          <a:prstGeom prst="swooshArrow">
            <a:avLst>
              <a:gd name="adj1" fmla="val 16310"/>
              <a:gd name="adj2" fmla="val 3137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Shape 59"/>
          <p:cNvSpPr/>
          <p:nvPr/>
        </p:nvSpPr>
        <p:spPr>
          <a:xfrm rot="883025">
            <a:off x="2519377" y="1097049"/>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Shape 60"/>
          <p:cNvSpPr/>
          <p:nvPr/>
        </p:nvSpPr>
        <p:spPr>
          <a:xfrm rot="2344846">
            <a:off x="2346965" y="824477"/>
            <a:ext cx="991986" cy="644502"/>
          </a:xfrm>
          <a:prstGeom prst="swooshArrow">
            <a:avLst>
              <a:gd name="adj1" fmla="val 16310"/>
              <a:gd name="adj2" fmla="val 3137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Shape 61"/>
          <p:cNvSpPr/>
          <p:nvPr/>
        </p:nvSpPr>
        <p:spPr>
          <a:xfrm rot="883025">
            <a:off x="2519376" y="1097050"/>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Rounded Rectangle 62"/>
          <p:cNvSpPr/>
          <p:nvPr/>
        </p:nvSpPr>
        <p:spPr>
          <a:xfrm>
            <a:off x="92994" y="583893"/>
            <a:ext cx="1345475" cy="3967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omic Sans MS" panose="030F0702030302020204" pitchFamily="66" charset="0"/>
              </a:rPr>
              <a:t>Filter Example</a:t>
            </a:r>
            <a:endParaRPr lang="en-IN" sz="1200" dirty="0">
              <a:solidFill>
                <a:schemeClr val="tx1"/>
              </a:solidFill>
              <a:latin typeface="Comic Sans MS" panose="030F0702030302020204" pitchFamily="66" charset="0"/>
            </a:endParaRPr>
          </a:p>
        </p:txBody>
      </p:sp>
      <p:sp>
        <p:nvSpPr>
          <p:cNvPr id="64" name="Oval 63"/>
          <p:cNvSpPr/>
          <p:nvPr/>
        </p:nvSpPr>
        <p:spPr>
          <a:xfrm>
            <a:off x="1669853" y="2533962"/>
            <a:ext cx="149370" cy="13028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1667649" y="2972873"/>
            <a:ext cx="149370" cy="1302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1669853" y="3405954"/>
            <a:ext cx="149370" cy="1302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p:cNvSpPr txBox="1"/>
          <p:nvPr/>
        </p:nvSpPr>
        <p:spPr>
          <a:xfrm>
            <a:off x="1870053" y="2471735"/>
            <a:ext cx="677025" cy="246221"/>
          </a:xfrm>
          <a:prstGeom prst="rect">
            <a:avLst/>
          </a:prstGeom>
          <a:noFill/>
        </p:spPr>
        <p:txBody>
          <a:bodyPr wrap="square" rtlCol="0">
            <a:spAutoFit/>
          </a:bodyPr>
          <a:lstStyle/>
          <a:p>
            <a:r>
              <a:rPr lang="en-US" sz="1000" dirty="0" smtClean="0"/>
              <a:t>channel1</a:t>
            </a:r>
            <a:endParaRPr lang="en-IN" sz="1000" dirty="0"/>
          </a:p>
        </p:txBody>
      </p:sp>
      <p:sp>
        <p:nvSpPr>
          <p:cNvPr id="68" name="TextBox 67"/>
          <p:cNvSpPr txBox="1"/>
          <p:nvPr/>
        </p:nvSpPr>
        <p:spPr>
          <a:xfrm>
            <a:off x="1850947" y="2912125"/>
            <a:ext cx="677025" cy="246221"/>
          </a:xfrm>
          <a:prstGeom prst="rect">
            <a:avLst/>
          </a:prstGeom>
          <a:noFill/>
        </p:spPr>
        <p:txBody>
          <a:bodyPr wrap="square" rtlCol="0">
            <a:spAutoFit/>
          </a:bodyPr>
          <a:lstStyle/>
          <a:p>
            <a:r>
              <a:rPr lang="en-US" sz="1000" dirty="0" smtClean="0"/>
              <a:t>channel2</a:t>
            </a:r>
            <a:endParaRPr lang="en-IN" sz="1000" dirty="0"/>
          </a:p>
        </p:txBody>
      </p:sp>
      <p:sp>
        <p:nvSpPr>
          <p:cNvPr id="69" name="TextBox 68"/>
          <p:cNvSpPr txBox="1"/>
          <p:nvPr/>
        </p:nvSpPr>
        <p:spPr>
          <a:xfrm>
            <a:off x="1860411" y="3343242"/>
            <a:ext cx="677025" cy="246221"/>
          </a:xfrm>
          <a:prstGeom prst="rect">
            <a:avLst/>
          </a:prstGeom>
          <a:noFill/>
        </p:spPr>
        <p:txBody>
          <a:bodyPr wrap="square" rtlCol="0">
            <a:spAutoFit/>
          </a:bodyPr>
          <a:lstStyle/>
          <a:p>
            <a:r>
              <a:rPr lang="en-US" sz="1000" dirty="0" smtClean="0"/>
              <a:t>channel3</a:t>
            </a:r>
            <a:endParaRPr lang="en-IN" sz="1000" dirty="0"/>
          </a:p>
        </p:txBody>
      </p:sp>
      <p:sp>
        <p:nvSpPr>
          <p:cNvPr id="70" name="TextBox 69"/>
          <p:cNvSpPr txBox="1"/>
          <p:nvPr/>
        </p:nvSpPr>
        <p:spPr>
          <a:xfrm>
            <a:off x="771789" y="3801206"/>
            <a:ext cx="2616159" cy="276999"/>
          </a:xfrm>
          <a:prstGeom prst="rect">
            <a:avLst/>
          </a:prstGeom>
          <a:noFill/>
        </p:spPr>
        <p:txBody>
          <a:bodyPr wrap="square" rtlCol="0">
            <a:spAutoFit/>
          </a:bodyPr>
          <a:lstStyle/>
          <a:p>
            <a:r>
              <a:rPr lang="en-US" sz="1200" dirty="0" smtClean="0">
                <a:latin typeface="Comic Sans MS" panose="030F0702030302020204" pitchFamily="66" charset="0"/>
              </a:rPr>
              <a:t>Clustered Column Chart</a:t>
            </a:r>
            <a:endParaRPr lang="en-IN" sz="1200" dirty="0">
              <a:latin typeface="Comic Sans MS" panose="030F0702030302020204" pitchFamily="66" charset="0"/>
            </a:endParaRPr>
          </a:p>
        </p:txBody>
      </p:sp>
      <p:sp>
        <p:nvSpPr>
          <p:cNvPr id="71" name="TextBox 70"/>
          <p:cNvSpPr txBox="1"/>
          <p:nvPr/>
        </p:nvSpPr>
        <p:spPr>
          <a:xfrm>
            <a:off x="4238909" y="3760830"/>
            <a:ext cx="2129467" cy="276999"/>
          </a:xfrm>
          <a:prstGeom prst="rect">
            <a:avLst/>
          </a:prstGeom>
          <a:noFill/>
        </p:spPr>
        <p:txBody>
          <a:bodyPr wrap="square" rtlCol="0">
            <a:spAutoFit/>
          </a:bodyPr>
          <a:lstStyle/>
          <a:p>
            <a:r>
              <a:rPr lang="en-US" sz="1200" dirty="0" smtClean="0">
                <a:latin typeface="Comic Sans MS" panose="030F0702030302020204" pitchFamily="66" charset="0"/>
              </a:rPr>
              <a:t>Stacked Column Chart</a:t>
            </a:r>
            <a:endParaRPr lang="en-IN" sz="1200" dirty="0">
              <a:latin typeface="Comic Sans MS" panose="030F0702030302020204" pitchFamily="66" charset="0"/>
            </a:endParaRPr>
          </a:p>
        </p:txBody>
      </p:sp>
    </p:spTree>
    <p:extLst>
      <p:ext uri="{BB962C8B-B14F-4D97-AF65-F5344CB8AC3E}">
        <p14:creationId xmlns:p14="http://schemas.microsoft.com/office/powerpoint/2010/main" val="2760626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8000">
              <a:schemeClr val="accent1">
                <a:lumMod val="20000"/>
                <a:lumOff val="80000"/>
              </a:schemeClr>
            </a:gs>
            <a:gs pos="33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effectLst/>
      </p:bgPr>
    </p:bg>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848694797"/>
              </p:ext>
            </p:extLst>
          </p:nvPr>
        </p:nvGraphicFramePr>
        <p:xfrm>
          <a:off x="19367" y="750144"/>
          <a:ext cx="1428930" cy="2727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loud 9"/>
          <p:cNvSpPr/>
          <p:nvPr/>
        </p:nvSpPr>
        <p:spPr>
          <a:xfrm>
            <a:off x="4404908" y="44361"/>
            <a:ext cx="2818900" cy="60484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mic Sans MS" panose="030F0702030302020204" pitchFamily="66" charset="0"/>
              </a:rPr>
              <a:t>Initial Design 2</a:t>
            </a:r>
            <a:endParaRPr lang="en-IN" dirty="0">
              <a:solidFill>
                <a:schemeClr val="tx1"/>
              </a:solidFill>
              <a:latin typeface="Comic Sans MS" panose="030F0702030302020204" pitchFamily="66" charset="0"/>
            </a:endParaRPr>
          </a:p>
        </p:txBody>
      </p:sp>
      <p:pic>
        <p:nvPicPr>
          <p:cNvPr id="21" name="Picture 20" descr="R: How to : 3d &lt;strong&gt;Density plot&lt;/strong&gt; with gplot and geom_&lt;strong&gt;density&lt;/strong&gt; - Stack Overflow"/>
          <p:cNvPicPr>
            <a:picLocks noChangeAspect="1"/>
          </p:cNvPicPr>
          <p:nvPr/>
        </p:nvPicPr>
        <p:blipFill rotWithShape="1">
          <a:blip r:embed="rId7">
            <a:extLst>
              <a:ext uri="{28A0092B-C50C-407E-A947-70E740481C1C}">
                <a14:useLocalDpi xmlns:a14="http://schemas.microsoft.com/office/drawing/2010/main" val="0"/>
              </a:ext>
            </a:extLst>
          </a:blip>
          <a:srcRect b="4600"/>
          <a:stretch/>
        </p:blipFill>
        <p:spPr>
          <a:xfrm>
            <a:off x="281411" y="3990110"/>
            <a:ext cx="4786978" cy="2708999"/>
          </a:xfrm>
          <a:prstGeom prst="rect">
            <a:avLst/>
          </a:prstGeom>
        </p:spPr>
      </p:pic>
      <p:graphicFrame>
        <p:nvGraphicFramePr>
          <p:cNvPr id="24" name="Chart 23"/>
          <p:cNvGraphicFramePr/>
          <p:nvPr>
            <p:extLst>
              <p:ext uri="{D42A27DB-BD31-4B8C-83A1-F6EECF244321}">
                <p14:modId xmlns:p14="http://schemas.microsoft.com/office/powerpoint/2010/main" val="1645704840"/>
              </p:ext>
            </p:extLst>
          </p:nvPr>
        </p:nvGraphicFramePr>
        <p:xfrm>
          <a:off x="5068389" y="3990109"/>
          <a:ext cx="4068317" cy="2709000"/>
        </p:xfrm>
        <a:graphic>
          <a:graphicData uri="http://schemas.openxmlformats.org/drawingml/2006/chart">
            <c:chart xmlns:c="http://schemas.openxmlformats.org/drawingml/2006/chart" xmlns:r="http://schemas.openxmlformats.org/officeDocument/2006/relationships" r:id="rId8"/>
          </a:graphicData>
        </a:graphic>
      </p:graphicFrame>
      <p:sp>
        <p:nvSpPr>
          <p:cNvPr id="25" name="TextBox 24"/>
          <p:cNvSpPr txBox="1"/>
          <p:nvPr/>
        </p:nvSpPr>
        <p:spPr>
          <a:xfrm>
            <a:off x="9326398" y="3990109"/>
            <a:ext cx="2776620" cy="2769989"/>
          </a:xfrm>
          <a:prstGeom prst="rect">
            <a:avLst/>
          </a:prstGeom>
          <a:solidFill>
            <a:schemeClr val="accent4">
              <a:lumMod val="60000"/>
              <a:lumOff val="40000"/>
            </a:schemeClr>
          </a:solidFill>
        </p:spPr>
        <p:txBody>
          <a:bodyPr wrap="square" rtlCol="0">
            <a:spAutoFit/>
          </a:bodyPr>
          <a:lstStyle/>
          <a:p>
            <a:r>
              <a:rPr lang="en-US" sz="1200" dirty="0" smtClean="0">
                <a:solidFill>
                  <a:srgbClr val="00B050"/>
                </a:solidFill>
                <a:latin typeface="Comic Sans MS" panose="030F0702030302020204" pitchFamily="66" charset="0"/>
              </a:rPr>
              <a:t>Merits</a:t>
            </a:r>
          </a:p>
          <a:p>
            <a:pPr marL="171450" indent="-171450">
              <a:buFont typeface="Arial" panose="020B0604020202020204" pitchFamily="34" charset="0"/>
              <a:buChar char="•"/>
            </a:pPr>
            <a:r>
              <a:rPr lang="en-US" sz="1200" dirty="0" smtClean="0">
                <a:latin typeface="Comic Sans MS" panose="030F0702030302020204" pitchFamily="66" charset="0"/>
              </a:rPr>
              <a:t>A density Plot helps in observing the distribution of data over a continuous interval or time period.</a:t>
            </a:r>
          </a:p>
          <a:p>
            <a:endParaRPr lang="en-US" sz="1200" dirty="0">
              <a:latin typeface="Comic Sans MS" panose="030F0702030302020204" pitchFamily="66" charset="0"/>
            </a:endParaRPr>
          </a:p>
          <a:p>
            <a:pPr marL="171450" indent="-171450">
              <a:buFont typeface="Arial" panose="020B0604020202020204" pitchFamily="34" charset="0"/>
              <a:buChar char="•"/>
            </a:pPr>
            <a:r>
              <a:rPr lang="en-US" sz="1200" dirty="0" smtClean="0">
                <a:latin typeface="Comic Sans MS" panose="030F0702030302020204" pitchFamily="66" charset="0"/>
              </a:rPr>
              <a:t>Comparing it over line chart it is very effective for comparing trends with its distribution</a:t>
            </a:r>
          </a:p>
          <a:p>
            <a:pPr marL="171450" indent="-171450">
              <a:buFont typeface="Arial" panose="020B0604020202020204" pitchFamily="34" charset="0"/>
              <a:buChar char="•"/>
            </a:pPr>
            <a:endParaRPr lang="en-US" sz="1200" dirty="0" smtClean="0">
              <a:latin typeface="Comic Sans MS" panose="030F0702030302020204" pitchFamily="66" charset="0"/>
            </a:endParaRPr>
          </a:p>
          <a:p>
            <a:r>
              <a:rPr lang="en-US" sz="1200" dirty="0" smtClean="0">
                <a:solidFill>
                  <a:srgbClr val="FF0000"/>
                </a:solidFill>
                <a:latin typeface="Comic Sans MS" panose="030F0702030302020204" pitchFamily="66" charset="0"/>
              </a:rPr>
              <a:t>Demerits</a:t>
            </a:r>
          </a:p>
          <a:p>
            <a:pPr marL="171450" indent="-171450">
              <a:buFont typeface="Arial" panose="020B0604020202020204" pitchFamily="34" charset="0"/>
              <a:buChar char="•"/>
            </a:pPr>
            <a:r>
              <a:rPr lang="en-US" sz="1000" dirty="0" smtClean="0"/>
              <a:t>line </a:t>
            </a:r>
            <a:r>
              <a:rPr lang="en-US" sz="1000" dirty="0"/>
              <a:t>graphs are generally good only when you have under 50 data values. It also requires that the range in your data not be too big</a:t>
            </a:r>
            <a:r>
              <a:rPr lang="en-US" sz="1000" dirty="0">
                <a:solidFill>
                  <a:srgbClr val="FF0000"/>
                </a:solidFill>
              </a:rPr>
              <a:t>.</a:t>
            </a:r>
            <a:endParaRPr lang="en-US" sz="1000" dirty="0">
              <a:solidFill>
                <a:srgbClr val="FF0000"/>
              </a:solidFill>
              <a:latin typeface="Comic Sans MS" panose="030F0702030302020204" pitchFamily="66" charset="0"/>
            </a:endParaRPr>
          </a:p>
          <a:p>
            <a:endParaRPr lang="en-IN" sz="1200" dirty="0">
              <a:latin typeface="Comic Sans MS" panose="030F0702030302020204" pitchFamily="66" charset="0"/>
            </a:endParaRPr>
          </a:p>
        </p:txBody>
      </p:sp>
      <p:pic>
        <p:nvPicPr>
          <p:cNvPr id="43" name="Picture 42" descr="Free vector graphic: &lt;strong&gt;World&lt;/strong&gt;, &lt;strong&gt;World&lt;/strong&gt; &lt;strong&gt;Map&lt;/strong&gt;, Earth, Continents - Free Image ..."/>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06725" y="760309"/>
            <a:ext cx="5412611" cy="3086100"/>
          </a:xfrm>
          <a:prstGeom prst="rect">
            <a:avLst/>
          </a:prstGeom>
        </p:spPr>
      </p:pic>
      <p:sp>
        <p:nvSpPr>
          <p:cNvPr id="45" name="TextBox 44"/>
          <p:cNvSpPr txBox="1"/>
          <p:nvPr/>
        </p:nvSpPr>
        <p:spPr>
          <a:xfrm>
            <a:off x="10045337" y="0"/>
            <a:ext cx="2146663" cy="2677656"/>
          </a:xfrm>
          <a:prstGeom prst="rect">
            <a:avLst/>
          </a:prstGeom>
          <a:noFill/>
          <a:ln>
            <a:solidFill>
              <a:schemeClr val="tx1"/>
            </a:solidFill>
          </a:ln>
        </p:spPr>
        <p:txBody>
          <a:bodyPr wrap="square" rtlCol="0">
            <a:spAutoFit/>
          </a:bodyPr>
          <a:lstStyle/>
          <a:p>
            <a:r>
              <a:rPr lang="en-US" sz="1200" dirty="0" smtClean="0">
                <a:latin typeface="Comic Sans MS" panose="030F0702030302020204" pitchFamily="66" charset="0"/>
              </a:rPr>
              <a:t>Title- Global Supply Chain Flow </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Author- Arpan Sarkar</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Sheet-4</a:t>
            </a:r>
            <a:endParaRPr lang="en-US" sz="1200" dirty="0" smtClean="0">
              <a:latin typeface="Comic Sans MS" panose="030F0702030302020204" pitchFamily="66" charset="0"/>
            </a:endParaRPr>
          </a:p>
          <a:p>
            <a:endParaRPr lang="en-US" sz="1200" dirty="0" smtClean="0">
              <a:latin typeface="Comic Sans MS" panose="030F0702030302020204" pitchFamily="66" charset="0"/>
            </a:endParaRPr>
          </a:p>
          <a:p>
            <a:r>
              <a:rPr lang="en-US" sz="1200" dirty="0" smtClean="0">
                <a:latin typeface="Comic Sans MS" panose="030F0702030302020204" pitchFamily="66" charset="0"/>
              </a:rPr>
              <a:t>Date- 16-05-2021</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Task- Compare volume and distribution of different products and how the trend is prevailing in different sectors.</a:t>
            </a:r>
            <a:endParaRPr lang="en-IN" sz="1200" dirty="0">
              <a:latin typeface="Comic Sans MS" panose="030F0702030302020204" pitchFamily="66" charset="0"/>
            </a:endParaRPr>
          </a:p>
        </p:txBody>
      </p:sp>
      <p:sp>
        <p:nvSpPr>
          <p:cNvPr id="46" name="TextBox 45"/>
          <p:cNvSpPr txBox="1"/>
          <p:nvPr/>
        </p:nvSpPr>
        <p:spPr>
          <a:xfrm>
            <a:off x="7479977" y="822246"/>
            <a:ext cx="2354735" cy="2677656"/>
          </a:xfrm>
          <a:prstGeom prst="rect">
            <a:avLst/>
          </a:prstGeom>
          <a:solidFill>
            <a:srgbClr val="92D050"/>
          </a:solidFill>
        </p:spPr>
        <p:txBody>
          <a:bodyPr wrap="square" rtlCol="0">
            <a:spAutoFit/>
          </a:bodyPr>
          <a:lstStyle/>
          <a:p>
            <a:r>
              <a:rPr lang="en-US" sz="1200" dirty="0" smtClean="0">
                <a:solidFill>
                  <a:schemeClr val="accent2">
                    <a:lumMod val="75000"/>
                  </a:schemeClr>
                </a:solidFill>
                <a:latin typeface="Comic Sans MS" panose="030F0702030302020204" pitchFamily="66" charset="0"/>
              </a:rPr>
              <a:t>Operations</a:t>
            </a:r>
          </a:p>
          <a:p>
            <a:pPr marL="171450" indent="-171450">
              <a:buFont typeface="Arial" panose="020B0604020202020204" pitchFamily="34" charset="0"/>
              <a:buChar char="•"/>
            </a:pPr>
            <a:r>
              <a:rPr lang="en-US" sz="1200" dirty="0" smtClean="0">
                <a:latin typeface="Comic Sans MS" panose="030F0702030302020204" pitchFamily="66" charset="0"/>
              </a:rPr>
              <a:t>Hovering over each arrow will display the country name, volume of product, distance covered, amount or size.(Like a tooltip)</a:t>
            </a:r>
          </a:p>
          <a:p>
            <a:pPr marL="171450" indent="-171450">
              <a:buFont typeface="Arial" panose="020B0604020202020204" pitchFamily="34" charset="0"/>
              <a:buChar char="•"/>
            </a:pPr>
            <a:r>
              <a:rPr lang="en-US" sz="1200" dirty="0" smtClean="0">
                <a:latin typeface="Comic Sans MS" panose="030F0702030302020204" pitchFamily="66" charset="0"/>
              </a:rPr>
              <a:t>Thickness of the arrow displays the Volume of items which are getting delivered.</a:t>
            </a:r>
          </a:p>
          <a:p>
            <a:pPr marL="171450" indent="-171450">
              <a:buFont typeface="Arial" panose="020B0604020202020204" pitchFamily="34" charset="0"/>
              <a:buChar char="•"/>
            </a:pPr>
            <a:r>
              <a:rPr lang="en-US" sz="1200" dirty="0" smtClean="0">
                <a:latin typeface="Comic Sans MS" panose="030F0702030302020204" pitchFamily="66" charset="0"/>
              </a:rPr>
              <a:t>Each selection is interactive and will only highlight the selected segment.</a:t>
            </a:r>
            <a:endParaRPr lang="en-IN" sz="1200" dirty="0">
              <a:latin typeface="Comic Sans MS" panose="030F0702030302020204" pitchFamily="66" charset="0"/>
            </a:endParaRPr>
          </a:p>
        </p:txBody>
      </p:sp>
      <p:sp>
        <p:nvSpPr>
          <p:cNvPr id="47" name="Shape 46"/>
          <p:cNvSpPr/>
          <p:nvPr/>
        </p:nvSpPr>
        <p:spPr>
          <a:xfrm rot="5042224">
            <a:off x="2064311" y="1788293"/>
            <a:ext cx="1420139" cy="987818"/>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Shape 47"/>
          <p:cNvSpPr/>
          <p:nvPr/>
        </p:nvSpPr>
        <p:spPr>
          <a:xfrm rot="2763613">
            <a:off x="2487682" y="1484147"/>
            <a:ext cx="1694341" cy="404901"/>
          </a:xfrm>
          <a:prstGeom prst="swooshArrow">
            <a:avLst>
              <a:gd name="adj1" fmla="val 25000"/>
              <a:gd name="adj2" fmla="val 25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0" name="Shape 49"/>
          <p:cNvSpPr/>
          <p:nvPr/>
        </p:nvSpPr>
        <p:spPr>
          <a:xfrm rot="10508457">
            <a:off x="4019685" y="1441318"/>
            <a:ext cx="2127404" cy="952217"/>
          </a:xfrm>
          <a:prstGeom prst="swooshArrow">
            <a:avLst>
              <a:gd name="adj1" fmla="val 16310"/>
              <a:gd name="adj2" fmla="val 31370"/>
            </a:avLst>
          </a:pr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Shape 50"/>
          <p:cNvSpPr/>
          <p:nvPr/>
        </p:nvSpPr>
        <p:spPr>
          <a:xfrm rot="9288545">
            <a:off x="4302182" y="1649823"/>
            <a:ext cx="1477823" cy="1127290"/>
          </a:xfrm>
          <a:prstGeom prst="swooshArrow">
            <a:avLst>
              <a:gd name="adj1" fmla="val 16310"/>
              <a:gd name="adj2" fmla="val 31370"/>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Shape 51"/>
          <p:cNvSpPr/>
          <p:nvPr/>
        </p:nvSpPr>
        <p:spPr>
          <a:xfrm rot="20491261">
            <a:off x="4376849" y="1495367"/>
            <a:ext cx="1888691" cy="385855"/>
          </a:xfrm>
          <a:prstGeom prst="swooshArrow">
            <a:avLst>
              <a:gd name="adj1" fmla="val 25000"/>
              <a:gd name="adj2" fmla="val 25000"/>
            </a:avLst>
          </a:prstGeom>
          <a:solidFill>
            <a:srgbClr val="92D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3" name="Shape 52"/>
          <p:cNvSpPr/>
          <p:nvPr/>
        </p:nvSpPr>
        <p:spPr>
          <a:xfrm rot="14250309">
            <a:off x="5172372" y="2233995"/>
            <a:ext cx="1879600" cy="578232"/>
          </a:xfrm>
          <a:prstGeom prst="swooshArrow">
            <a:avLst>
              <a:gd name="adj1" fmla="val 25000"/>
              <a:gd name="adj2" fmla="val 25000"/>
            </a:avLst>
          </a:prstGeom>
          <a:solidFill>
            <a:srgbClr val="FFFF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4" name="Shape 53"/>
          <p:cNvSpPr/>
          <p:nvPr/>
        </p:nvSpPr>
        <p:spPr>
          <a:xfrm rot="5042224">
            <a:off x="5764804" y="2140579"/>
            <a:ext cx="1378121" cy="585143"/>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Shape 54"/>
          <p:cNvSpPr/>
          <p:nvPr/>
        </p:nvSpPr>
        <p:spPr>
          <a:xfrm rot="1370861">
            <a:off x="3710960" y="627448"/>
            <a:ext cx="1869612" cy="885174"/>
          </a:xfrm>
          <a:prstGeom prst="swooshArrow">
            <a:avLst>
              <a:gd name="adj1" fmla="val 16310"/>
              <a:gd name="adj2" fmla="val 31370"/>
            </a:avLst>
          </a:pr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Shape 55"/>
          <p:cNvSpPr/>
          <p:nvPr/>
        </p:nvSpPr>
        <p:spPr>
          <a:xfrm rot="2344846">
            <a:off x="2346965" y="824477"/>
            <a:ext cx="991986" cy="644502"/>
          </a:xfrm>
          <a:prstGeom prst="swooshArrow">
            <a:avLst>
              <a:gd name="adj1" fmla="val 16310"/>
              <a:gd name="adj2" fmla="val 3137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Shape 56"/>
          <p:cNvSpPr/>
          <p:nvPr/>
        </p:nvSpPr>
        <p:spPr>
          <a:xfrm rot="883025">
            <a:off x="2519376" y="1097050"/>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Shape 57"/>
          <p:cNvSpPr/>
          <p:nvPr/>
        </p:nvSpPr>
        <p:spPr>
          <a:xfrm rot="5042224">
            <a:off x="2064310" y="1788294"/>
            <a:ext cx="1420139" cy="987818"/>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Shape 58"/>
          <p:cNvSpPr/>
          <p:nvPr/>
        </p:nvSpPr>
        <p:spPr>
          <a:xfrm rot="2763613">
            <a:off x="2487681" y="1484148"/>
            <a:ext cx="1694341" cy="404901"/>
          </a:xfrm>
          <a:prstGeom prst="swooshArrow">
            <a:avLst>
              <a:gd name="adj1" fmla="val 25000"/>
              <a:gd name="adj2" fmla="val 25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0" name="Shape 59"/>
          <p:cNvSpPr/>
          <p:nvPr/>
        </p:nvSpPr>
        <p:spPr>
          <a:xfrm rot="2344846">
            <a:off x="2346964" y="824478"/>
            <a:ext cx="991986" cy="644502"/>
          </a:xfrm>
          <a:prstGeom prst="swooshArrow">
            <a:avLst>
              <a:gd name="adj1" fmla="val 16310"/>
              <a:gd name="adj2" fmla="val 3137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Shape 60"/>
          <p:cNvSpPr/>
          <p:nvPr/>
        </p:nvSpPr>
        <p:spPr>
          <a:xfrm rot="883025">
            <a:off x="2519375" y="1097051"/>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Rounded Rectangle 61"/>
          <p:cNvSpPr/>
          <p:nvPr/>
        </p:nvSpPr>
        <p:spPr>
          <a:xfrm>
            <a:off x="92994" y="583893"/>
            <a:ext cx="1345475" cy="3967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omic Sans MS" panose="030F0702030302020204" pitchFamily="66" charset="0"/>
              </a:rPr>
              <a:t>Filter Example</a:t>
            </a:r>
            <a:endParaRPr lang="en-IN" sz="1200" dirty="0">
              <a:solidFill>
                <a:schemeClr val="tx1"/>
              </a:solidFill>
              <a:latin typeface="Comic Sans MS" panose="030F0702030302020204" pitchFamily="66" charset="0"/>
            </a:endParaRPr>
          </a:p>
        </p:txBody>
      </p:sp>
      <p:sp>
        <p:nvSpPr>
          <p:cNvPr id="63" name="TextBox 62"/>
          <p:cNvSpPr txBox="1"/>
          <p:nvPr/>
        </p:nvSpPr>
        <p:spPr>
          <a:xfrm>
            <a:off x="809917" y="3690508"/>
            <a:ext cx="2129467" cy="307777"/>
          </a:xfrm>
          <a:prstGeom prst="rect">
            <a:avLst/>
          </a:prstGeom>
          <a:noFill/>
        </p:spPr>
        <p:txBody>
          <a:bodyPr wrap="square" rtlCol="0">
            <a:spAutoFit/>
          </a:bodyPr>
          <a:lstStyle/>
          <a:p>
            <a:r>
              <a:rPr lang="en-US" sz="1400" dirty="0" smtClean="0"/>
              <a:t>Density Plot</a:t>
            </a:r>
            <a:endParaRPr lang="en-IN" sz="1400" dirty="0"/>
          </a:p>
        </p:txBody>
      </p:sp>
      <p:sp>
        <p:nvSpPr>
          <p:cNvPr id="64" name="TextBox 63"/>
          <p:cNvSpPr txBox="1"/>
          <p:nvPr/>
        </p:nvSpPr>
        <p:spPr>
          <a:xfrm>
            <a:off x="5213266" y="3682200"/>
            <a:ext cx="2129467" cy="276999"/>
          </a:xfrm>
          <a:prstGeom prst="rect">
            <a:avLst/>
          </a:prstGeom>
          <a:noFill/>
        </p:spPr>
        <p:txBody>
          <a:bodyPr wrap="square" rtlCol="0">
            <a:spAutoFit/>
          </a:bodyPr>
          <a:lstStyle/>
          <a:p>
            <a:r>
              <a:rPr lang="en-US" sz="1200" dirty="0" smtClean="0">
                <a:latin typeface="Comic Sans MS" panose="030F0702030302020204" pitchFamily="66" charset="0"/>
              </a:rPr>
              <a:t>Line Chart</a:t>
            </a:r>
            <a:endParaRPr lang="en-IN" sz="1200" dirty="0">
              <a:latin typeface="Comic Sans MS" panose="030F0702030302020204" pitchFamily="66" charset="0"/>
            </a:endParaRPr>
          </a:p>
        </p:txBody>
      </p:sp>
      <p:sp>
        <p:nvSpPr>
          <p:cNvPr id="65" name="Oval 64"/>
          <p:cNvSpPr/>
          <p:nvPr/>
        </p:nvSpPr>
        <p:spPr>
          <a:xfrm>
            <a:off x="1669853" y="2533962"/>
            <a:ext cx="149370" cy="13028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1667649" y="2972873"/>
            <a:ext cx="149370" cy="1302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1669853" y="3405954"/>
            <a:ext cx="149370" cy="1302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p:cNvSpPr txBox="1"/>
          <p:nvPr/>
        </p:nvSpPr>
        <p:spPr>
          <a:xfrm>
            <a:off x="1870053" y="2471735"/>
            <a:ext cx="677025" cy="246221"/>
          </a:xfrm>
          <a:prstGeom prst="rect">
            <a:avLst/>
          </a:prstGeom>
          <a:noFill/>
        </p:spPr>
        <p:txBody>
          <a:bodyPr wrap="square" rtlCol="0">
            <a:spAutoFit/>
          </a:bodyPr>
          <a:lstStyle/>
          <a:p>
            <a:r>
              <a:rPr lang="en-US" sz="1000" dirty="0" smtClean="0"/>
              <a:t>channel1</a:t>
            </a:r>
            <a:endParaRPr lang="en-IN" sz="1000" dirty="0"/>
          </a:p>
        </p:txBody>
      </p:sp>
      <p:sp>
        <p:nvSpPr>
          <p:cNvPr id="69" name="TextBox 68"/>
          <p:cNvSpPr txBox="1"/>
          <p:nvPr/>
        </p:nvSpPr>
        <p:spPr>
          <a:xfrm>
            <a:off x="1850947" y="2912125"/>
            <a:ext cx="677025" cy="246221"/>
          </a:xfrm>
          <a:prstGeom prst="rect">
            <a:avLst/>
          </a:prstGeom>
          <a:noFill/>
        </p:spPr>
        <p:txBody>
          <a:bodyPr wrap="square" rtlCol="0">
            <a:spAutoFit/>
          </a:bodyPr>
          <a:lstStyle/>
          <a:p>
            <a:r>
              <a:rPr lang="en-US" sz="1000" dirty="0" smtClean="0"/>
              <a:t>channel2</a:t>
            </a:r>
            <a:endParaRPr lang="en-IN" sz="1000" dirty="0"/>
          </a:p>
        </p:txBody>
      </p:sp>
      <p:sp>
        <p:nvSpPr>
          <p:cNvPr id="70" name="TextBox 69"/>
          <p:cNvSpPr txBox="1"/>
          <p:nvPr/>
        </p:nvSpPr>
        <p:spPr>
          <a:xfrm>
            <a:off x="1860411" y="3343242"/>
            <a:ext cx="677025" cy="246221"/>
          </a:xfrm>
          <a:prstGeom prst="rect">
            <a:avLst/>
          </a:prstGeom>
          <a:noFill/>
        </p:spPr>
        <p:txBody>
          <a:bodyPr wrap="square" rtlCol="0">
            <a:spAutoFit/>
          </a:bodyPr>
          <a:lstStyle/>
          <a:p>
            <a:r>
              <a:rPr lang="en-US" sz="1000" dirty="0" smtClean="0"/>
              <a:t>channel3</a:t>
            </a:r>
            <a:endParaRPr lang="en-IN" sz="1000" dirty="0"/>
          </a:p>
        </p:txBody>
      </p:sp>
    </p:spTree>
    <p:extLst>
      <p:ext uri="{BB962C8B-B14F-4D97-AF65-F5344CB8AC3E}">
        <p14:creationId xmlns:p14="http://schemas.microsoft.com/office/powerpoint/2010/main" val="4122610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8000">
              <a:schemeClr val="accent1">
                <a:lumMod val="20000"/>
                <a:lumOff val="80000"/>
              </a:schemeClr>
            </a:gs>
            <a:gs pos="33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153289501"/>
              </p:ext>
            </p:extLst>
          </p:nvPr>
        </p:nvGraphicFramePr>
        <p:xfrm>
          <a:off x="29886" y="750146"/>
          <a:ext cx="1418409" cy="2674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loud 3"/>
          <p:cNvSpPr/>
          <p:nvPr/>
        </p:nvSpPr>
        <p:spPr>
          <a:xfrm>
            <a:off x="4450802" y="45058"/>
            <a:ext cx="2818900" cy="60484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mic Sans MS" panose="030F0702030302020204" pitchFamily="66" charset="0"/>
              </a:rPr>
              <a:t>Initial Design 3</a:t>
            </a:r>
            <a:endParaRPr lang="en-IN" dirty="0">
              <a:solidFill>
                <a:schemeClr val="tx1"/>
              </a:solidFill>
              <a:latin typeface="Comic Sans MS" panose="030F0702030302020204" pitchFamily="66" charset="0"/>
            </a:endParaRPr>
          </a:p>
        </p:txBody>
      </p:sp>
      <p:pic>
        <p:nvPicPr>
          <p:cNvPr id="14" name="Picture 13" descr="r - Plot &lt;strong&gt;multiple&lt;/strong&gt; &lt;strong&gt;boxplot&lt;/strong&gt; in one graph - Stack Overflow"/>
          <p:cNvPicPr>
            <a:picLocks noChangeAspect="1"/>
          </p:cNvPicPr>
          <p:nvPr/>
        </p:nvPicPr>
        <p:blipFill rotWithShape="1">
          <a:blip r:embed="rId7">
            <a:extLst>
              <a:ext uri="{28A0092B-C50C-407E-A947-70E740481C1C}">
                <a14:useLocalDpi xmlns:a14="http://schemas.microsoft.com/office/drawing/2010/main" val="0"/>
              </a:ext>
            </a:extLst>
          </a:blip>
          <a:srcRect l="4290" r="1352" b="3152"/>
          <a:stretch/>
        </p:blipFill>
        <p:spPr>
          <a:xfrm>
            <a:off x="73420" y="3900054"/>
            <a:ext cx="2473658" cy="2467808"/>
          </a:xfrm>
          <a:prstGeom prst="rect">
            <a:avLst/>
          </a:prstGeom>
        </p:spPr>
      </p:pic>
      <p:pic>
        <p:nvPicPr>
          <p:cNvPr id="15" name="Picture 14" descr="Clustering 3K PBMCs with Scanpy"/>
          <p:cNvPicPr>
            <a:picLocks noChangeAspect="1"/>
          </p:cNvPicPr>
          <p:nvPr/>
        </p:nvPicPr>
        <p:blipFill rotWithShape="1">
          <a:blip r:embed="rId8">
            <a:extLst>
              <a:ext uri="{28A0092B-C50C-407E-A947-70E740481C1C}">
                <a14:useLocalDpi xmlns:a14="http://schemas.microsoft.com/office/drawing/2010/main" val="0"/>
              </a:ext>
            </a:extLst>
          </a:blip>
          <a:srcRect l="20583" b="8472"/>
          <a:stretch/>
        </p:blipFill>
        <p:spPr>
          <a:xfrm>
            <a:off x="2687504" y="3882402"/>
            <a:ext cx="3032322" cy="2489608"/>
          </a:xfrm>
          <a:prstGeom prst="rect">
            <a:avLst/>
          </a:prstGeom>
        </p:spPr>
      </p:pic>
      <p:sp>
        <p:nvSpPr>
          <p:cNvPr id="34" name="TextBox 33"/>
          <p:cNvSpPr txBox="1"/>
          <p:nvPr/>
        </p:nvSpPr>
        <p:spPr>
          <a:xfrm>
            <a:off x="8764172" y="3656092"/>
            <a:ext cx="2981473" cy="2816156"/>
          </a:xfrm>
          <a:prstGeom prst="rect">
            <a:avLst/>
          </a:prstGeom>
          <a:solidFill>
            <a:schemeClr val="accent4">
              <a:lumMod val="60000"/>
              <a:lumOff val="40000"/>
            </a:schemeClr>
          </a:solidFill>
        </p:spPr>
        <p:txBody>
          <a:bodyPr wrap="square" rtlCol="0">
            <a:spAutoFit/>
          </a:bodyPr>
          <a:lstStyle/>
          <a:p>
            <a:r>
              <a:rPr lang="en-US" sz="1200" dirty="0" smtClean="0">
                <a:solidFill>
                  <a:srgbClr val="00B050"/>
                </a:solidFill>
                <a:latin typeface="Comic Sans MS" panose="030F0702030302020204" pitchFamily="66" charset="0"/>
              </a:rPr>
              <a:t>Merits</a:t>
            </a:r>
          </a:p>
          <a:p>
            <a:pPr marL="171450" indent="-171450">
              <a:buFont typeface="Arial" panose="020B0604020202020204" pitchFamily="34" charset="0"/>
              <a:buChar char="•"/>
            </a:pPr>
            <a:r>
              <a:rPr lang="en-US" sz="1200" dirty="0" smtClean="0">
                <a:latin typeface="Comic Sans MS" panose="030F0702030302020204" pitchFamily="66" charset="0"/>
              </a:rPr>
              <a:t>Box plots are standardized way of displaying distribution of different categories.</a:t>
            </a:r>
          </a:p>
          <a:p>
            <a:pPr marL="171450" indent="-171450">
              <a:buFont typeface="Arial" panose="020B0604020202020204" pitchFamily="34" charset="0"/>
              <a:buChar char="•"/>
            </a:pPr>
            <a:r>
              <a:rPr lang="en-US" sz="1200" dirty="0" smtClean="0">
                <a:latin typeface="Comic Sans MS" panose="030F0702030302020204" pitchFamily="66" charset="0"/>
              </a:rPr>
              <a:t>Violin plots are more informative way of showing data distribution and it is more useful when the data is multimodal.</a:t>
            </a:r>
          </a:p>
          <a:p>
            <a:pPr marL="171450" indent="-171450">
              <a:buFont typeface="Arial" panose="020B0604020202020204" pitchFamily="34" charset="0"/>
              <a:buChar char="•"/>
            </a:pPr>
            <a:r>
              <a:rPr lang="en-US" sz="1200" dirty="0" smtClean="0">
                <a:latin typeface="Comic Sans MS" panose="030F0702030302020204" pitchFamily="66" charset="0"/>
              </a:rPr>
              <a:t>Facet visuals are very effective when data has single variable with many levels.</a:t>
            </a:r>
          </a:p>
          <a:p>
            <a:r>
              <a:rPr lang="en-US" sz="1200" dirty="0" smtClean="0">
                <a:solidFill>
                  <a:srgbClr val="FF0000"/>
                </a:solidFill>
                <a:latin typeface="Comic Sans MS" panose="030F0702030302020204" pitchFamily="66" charset="0"/>
              </a:rPr>
              <a:t>Demerits</a:t>
            </a:r>
          </a:p>
          <a:p>
            <a:pPr marL="171450" indent="-171450">
              <a:buFont typeface="Arial" panose="020B0604020202020204" pitchFamily="34" charset="0"/>
              <a:buChar char="•"/>
            </a:pPr>
            <a:r>
              <a:rPr lang="en-US" sz="1100" dirty="0"/>
              <a:t>Box plots generally do not go well when the sample size of distribution is </a:t>
            </a:r>
            <a:r>
              <a:rPr lang="en-US" sz="1100" dirty="0" smtClean="0"/>
              <a:t>small.</a:t>
            </a:r>
          </a:p>
          <a:p>
            <a:pPr marL="171450" indent="-171450">
              <a:buFont typeface="Arial" panose="020B0604020202020204" pitchFamily="34" charset="0"/>
              <a:buChar char="•"/>
            </a:pPr>
            <a:endParaRPr lang="en-IN" sz="1100" dirty="0">
              <a:solidFill>
                <a:srgbClr val="FF0000"/>
              </a:solidFill>
              <a:latin typeface="Comic Sans MS" panose="030F0702030302020204" pitchFamily="66" charset="0"/>
            </a:endParaRPr>
          </a:p>
        </p:txBody>
      </p:sp>
      <p:pic>
        <p:nvPicPr>
          <p:cNvPr id="2050" name="Picture 2" descr="10 Questions R Users always ask while using ggplot2 pack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60252" y="3900054"/>
            <a:ext cx="2732845" cy="2467808"/>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10045337" y="0"/>
            <a:ext cx="2146663" cy="2677656"/>
          </a:xfrm>
          <a:prstGeom prst="rect">
            <a:avLst/>
          </a:prstGeom>
          <a:noFill/>
          <a:ln>
            <a:solidFill>
              <a:schemeClr val="tx1"/>
            </a:solidFill>
          </a:ln>
        </p:spPr>
        <p:txBody>
          <a:bodyPr wrap="square" rtlCol="0">
            <a:spAutoFit/>
          </a:bodyPr>
          <a:lstStyle/>
          <a:p>
            <a:r>
              <a:rPr lang="en-US" sz="1200" dirty="0" smtClean="0">
                <a:latin typeface="Comic Sans MS" panose="030F0702030302020204" pitchFamily="66" charset="0"/>
              </a:rPr>
              <a:t>Title- Global Supply Chain Flow </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Author- Arpan Sarkar</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Sheet-5</a:t>
            </a:r>
            <a:endParaRPr lang="en-US" sz="1200" dirty="0" smtClean="0">
              <a:latin typeface="Comic Sans MS" panose="030F0702030302020204" pitchFamily="66" charset="0"/>
            </a:endParaRPr>
          </a:p>
          <a:p>
            <a:endParaRPr lang="en-US" sz="1200" dirty="0" smtClean="0">
              <a:latin typeface="Comic Sans MS" panose="030F0702030302020204" pitchFamily="66" charset="0"/>
            </a:endParaRPr>
          </a:p>
          <a:p>
            <a:r>
              <a:rPr lang="en-US" sz="1200" dirty="0" smtClean="0">
                <a:latin typeface="Comic Sans MS" panose="030F0702030302020204" pitchFamily="66" charset="0"/>
              </a:rPr>
              <a:t>Date- 16-05-2021</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Task- Compare volume and distribution of different products from different modes of shipping into many levels.</a:t>
            </a:r>
            <a:endParaRPr lang="en-IN" sz="1200" dirty="0">
              <a:latin typeface="Comic Sans MS" panose="030F0702030302020204" pitchFamily="66" charset="0"/>
            </a:endParaRPr>
          </a:p>
        </p:txBody>
      </p:sp>
      <p:pic>
        <p:nvPicPr>
          <p:cNvPr id="60" name="Picture 59" descr="Free vector graphic: &lt;strong&gt;World&lt;/strong&gt;, &lt;strong&gt;World&lt;/strong&gt; &lt;strong&gt;Map&lt;/strong&gt;, Earth, Continents - Free Image ..."/>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06725" y="760309"/>
            <a:ext cx="5412611" cy="3086100"/>
          </a:xfrm>
          <a:prstGeom prst="rect">
            <a:avLst/>
          </a:prstGeom>
        </p:spPr>
      </p:pic>
      <p:sp>
        <p:nvSpPr>
          <p:cNvPr id="61" name="TextBox 60"/>
          <p:cNvSpPr txBox="1"/>
          <p:nvPr/>
        </p:nvSpPr>
        <p:spPr>
          <a:xfrm>
            <a:off x="7479977" y="822246"/>
            <a:ext cx="2354735" cy="2677656"/>
          </a:xfrm>
          <a:prstGeom prst="rect">
            <a:avLst/>
          </a:prstGeom>
          <a:solidFill>
            <a:srgbClr val="92D050"/>
          </a:solidFill>
        </p:spPr>
        <p:txBody>
          <a:bodyPr wrap="square" rtlCol="0">
            <a:spAutoFit/>
          </a:bodyPr>
          <a:lstStyle/>
          <a:p>
            <a:r>
              <a:rPr lang="en-US" sz="1200" dirty="0" smtClean="0">
                <a:solidFill>
                  <a:schemeClr val="accent2">
                    <a:lumMod val="75000"/>
                  </a:schemeClr>
                </a:solidFill>
                <a:latin typeface="Comic Sans MS" panose="030F0702030302020204" pitchFamily="66" charset="0"/>
              </a:rPr>
              <a:t>Operations</a:t>
            </a:r>
          </a:p>
          <a:p>
            <a:pPr marL="171450" indent="-171450">
              <a:buFont typeface="Arial" panose="020B0604020202020204" pitchFamily="34" charset="0"/>
              <a:buChar char="•"/>
            </a:pPr>
            <a:r>
              <a:rPr lang="en-US" sz="1200" dirty="0" smtClean="0">
                <a:latin typeface="Comic Sans MS" panose="030F0702030302020204" pitchFamily="66" charset="0"/>
              </a:rPr>
              <a:t>Hovering over each arrow will display the country name, volume of product, distance covered, amount or size.(Like a tooltip)</a:t>
            </a:r>
          </a:p>
          <a:p>
            <a:pPr marL="171450" indent="-171450">
              <a:buFont typeface="Arial" panose="020B0604020202020204" pitchFamily="34" charset="0"/>
              <a:buChar char="•"/>
            </a:pPr>
            <a:r>
              <a:rPr lang="en-US" sz="1200" dirty="0" smtClean="0">
                <a:latin typeface="Comic Sans MS" panose="030F0702030302020204" pitchFamily="66" charset="0"/>
              </a:rPr>
              <a:t>Thickness of the arrow displays the Volume of items which are getting delivered.</a:t>
            </a:r>
          </a:p>
          <a:p>
            <a:pPr marL="171450" indent="-171450">
              <a:buFont typeface="Arial" panose="020B0604020202020204" pitchFamily="34" charset="0"/>
              <a:buChar char="•"/>
            </a:pPr>
            <a:r>
              <a:rPr lang="en-US" sz="1200" dirty="0" smtClean="0">
                <a:latin typeface="Comic Sans MS" panose="030F0702030302020204" pitchFamily="66" charset="0"/>
              </a:rPr>
              <a:t>Each selection is interactive and will only highlight the selected segment.</a:t>
            </a:r>
            <a:endParaRPr lang="en-IN" sz="1200" dirty="0">
              <a:latin typeface="Comic Sans MS" panose="030F0702030302020204" pitchFamily="66" charset="0"/>
            </a:endParaRPr>
          </a:p>
        </p:txBody>
      </p:sp>
      <p:pic>
        <p:nvPicPr>
          <p:cNvPr id="62" name="Picture 61" descr="Free vector graphic: &lt;strong&gt;World&lt;/strong&gt;, &lt;strong&gt;World&lt;/strong&gt; &lt;strong&gt;Map&lt;/strong&gt;, Earth, Continents - Free Image ..."/>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06725" y="760309"/>
            <a:ext cx="5412611" cy="3086100"/>
          </a:xfrm>
          <a:prstGeom prst="rect">
            <a:avLst/>
          </a:prstGeom>
        </p:spPr>
      </p:pic>
      <p:sp>
        <p:nvSpPr>
          <p:cNvPr id="63" name="Shape 62"/>
          <p:cNvSpPr/>
          <p:nvPr/>
        </p:nvSpPr>
        <p:spPr>
          <a:xfrm rot="10508457">
            <a:off x="4019685" y="1441318"/>
            <a:ext cx="2127404" cy="952217"/>
          </a:xfrm>
          <a:prstGeom prst="swooshArrow">
            <a:avLst>
              <a:gd name="adj1" fmla="val 16310"/>
              <a:gd name="adj2" fmla="val 31370"/>
            </a:avLst>
          </a:pr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Shape 63"/>
          <p:cNvSpPr/>
          <p:nvPr/>
        </p:nvSpPr>
        <p:spPr>
          <a:xfrm rot="9288545">
            <a:off x="4302182" y="1649823"/>
            <a:ext cx="1477823" cy="1127290"/>
          </a:xfrm>
          <a:prstGeom prst="swooshArrow">
            <a:avLst>
              <a:gd name="adj1" fmla="val 16310"/>
              <a:gd name="adj2" fmla="val 31370"/>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Shape 64"/>
          <p:cNvSpPr/>
          <p:nvPr/>
        </p:nvSpPr>
        <p:spPr>
          <a:xfrm rot="20491261">
            <a:off x="4376849" y="1495367"/>
            <a:ext cx="1888691" cy="385855"/>
          </a:xfrm>
          <a:prstGeom prst="swooshArrow">
            <a:avLst>
              <a:gd name="adj1" fmla="val 25000"/>
              <a:gd name="adj2" fmla="val 25000"/>
            </a:avLst>
          </a:prstGeom>
          <a:solidFill>
            <a:srgbClr val="92D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6" name="Shape 65"/>
          <p:cNvSpPr/>
          <p:nvPr/>
        </p:nvSpPr>
        <p:spPr>
          <a:xfrm rot="14250309">
            <a:off x="5172372" y="2233995"/>
            <a:ext cx="1879600" cy="578232"/>
          </a:xfrm>
          <a:prstGeom prst="swooshArrow">
            <a:avLst>
              <a:gd name="adj1" fmla="val 25000"/>
              <a:gd name="adj2" fmla="val 25000"/>
            </a:avLst>
          </a:prstGeom>
          <a:solidFill>
            <a:srgbClr val="FFFF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7" name="Shape 66"/>
          <p:cNvSpPr/>
          <p:nvPr/>
        </p:nvSpPr>
        <p:spPr>
          <a:xfrm rot="5042224">
            <a:off x="5764804" y="2140579"/>
            <a:ext cx="1378121" cy="585143"/>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8" name="Shape 67"/>
          <p:cNvSpPr/>
          <p:nvPr/>
        </p:nvSpPr>
        <p:spPr>
          <a:xfrm rot="1370861">
            <a:off x="3710960" y="627448"/>
            <a:ext cx="1869612" cy="885174"/>
          </a:xfrm>
          <a:prstGeom prst="swooshArrow">
            <a:avLst>
              <a:gd name="adj1" fmla="val 16310"/>
              <a:gd name="adj2" fmla="val 31370"/>
            </a:avLst>
          </a:pr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Shape 68"/>
          <p:cNvSpPr/>
          <p:nvPr/>
        </p:nvSpPr>
        <p:spPr>
          <a:xfrm rot="5042224">
            <a:off x="2064310" y="1788294"/>
            <a:ext cx="1420139" cy="987818"/>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Shape 69"/>
          <p:cNvSpPr/>
          <p:nvPr/>
        </p:nvSpPr>
        <p:spPr>
          <a:xfrm rot="2763613">
            <a:off x="2487681" y="1484148"/>
            <a:ext cx="1694341" cy="404901"/>
          </a:xfrm>
          <a:prstGeom prst="swooshArrow">
            <a:avLst>
              <a:gd name="adj1" fmla="val 25000"/>
              <a:gd name="adj2" fmla="val 25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1" name="Shape 70"/>
          <p:cNvSpPr/>
          <p:nvPr/>
        </p:nvSpPr>
        <p:spPr>
          <a:xfrm rot="2344846">
            <a:off x="2346964" y="824478"/>
            <a:ext cx="991986" cy="644502"/>
          </a:xfrm>
          <a:prstGeom prst="swooshArrow">
            <a:avLst>
              <a:gd name="adj1" fmla="val 16310"/>
              <a:gd name="adj2" fmla="val 3137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Shape 71"/>
          <p:cNvSpPr/>
          <p:nvPr/>
        </p:nvSpPr>
        <p:spPr>
          <a:xfrm rot="883025">
            <a:off x="2519375" y="1097051"/>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Shape 72"/>
          <p:cNvSpPr/>
          <p:nvPr/>
        </p:nvSpPr>
        <p:spPr>
          <a:xfrm rot="5042224">
            <a:off x="2064309" y="1788295"/>
            <a:ext cx="1420139" cy="987818"/>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Shape 73"/>
          <p:cNvSpPr/>
          <p:nvPr/>
        </p:nvSpPr>
        <p:spPr>
          <a:xfrm rot="2344846">
            <a:off x="2346963" y="824479"/>
            <a:ext cx="991986" cy="644502"/>
          </a:xfrm>
          <a:prstGeom prst="swooshArrow">
            <a:avLst>
              <a:gd name="adj1" fmla="val 16310"/>
              <a:gd name="adj2" fmla="val 3137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Shape 74"/>
          <p:cNvSpPr/>
          <p:nvPr/>
        </p:nvSpPr>
        <p:spPr>
          <a:xfrm rot="883025">
            <a:off x="2519374" y="1097052"/>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35"/>
          <p:cNvSpPr/>
          <p:nvPr/>
        </p:nvSpPr>
        <p:spPr>
          <a:xfrm>
            <a:off x="1669853" y="2533962"/>
            <a:ext cx="149370" cy="13028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p:cNvSpPr/>
          <p:nvPr/>
        </p:nvSpPr>
        <p:spPr>
          <a:xfrm>
            <a:off x="1667649" y="2972873"/>
            <a:ext cx="149370" cy="1302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p:cNvSpPr/>
          <p:nvPr/>
        </p:nvSpPr>
        <p:spPr>
          <a:xfrm>
            <a:off x="1669853" y="3405954"/>
            <a:ext cx="149370" cy="1302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p:cNvSpPr txBox="1"/>
          <p:nvPr/>
        </p:nvSpPr>
        <p:spPr>
          <a:xfrm>
            <a:off x="1870053" y="2471735"/>
            <a:ext cx="677025" cy="246221"/>
          </a:xfrm>
          <a:prstGeom prst="rect">
            <a:avLst/>
          </a:prstGeom>
          <a:noFill/>
        </p:spPr>
        <p:txBody>
          <a:bodyPr wrap="square" rtlCol="0">
            <a:spAutoFit/>
          </a:bodyPr>
          <a:lstStyle/>
          <a:p>
            <a:r>
              <a:rPr lang="en-US" sz="1000" dirty="0" smtClean="0"/>
              <a:t>channel1</a:t>
            </a:r>
            <a:endParaRPr lang="en-IN" sz="1000" dirty="0"/>
          </a:p>
        </p:txBody>
      </p:sp>
      <p:sp>
        <p:nvSpPr>
          <p:cNvPr id="82" name="TextBox 81"/>
          <p:cNvSpPr txBox="1"/>
          <p:nvPr/>
        </p:nvSpPr>
        <p:spPr>
          <a:xfrm>
            <a:off x="1850947" y="2912125"/>
            <a:ext cx="677025" cy="246221"/>
          </a:xfrm>
          <a:prstGeom prst="rect">
            <a:avLst/>
          </a:prstGeom>
          <a:noFill/>
        </p:spPr>
        <p:txBody>
          <a:bodyPr wrap="square" rtlCol="0">
            <a:spAutoFit/>
          </a:bodyPr>
          <a:lstStyle/>
          <a:p>
            <a:r>
              <a:rPr lang="en-US" sz="1000" dirty="0" smtClean="0"/>
              <a:t>channel2</a:t>
            </a:r>
            <a:endParaRPr lang="en-IN" sz="1000" dirty="0"/>
          </a:p>
        </p:txBody>
      </p:sp>
      <p:sp>
        <p:nvSpPr>
          <p:cNvPr id="83" name="TextBox 82"/>
          <p:cNvSpPr txBox="1"/>
          <p:nvPr/>
        </p:nvSpPr>
        <p:spPr>
          <a:xfrm>
            <a:off x="1860411" y="3343242"/>
            <a:ext cx="677025" cy="246221"/>
          </a:xfrm>
          <a:prstGeom prst="rect">
            <a:avLst/>
          </a:prstGeom>
          <a:noFill/>
        </p:spPr>
        <p:txBody>
          <a:bodyPr wrap="square" rtlCol="0">
            <a:spAutoFit/>
          </a:bodyPr>
          <a:lstStyle/>
          <a:p>
            <a:r>
              <a:rPr lang="en-US" sz="1000" dirty="0" smtClean="0"/>
              <a:t>channel3</a:t>
            </a:r>
            <a:endParaRPr lang="en-IN" sz="1000" dirty="0"/>
          </a:p>
        </p:txBody>
      </p:sp>
      <p:sp>
        <p:nvSpPr>
          <p:cNvPr id="84" name="Rounded Rectangle 83"/>
          <p:cNvSpPr/>
          <p:nvPr/>
        </p:nvSpPr>
        <p:spPr>
          <a:xfrm>
            <a:off x="92994" y="583893"/>
            <a:ext cx="1345475" cy="3967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omic Sans MS" panose="030F0702030302020204" pitchFamily="66" charset="0"/>
              </a:rPr>
              <a:t>Filter Example</a:t>
            </a:r>
            <a:endParaRPr lang="en-IN" sz="1200" dirty="0">
              <a:solidFill>
                <a:schemeClr val="tx1"/>
              </a:solidFill>
              <a:latin typeface="Comic Sans MS" panose="030F0702030302020204" pitchFamily="66" charset="0"/>
            </a:endParaRPr>
          </a:p>
        </p:txBody>
      </p:sp>
      <p:sp>
        <p:nvSpPr>
          <p:cNvPr id="85" name="TextBox 84"/>
          <p:cNvSpPr txBox="1"/>
          <p:nvPr/>
        </p:nvSpPr>
        <p:spPr>
          <a:xfrm>
            <a:off x="261340" y="3607550"/>
            <a:ext cx="1947225" cy="307777"/>
          </a:xfrm>
          <a:prstGeom prst="rect">
            <a:avLst/>
          </a:prstGeom>
          <a:noFill/>
        </p:spPr>
        <p:txBody>
          <a:bodyPr wrap="square" rtlCol="0">
            <a:spAutoFit/>
          </a:bodyPr>
          <a:lstStyle/>
          <a:p>
            <a:r>
              <a:rPr lang="en-US" sz="1400" dirty="0" smtClean="0">
                <a:latin typeface="Comic Sans MS" panose="030F0702030302020204" pitchFamily="66" charset="0"/>
              </a:rPr>
              <a:t>Box Plot</a:t>
            </a:r>
            <a:endParaRPr lang="en-IN" sz="1400" dirty="0">
              <a:latin typeface="Comic Sans MS" panose="030F0702030302020204" pitchFamily="66" charset="0"/>
            </a:endParaRPr>
          </a:p>
        </p:txBody>
      </p:sp>
      <p:sp>
        <p:nvSpPr>
          <p:cNvPr id="86" name="TextBox 85"/>
          <p:cNvSpPr txBox="1"/>
          <p:nvPr/>
        </p:nvSpPr>
        <p:spPr>
          <a:xfrm>
            <a:off x="3433644" y="3601284"/>
            <a:ext cx="1947225" cy="307777"/>
          </a:xfrm>
          <a:prstGeom prst="rect">
            <a:avLst/>
          </a:prstGeom>
          <a:noFill/>
        </p:spPr>
        <p:txBody>
          <a:bodyPr wrap="square" rtlCol="0">
            <a:spAutoFit/>
          </a:bodyPr>
          <a:lstStyle/>
          <a:p>
            <a:r>
              <a:rPr lang="en-US" sz="1400" dirty="0" smtClean="0">
                <a:latin typeface="Comic Sans MS" panose="030F0702030302020204" pitchFamily="66" charset="0"/>
              </a:rPr>
              <a:t>Violin Plot</a:t>
            </a:r>
            <a:endParaRPr lang="en-IN" sz="1400" dirty="0">
              <a:latin typeface="Comic Sans MS" panose="030F0702030302020204" pitchFamily="66" charset="0"/>
            </a:endParaRPr>
          </a:p>
        </p:txBody>
      </p:sp>
      <p:sp>
        <p:nvSpPr>
          <p:cNvPr id="87" name="TextBox 86"/>
          <p:cNvSpPr txBox="1"/>
          <p:nvPr/>
        </p:nvSpPr>
        <p:spPr>
          <a:xfrm>
            <a:off x="5890901" y="3569308"/>
            <a:ext cx="1947225" cy="307777"/>
          </a:xfrm>
          <a:prstGeom prst="rect">
            <a:avLst/>
          </a:prstGeom>
          <a:noFill/>
        </p:spPr>
        <p:txBody>
          <a:bodyPr wrap="square" rtlCol="0">
            <a:spAutoFit/>
          </a:bodyPr>
          <a:lstStyle/>
          <a:p>
            <a:r>
              <a:rPr lang="en-US" sz="1400" dirty="0" smtClean="0">
                <a:latin typeface="Comic Sans MS" panose="030F0702030302020204" pitchFamily="66" charset="0"/>
              </a:rPr>
              <a:t>Facet Scatter Plot</a:t>
            </a:r>
            <a:endParaRPr lang="en-IN" sz="1400" dirty="0">
              <a:latin typeface="Comic Sans MS" panose="030F0702030302020204" pitchFamily="66" charset="0"/>
            </a:endParaRPr>
          </a:p>
        </p:txBody>
      </p:sp>
    </p:spTree>
    <p:extLst>
      <p:ext uri="{BB962C8B-B14F-4D97-AF65-F5344CB8AC3E}">
        <p14:creationId xmlns:p14="http://schemas.microsoft.com/office/powerpoint/2010/main" val="64127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8000">
              <a:schemeClr val="accent1">
                <a:lumMod val="20000"/>
                <a:lumOff val="80000"/>
              </a:schemeClr>
            </a:gs>
            <a:gs pos="33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50273747"/>
              </p:ext>
            </p:extLst>
          </p:nvPr>
        </p:nvGraphicFramePr>
        <p:xfrm>
          <a:off x="19366" y="936096"/>
          <a:ext cx="1457057" cy="242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loud 3"/>
          <p:cNvSpPr/>
          <p:nvPr/>
        </p:nvSpPr>
        <p:spPr>
          <a:xfrm>
            <a:off x="4404908" y="43379"/>
            <a:ext cx="2818900" cy="60484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omic Sans MS" panose="030F0702030302020204" pitchFamily="66" charset="0"/>
              </a:rPr>
              <a:t>Combining and Refining</a:t>
            </a:r>
            <a:endParaRPr lang="en-IN" sz="1400" b="1" dirty="0">
              <a:solidFill>
                <a:schemeClr val="tx1"/>
              </a:solidFill>
              <a:latin typeface="Comic Sans MS" panose="030F0702030302020204" pitchFamily="66" charset="0"/>
            </a:endParaRPr>
          </a:p>
        </p:txBody>
      </p:sp>
      <p:pic>
        <p:nvPicPr>
          <p:cNvPr id="5" name="Picture 4" descr="Free vector graphic: &lt;strong&gt;World&lt;/strong&gt;, &lt;strong&gt;World&lt;/strong&gt; &lt;strong&gt;Map&lt;/strong&gt;, Earth, Continents - Free Image ..."/>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6725" y="760309"/>
            <a:ext cx="5412611" cy="3086100"/>
          </a:xfrm>
          <a:prstGeom prst="rect">
            <a:avLst/>
          </a:prstGeom>
        </p:spPr>
      </p:pic>
      <p:sp>
        <p:nvSpPr>
          <p:cNvPr id="11" name="TextBox 10"/>
          <p:cNvSpPr txBox="1"/>
          <p:nvPr/>
        </p:nvSpPr>
        <p:spPr>
          <a:xfrm>
            <a:off x="10045337" y="0"/>
            <a:ext cx="2146663" cy="2308324"/>
          </a:xfrm>
          <a:prstGeom prst="rect">
            <a:avLst/>
          </a:prstGeom>
          <a:noFill/>
          <a:ln>
            <a:solidFill>
              <a:schemeClr val="tx1"/>
            </a:solidFill>
          </a:ln>
        </p:spPr>
        <p:txBody>
          <a:bodyPr wrap="square" rtlCol="0">
            <a:spAutoFit/>
          </a:bodyPr>
          <a:lstStyle/>
          <a:p>
            <a:r>
              <a:rPr lang="en-US" sz="1200" dirty="0" smtClean="0">
                <a:latin typeface="Comic Sans MS" panose="030F0702030302020204" pitchFamily="66" charset="0"/>
              </a:rPr>
              <a:t>Title- Global Supply Chain Flow </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Author- Arpan Sarkar</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Sheet-6</a:t>
            </a:r>
            <a:endParaRPr lang="en-US" sz="1200" dirty="0" smtClean="0">
              <a:latin typeface="Comic Sans MS" panose="030F0702030302020204" pitchFamily="66" charset="0"/>
            </a:endParaRPr>
          </a:p>
          <a:p>
            <a:endParaRPr lang="en-US" sz="1200" dirty="0" smtClean="0">
              <a:latin typeface="Comic Sans MS" panose="030F0702030302020204" pitchFamily="66" charset="0"/>
            </a:endParaRPr>
          </a:p>
          <a:p>
            <a:r>
              <a:rPr lang="en-US" sz="1200" dirty="0" smtClean="0">
                <a:latin typeface="Comic Sans MS" panose="030F0702030302020204" pitchFamily="66" charset="0"/>
              </a:rPr>
              <a:t>Date- 16-05-2021</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Task- Combining and refining different visuals</a:t>
            </a:r>
            <a:r>
              <a:rPr lang="en-US" sz="1200" dirty="0">
                <a:latin typeface="Comic Sans MS" panose="030F0702030302020204" pitchFamily="66" charset="0"/>
              </a:rPr>
              <a:t> </a:t>
            </a:r>
            <a:r>
              <a:rPr lang="en-US" sz="1200" dirty="0" smtClean="0">
                <a:latin typeface="Comic Sans MS" panose="030F0702030302020204" pitchFamily="66" charset="0"/>
              </a:rPr>
              <a:t>on the basis of sheet 12&amp;3</a:t>
            </a:r>
            <a:endParaRPr lang="en-IN" sz="1200" dirty="0">
              <a:latin typeface="Comic Sans MS" panose="030F0702030302020204" pitchFamily="66" charset="0"/>
            </a:endParaRPr>
          </a:p>
        </p:txBody>
      </p:sp>
      <p:sp>
        <p:nvSpPr>
          <p:cNvPr id="13" name="TextBox 12"/>
          <p:cNvSpPr txBox="1"/>
          <p:nvPr/>
        </p:nvSpPr>
        <p:spPr>
          <a:xfrm>
            <a:off x="7337806" y="816581"/>
            <a:ext cx="2625302" cy="2862322"/>
          </a:xfrm>
          <a:prstGeom prst="rect">
            <a:avLst/>
          </a:prstGeom>
          <a:solidFill>
            <a:srgbClr val="92D050"/>
          </a:solidFill>
        </p:spPr>
        <p:txBody>
          <a:bodyPr wrap="square" rtlCol="0">
            <a:spAutoFit/>
          </a:bodyPr>
          <a:lstStyle/>
          <a:p>
            <a:r>
              <a:rPr lang="en-US" sz="1200" dirty="0" smtClean="0">
                <a:solidFill>
                  <a:schemeClr val="accent2">
                    <a:lumMod val="75000"/>
                  </a:schemeClr>
                </a:solidFill>
                <a:latin typeface="Comic Sans MS" panose="030F0702030302020204" pitchFamily="66" charset="0"/>
              </a:rPr>
              <a:t>Operations</a:t>
            </a:r>
          </a:p>
          <a:p>
            <a:pPr marL="171450" indent="-171450">
              <a:buFont typeface="Arial" panose="020B0604020202020204" pitchFamily="34" charset="0"/>
              <a:buChar char="•"/>
            </a:pPr>
            <a:r>
              <a:rPr lang="en-US" sz="1200" dirty="0" smtClean="0">
                <a:latin typeface="Comic Sans MS" panose="030F0702030302020204" pitchFamily="66" charset="0"/>
              </a:rPr>
              <a:t>Hovering over each arrow will display the country name, volume of product, distance covered, amount or size.(Like a tooltip)</a:t>
            </a:r>
          </a:p>
          <a:p>
            <a:pPr marL="171450" indent="-171450">
              <a:buFont typeface="Arial" panose="020B0604020202020204" pitchFamily="34" charset="0"/>
              <a:buChar char="•"/>
            </a:pPr>
            <a:r>
              <a:rPr lang="en-US" sz="1200" dirty="0" smtClean="0">
                <a:latin typeface="Comic Sans MS" panose="030F0702030302020204" pitchFamily="66" charset="0"/>
              </a:rPr>
              <a:t>Thickness of the arrow displays the Volume of items which are getting delivered.</a:t>
            </a:r>
          </a:p>
          <a:p>
            <a:pPr marL="171450" indent="-171450">
              <a:buFont typeface="Arial" panose="020B0604020202020204" pitchFamily="34" charset="0"/>
              <a:buChar char="•"/>
            </a:pPr>
            <a:r>
              <a:rPr lang="en-US" sz="1200" dirty="0" smtClean="0">
                <a:latin typeface="Comic Sans MS" panose="030F0702030302020204" pitchFamily="66" charset="0"/>
              </a:rPr>
              <a:t>Each selection is interactive and will only highlight the selected segment.</a:t>
            </a:r>
          </a:p>
          <a:p>
            <a:pPr marL="171450" indent="-171450">
              <a:buFont typeface="Arial" panose="020B0604020202020204" pitchFamily="34" charset="0"/>
              <a:buChar char="•"/>
            </a:pPr>
            <a:r>
              <a:rPr lang="en-US" sz="1200" dirty="0" smtClean="0">
                <a:latin typeface="Comic Sans MS" panose="030F0702030302020204" pitchFamily="66" charset="0"/>
              </a:rPr>
              <a:t>Combination of static and interactive visuals.</a:t>
            </a:r>
          </a:p>
          <a:p>
            <a:endParaRPr lang="en-IN" sz="1200" dirty="0">
              <a:latin typeface="Comic Sans MS" panose="030F0702030302020204" pitchFamily="66" charset="0"/>
            </a:endParaRPr>
          </a:p>
        </p:txBody>
      </p:sp>
      <p:pic>
        <p:nvPicPr>
          <p:cNvPr id="14" name="Picture 13" descr="R: How to : 3d &lt;strong&gt;Density plot&lt;/strong&gt; with gplot and geom_&lt;strong&gt;density&lt;/strong&gt; - Stack Overflow"/>
          <p:cNvPicPr>
            <a:picLocks noChangeAspect="1"/>
          </p:cNvPicPr>
          <p:nvPr/>
        </p:nvPicPr>
        <p:blipFill rotWithShape="1">
          <a:blip r:embed="rId8">
            <a:extLst>
              <a:ext uri="{28A0092B-C50C-407E-A947-70E740481C1C}">
                <a14:useLocalDpi xmlns:a14="http://schemas.microsoft.com/office/drawing/2010/main" val="0"/>
              </a:ext>
            </a:extLst>
          </a:blip>
          <a:srcRect b="4600"/>
          <a:stretch/>
        </p:blipFill>
        <p:spPr>
          <a:xfrm>
            <a:off x="281411" y="3990110"/>
            <a:ext cx="3331044" cy="2708999"/>
          </a:xfrm>
          <a:prstGeom prst="rect">
            <a:avLst/>
          </a:prstGeom>
        </p:spPr>
      </p:pic>
      <p:pic>
        <p:nvPicPr>
          <p:cNvPr id="17" name="Picture 16" descr="&lt;strong&gt;plot&lt;/strong&gt; &lt;strong&gt;stacked&lt;/strong&gt; &lt;strong&gt;bar&lt;/strong&gt; &lt;strong&gt;plot&lt;/strong&gt; in R - Stack Overflow"/>
          <p:cNvPicPr>
            <a:picLocks noChangeAspect="1"/>
          </p:cNvPicPr>
          <p:nvPr/>
        </p:nvPicPr>
        <p:blipFill rotWithShape="1">
          <a:blip r:embed="rId9">
            <a:extLst>
              <a:ext uri="{28A0092B-C50C-407E-A947-70E740481C1C}">
                <a14:useLocalDpi xmlns:a14="http://schemas.microsoft.com/office/drawing/2010/main" val="0"/>
              </a:ext>
            </a:extLst>
          </a:blip>
          <a:srcRect l="5689" t="1373" r="2845" b="9068"/>
          <a:stretch/>
        </p:blipFill>
        <p:spPr>
          <a:xfrm>
            <a:off x="6602151" y="3998808"/>
            <a:ext cx="3360214" cy="2691602"/>
          </a:xfrm>
          <a:prstGeom prst="rect">
            <a:avLst/>
          </a:prstGeom>
        </p:spPr>
      </p:pic>
      <p:pic>
        <p:nvPicPr>
          <p:cNvPr id="3074" name="Picture 2" descr="Plot some variables against many others with tidyr and ggplot2 | R-blogg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4639" y="3988706"/>
            <a:ext cx="2905328" cy="2691601"/>
          </a:xfrm>
          <a:prstGeom prst="rect">
            <a:avLst/>
          </a:prstGeom>
          <a:noFill/>
          <a:extLst>
            <a:ext uri="{909E8E84-426E-40DD-AFC4-6F175D3DCCD1}">
              <a14:hiddenFill xmlns:a14="http://schemas.microsoft.com/office/drawing/2010/main">
                <a:solidFill>
                  <a:srgbClr val="FFFFFF"/>
                </a:solidFill>
              </a14:hiddenFill>
            </a:ext>
          </a:extLst>
        </p:spPr>
      </p:pic>
      <p:sp>
        <p:nvSpPr>
          <p:cNvPr id="19" name="Shape 18"/>
          <p:cNvSpPr/>
          <p:nvPr/>
        </p:nvSpPr>
        <p:spPr>
          <a:xfrm rot="10508457">
            <a:off x="4019685" y="1441318"/>
            <a:ext cx="2127404" cy="952217"/>
          </a:xfrm>
          <a:prstGeom prst="swooshArrow">
            <a:avLst>
              <a:gd name="adj1" fmla="val 16310"/>
              <a:gd name="adj2" fmla="val 31370"/>
            </a:avLst>
          </a:pr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Shape 19"/>
          <p:cNvSpPr/>
          <p:nvPr/>
        </p:nvSpPr>
        <p:spPr>
          <a:xfrm rot="9288545">
            <a:off x="4302182" y="1649823"/>
            <a:ext cx="1477823" cy="1127290"/>
          </a:xfrm>
          <a:prstGeom prst="swooshArrow">
            <a:avLst>
              <a:gd name="adj1" fmla="val 16310"/>
              <a:gd name="adj2" fmla="val 31370"/>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Shape 20"/>
          <p:cNvSpPr/>
          <p:nvPr/>
        </p:nvSpPr>
        <p:spPr>
          <a:xfrm rot="20491261">
            <a:off x="4376849" y="1495367"/>
            <a:ext cx="1888691" cy="385855"/>
          </a:xfrm>
          <a:prstGeom prst="swooshArrow">
            <a:avLst>
              <a:gd name="adj1" fmla="val 25000"/>
              <a:gd name="adj2" fmla="val 25000"/>
            </a:avLst>
          </a:prstGeom>
          <a:solidFill>
            <a:srgbClr val="92D05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2" name="Shape 21"/>
          <p:cNvSpPr/>
          <p:nvPr/>
        </p:nvSpPr>
        <p:spPr>
          <a:xfrm rot="14250309">
            <a:off x="5172372" y="2233995"/>
            <a:ext cx="1879600" cy="578232"/>
          </a:xfrm>
          <a:prstGeom prst="swooshArrow">
            <a:avLst>
              <a:gd name="adj1" fmla="val 25000"/>
              <a:gd name="adj2" fmla="val 25000"/>
            </a:avLst>
          </a:prstGeom>
          <a:solidFill>
            <a:srgbClr val="FFFF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3" name="Shape 22"/>
          <p:cNvSpPr/>
          <p:nvPr/>
        </p:nvSpPr>
        <p:spPr>
          <a:xfrm rot="5042224">
            <a:off x="5764804" y="2140579"/>
            <a:ext cx="1378121" cy="585143"/>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Shape 23"/>
          <p:cNvSpPr/>
          <p:nvPr/>
        </p:nvSpPr>
        <p:spPr>
          <a:xfrm rot="1370861">
            <a:off x="3710960" y="627448"/>
            <a:ext cx="1869612" cy="885174"/>
          </a:xfrm>
          <a:prstGeom prst="swooshArrow">
            <a:avLst>
              <a:gd name="adj1" fmla="val 16310"/>
              <a:gd name="adj2" fmla="val 31370"/>
            </a:avLst>
          </a:pr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Shape 24"/>
          <p:cNvSpPr/>
          <p:nvPr/>
        </p:nvSpPr>
        <p:spPr>
          <a:xfrm rot="2763613">
            <a:off x="2487681" y="1484148"/>
            <a:ext cx="1694341" cy="404901"/>
          </a:xfrm>
          <a:prstGeom prst="swooshArrow">
            <a:avLst>
              <a:gd name="adj1" fmla="val 25000"/>
              <a:gd name="adj2" fmla="val 25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6" name="Shape 25"/>
          <p:cNvSpPr/>
          <p:nvPr/>
        </p:nvSpPr>
        <p:spPr>
          <a:xfrm rot="5042224">
            <a:off x="2064309" y="1788295"/>
            <a:ext cx="1420139" cy="987818"/>
          </a:xfrm>
          <a:prstGeom prst="swooshArrow">
            <a:avLst>
              <a:gd name="adj1" fmla="val 16310"/>
              <a:gd name="adj2" fmla="val 3137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Shape 26"/>
          <p:cNvSpPr/>
          <p:nvPr/>
        </p:nvSpPr>
        <p:spPr>
          <a:xfrm rot="2344846">
            <a:off x="2346963" y="824479"/>
            <a:ext cx="991986" cy="644502"/>
          </a:xfrm>
          <a:prstGeom prst="swooshArrow">
            <a:avLst>
              <a:gd name="adj1" fmla="val 16310"/>
              <a:gd name="adj2" fmla="val 31370"/>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Shape 27"/>
          <p:cNvSpPr/>
          <p:nvPr/>
        </p:nvSpPr>
        <p:spPr>
          <a:xfrm rot="883025">
            <a:off x="2519374" y="1097052"/>
            <a:ext cx="2854008" cy="952217"/>
          </a:xfrm>
          <a:prstGeom prst="swooshArrow">
            <a:avLst>
              <a:gd name="adj1" fmla="val 16310"/>
              <a:gd name="adj2" fmla="val 31370"/>
            </a:avLst>
          </a:pr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28"/>
          <p:cNvSpPr/>
          <p:nvPr/>
        </p:nvSpPr>
        <p:spPr>
          <a:xfrm>
            <a:off x="1669853" y="2533962"/>
            <a:ext cx="149370" cy="13028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a:off x="1667649" y="2972873"/>
            <a:ext cx="149370" cy="1302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1669853" y="3405954"/>
            <a:ext cx="149370" cy="1302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870053" y="2471735"/>
            <a:ext cx="677025" cy="246221"/>
          </a:xfrm>
          <a:prstGeom prst="rect">
            <a:avLst/>
          </a:prstGeom>
          <a:noFill/>
        </p:spPr>
        <p:txBody>
          <a:bodyPr wrap="square" rtlCol="0">
            <a:spAutoFit/>
          </a:bodyPr>
          <a:lstStyle/>
          <a:p>
            <a:r>
              <a:rPr lang="en-US" sz="1000" dirty="0" smtClean="0"/>
              <a:t>channel1</a:t>
            </a:r>
            <a:endParaRPr lang="en-IN" sz="1000" dirty="0"/>
          </a:p>
        </p:txBody>
      </p:sp>
      <p:sp>
        <p:nvSpPr>
          <p:cNvPr id="33" name="TextBox 32"/>
          <p:cNvSpPr txBox="1"/>
          <p:nvPr/>
        </p:nvSpPr>
        <p:spPr>
          <a:xfrm>
            <a:off x="1850947" y="2912125"/>
            <a:ext cx="677025" cy="246221"/>
          </a:xfrm>
          <a:prstGeom prst="rect">
            <a:avLst/>
          </a:prstGeom>
          <a:noFill/>
        </p:spPr>
        <p:txBody>
          <a:bodyPr wrap="square" rtlCol="0">
            <a:spAutoFit/>
          </a:bodyPr>
          <a:lstStyle/>
          <a:p>
            <a:r>
              <a:rPr lang="en-US" sz="1000" dirty="0" smtClean="0"/>
              <a:t>channel2</a:t>
            </a:r>
            <a:endParaRPr lang="en-IN" sz="1000" dirty="0"/>
          </a:p>
        </p:txBody>
      </p:sp>
      <p:sp>
        <p:nvSpPr>
          <p:cNvPr id="34" name="TextBox 33"/>
          <p:cNvSpPr txBox="1"/>
          <p:nvPr/>
        </p:nvSpPr>
        <p:spPr>
          <a:xfrm>
            <a:off x="1860411" y="3343242"/>
            <a:ext cx="677025" cy="246221"/>
          </a:xfrm>
          <a:prstGeom prst="rect">
            <a:avLst/>
          </a:prstGeom>
          <a:noFill/>
        </p:spPr>
        <p:txBody>
          <a:bodyPr wrap="square" rtlCol="0">
            <a:spAutoFit/>
          </a:bodyPr>
          <a:lstStyle/>
          <a:p>
            <a:r>
              <a:rPr lang="en-US" sz="1000" dirty="0" smtClean="0"/>
              <a:t>channel3</a:t>
            </a:r>
            <a:endParaRPr lang="en-IN" sz="1000" dirty="0"/>
          </a:p>
        </p:txBody>
      </p:sp>
      <p:sp>
        <p:nvSpPr>
          <p:cNvPr id="36" name="Rounded Rectangle 35"/>
          <p:cNvSpPr/>
          <p:nvPr/>
        </p:nvSpPr>
        <p:spPr>
          <a:xfrm>
            <a:off x="92994" y="583893"/>
            <a:ext cx="1345475" cy="3967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omic Sans MS" panose="030F0702030302020204" pitchFamily="66" charset="0"/>
              </a:rPr>
              <a:t>Filter Example</a:t>
            </a:r>
            <a:endParaRPr lang="en-IN" sz="1200" dirty="0">
              <a:solidFill>
                <a:schemeClr val="tx1"/>
              </a:solidFill>
              <a:latin typeface="Comic Sans MS" panose="030F0702030302020204" pitchFamily="66" charset="0"/>
            </a:endParaRPr>
          </a:p>
        </p:txBody>
      </p:sp>
      <p:sp>
        <p:nvSpPr>
          <p:cNvPr id="38" name="TextBox 37"/>
          <p:cNvSpPr txBox="1"/>
          <p:nvPr/>
        </p:nvSpPr>
        <p:spPr>
          <a:xfrm>
            <a:off x="10195178" y="4021453"/>
            <a:ext cx="1846979" cy="2677656"/>
          </a:xfrm>
          <a:prstGeom prst="rect">
            <a:avLst/>
          </a:prstGeom>
          <a:solidFill>
            <a:schemeClr val="accent4">
              <a:lumMod val="60000"/>
              <a:lumOff val="40000"/>
            </a:schemeClr>
          </a:solidFill>
        </p:spPr>
        <p:txBody>
          <a:bodyPr wrap="square" rtlCol="0">
            <a:spAutoFit/>
          </a:bodyPr>
          <a:lstStyle/>
          <a:p>
            <a:r>
              <a:rPr lang="en-US" sz="1200" dirty="0" smtClean="0">
                <a:solidFill>
                  <a:srgbClr val="00B0F0"/>
                </a:solidFill>
                <a:latin typeface="Comic Sans MS" panose="030F0702030302020204" pitchFamily="66" charset="0"/>
              </a:rPr>
              <a:t>Overview</a:t>
            </a:r>
            <a:r>
              <a:rPr lang="en-US" sz="1200" dirty="0" smtClean="0">
                <a:solidFill>
                  <a:schemeClr val="accent5">
                    <a:lumMod val="60000"/>
                    <a:lumOff val="40000"/>
                  </a:schemeClr>
                </a:solidFill>
                <a:latin typeface="Comic Sans MS" panose="030F0702030302020204" pitchFamily="66" charset="0"/>
              </a:rPr>
              <a:t>:</a:t>
            </a:r>
          </a:p>
          <a:p>
            <a:r>
              <a:rPr lang="en-US" sz="1200" dirty="0" smtClean="0">
                <a:latin typeface="Comic Sans MS" panose="030F0702030302020204" pitchFamily="66" charset="0"/>
              </a:rPr>
              <a:t>Combining all visuals from different sheets helps in analyzing all prospects of research question in a way it answers all the questions together as a whole, so it is very much necessary to refine the process for getting accurate insights for decision making.</a:t>
            </a:r>
            <a:endParaRPr lang="en-IN" sz="1200" dirty="0">
              <a:latin typeface="Comic Sans MS" panose="030F0702030302020204" pitchFamily="66" charset="0"/>
            </a:endParaRPr>
          </a:p>
        </p:txBody>
      </p:sp>
      <p:sp>
        <p:nvSpPr>
          <p:cNvPr id="39" name="TextBox 38"/>
          <p:cNvSpPr txBox="1"/>
          <p:nvPr/>
        </p:nvSpPr>
        <p:spPr>
          <a:xfrm>
            <a:off x="471752" y="3702788"/>
            <a:ext cx="2129467" cy="261610"/>
          </a:xfrm>
          <a:prstGeom prst="rect">
            <a:avLst/>
          </a:prstGeom>
          <a:noFill/>
        </p:spPr>
        <p:txBody>
          <a:bodyPr wrap="square" rtlCol="0">
            <a:spAutoFit/>
          </a:bodyPr>
          <a:lstStyle/>
          <a:p>
            <a:r>
              <a:rPr lang="en-US" sz="1100" dirty="0" smtClean="0">
                <a:latin typeface="Comic Sans MS" panose="030F0702030302020204" pitchFamily="66" charset="0"/>
              </a:rPr>
              <a:t>Density Plot</a:t>
            </a:r>
            <a:endParaRPr lang="en-IN" sz="1100" dirty="0">
              <a:latin typeface="Comic Sans MS" panose="030F0702030302020204" pitchFamily="66" charset="0"/>
            </a:endParaRPr>
          </a:p>
        </p:txBody>
      </p:sp>
      <p:sp>
        <p:nvSpPr>
          <p:cNvPr id="40" name="TextBox 39"/>
          <p:cNvSpPr txBox="1"/>
          <p:nvPr/>
        </p:nvSpPr>
        <p:spPr>
          <a:xfrm>
            <a:off x="3642124" y="3680929"/>
            <a:ext cx="2797938" cy="307777"/>
          </a:xfrm>
          <a:prstGeom prst="rect">
            <a:avLst/>
          </a:prstGeom>
          <a:noFill/>
        </p:spPr>
        <p:txBody>
          <a:bodyPr wrap="square" rtlCol="0">
            <a:spAutoFit/>
          </a:bodyPr>
          <a:lstStyle/>
          <a:p>
            <a:r>
              <a:rPr lang="en-US" sz="1400" dirty="0" smtClean="0">
                <a:latin typeface="Comic Sans MS" panose="030F0702030302020204" pitchFamily="66" charset="0"/>
              </a:rPr>
              <a:t>Facet correlation scatter Plot</a:t>
            </a:r>
            <a:endParaRPr lang="en-IN" sz="1400" dirty="0">
              <a:latin typeface="Comic Sans MS" panose="030F0702030302020204" pitchFamily="66" charset="0"/>
            </a:endParaRPr>
          </a:p>
        </p:txBody>
      </p:sp>
      <p:sp>
        <p:nvSpPr>
          <p:cNvPr id="41" name="TextBox 40"/>
          <p:cNvSpPr txBox="1"/>
          <p:nvPr/>
        </p:nvSpPr>
        <p:spPr>
          <a:xfrm>
            <a:off x="6602151" y="3759843"/>
            <a:ext cx="2682192" cy="261610"/>
          </a:xfrm>
          <a:prstGeom prst="rect">
            <a:avLst/>
          </a:prstGeom>
          <a:noFill/>
        </p:spPr>
        <p:txBody>
          <a:bodyPr wrap="square" rtlCol="0">
            <a:spAutoFit/>
          </a:bodyPr>
          <a:lstStyle/>
          <a:p>
            <a:r>
              <a:rPr lang="en-US" sz="1100" dirty="0" smtClean="0">
                <a:latin typeface="Comic Sans MS" panose="030F0702030302020204" pitchFamily="66" charset="0"/>
              </a:rPr>
              <a:t>Stacked Bar Chart Split into 2 levels</a:t>
            </a:r>
            <a:endParaRPr lang="en-IN" sz="1100" dirty="0">
              <a:latin typeface="Comic Sans MS" panose="030F0702030302020204" pitchFamily="66" charset="0"/>
            </a:endParaRPr>
          </a:p>
        </p:txBody>
      </p:sp>
    </p:spTree>
    <p:extLst>
      <p:ext uri="{BB962C8B-B14F-4D97-AF65-F5344CB8AC3E}">
        <p14:creationId xmlns:p14="http://schemas.microsoft.com/office/powerpoint/2010/main" val="2825485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8000">
              <a:schemeClr val="accent1">
                <a:lumMod val="20000"/>
                <a:lumOff val="80000"/>
              </a:schemeClr>
            </a:gs>
            <a:gs pos="33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4121833" y="225083"/>
            <a:ext cx="3953021" cy="646331"/>
          </a:xfrm>
          <a:prstGeom prst="rect">
            <a:avLst/>
          </a:prstGeom>
          <a:noFill/>
        </p:spPr>
        <p:txBody>
          <a:bodyPr wrap="square" rtlCol="0">
            <a:spAutoFit/>
          </a:bodyPr>
          <a:lstStyle/>
          <a:p>
            <a:pPr algn="ctr"/>
            <a:r>
              <a:rPr lang="en-US" sz="3600" dirty="0" smtClean="0">
                <a:solidFill>
                  <a:schemeClr val="accent2">
                    <a:lumMod val="75000"/>
                  </a:schemeClr>
                </a:solidFill>
                <a:latin typeface="Comic Sans MS" panose="030F0702030302020204" pitchFamily="66" charset="0"/>
              </a:rPr>
              <a:t>Bibliography</a:t>
            </a:r>
            <a:endParaRPr lang="en-IN" sz="3600" dirty="0">
              <a:solidFill>
                <a:schemeClr val="accent2">
                  <a:lumMod val="75000"/>
                </a:schemeClr>
              </a:solidFill>
              <a:latin typeface="Comic Sans MS" panose="030F0702030302020204" pitchFamily="66" charset="0"/>
            </a:endParaRPr>
          </a:p>
        </p:txBody>
      </p:sp>
      <p:sp>
        <p:nvSpPr>
          <p:cNvPr id="4" name="TextBox 3"/>
          <p:cNvSpPr txBox="1"/>
          <p:nvPr/>
        </p:nvSpPr>
        <p:spPr>
          <a:xfrm>
            <a:off x="1052732" y="953148"/>
            <a:ext cx="8525022" cy="2954655"/>
          </a:xfrm>
          <a:prstGeom prst="rect">
            <a:avLst/>
          </a:prstGeom>
          <a:noFill/>
        </p:spPr>
        <p:txBody>
          <a:bodyPr wrap="square" rtlCol="0">
            <a:spAutoFit/>
          </a:bodyPr>
          <a:lstStyle/>
          <a:p>
            <a:r>
              <a:rPr lang="en-US" sz="2400" dirty="0" smtClean="0">
                <a:solidFill>
                  <a:schemeClr val="accent1">
                    <a:lumMod val="75000"/>
                  </a:schemeClr>
                </a:solidFill>
              </a:rPr>
              <a:t>Resources:</a:t>
            </a:r>
          </a:p>
          <a:p>
            <a:endParaRPr lang="en-US" sz="2400" dirty="0" smtClean="0">
              <a:solidFill>
                <a:schemeClr val="accent1">
                  <a:lumMod val="75000"/>
                </a:schemeClr>
              </a:solidFill>
            </a:endParaRPr>
          </a:p>
          <a:p>
            <a:pPr marL="342900" indent="-342900">
              <a:buAutoNum type="arabicPeriod"/>
            </a:pPr>
            <a:r>
              <a:rPr lang="en-US" sz="2400" dirty="0" smtClean="0">
                <a:hlinkClick r:id="rId2"/>
              </a:rPr>
              <a:t>Academic Reference</a:t>
            </a:r>
            <a:endParaRPr lang="en-US" sz="2400" dirty="0" smtClean="0"/>
          </a:p>
          <a:p>
            <a:pPr marL="342900" indent="-342900">
              <a:buAutoNum type="arabicPeriod"/>
            </a:pPr>
            <a:r>
              <a:rPr lang="en-US" sz="2400" dirty="0" smtClean="0">
                <a:hlinkClick r:id="rId3"/>
              </a:rPr>
              <a:t>Five Design Sheets</a:t>
            </a:r>
            <a:endParaRPr lang="en-US" sz="2400" dirty="0" smtClean="0"/>
          </a:p>
          <a:p>
            <a:pPr marL="342900" indent="-342900">
              <a:buAutoNum type="arabicPeriod"/>
            </a:pPr>
            <a:r>
              <a:rPr lang="en-US" sz="2400" dirty="0" smtClean="0">
                <a:hlinkClick r:id="rId4"/>
              </a:rPr>
              <a:t>Statistic Inference</a:t>
            </a:r>
            <a:endParaRPr lang="en-US" sz="2400" dirty="0" smtClean="0"/>
          </a:p>
          <a:p>
            <a:pPr marL="342900" indent="-342900">
              <a:buAutoNum type="arabicPeriod"/>
            </a:pPr>
            <a:r>
              <a:rPr lang="en-US" sz="2400" dirty="0" smtClean="0">
                <a:hlinkClick r:id="rId5"/>
              </a:rPr>
              <a:t>Flow Map Sankey Diagrams</a:t>
            </a:r>
            <a:endParaRPr lang="en-US" sz="2400" dirty="0" smtClean="0"/>
          </a:p>
          <a:p>
            <a:pPr marL="342900" indent="-342900">
              <a:buAutoNum type="arabicPeriod"/>
            </a:pPr>
            <a:r>
              <a:rPr lang="en-US" sz="2400" dirty="0" smtClean="0">
                <a:hlinkClick r:id="rId6"/>
              </a:rPr>
              <a:t>Supply Chain Information</a:t>
            </a:r>
            <a:endParaRPr lang="en-US" sz="2400" dirty="0" smtClean="0"/>
          </a:p>
          <a:p>
            <a:pPr marL="342900" indent="-342900">
              <a:buAutoNum type="arabicPeriod"/>
            </a:pPr>
            <a:endParaRPr lang="en-IN" dirty="0">
              <a:solidFill>
                <a:schemeClr val="accent1">
                  <a:lumMod val="75000"/>
                </a:schemeClr>
              </a:solidFill>
            </a:endParaRPr>
          </a:p>
        </p:txBody>
      </p:sp>
      <p:sp>
        <p:nvSpPr>
          <p:cNvPr id="6" name="TextBox 5"/>
          <p:cNvSpPr txBox="1"/>
          <p:nvPr/>
        </p:nvSpPr>
        <p:spPr>
          <a:xfrm>
            <a:off x="6963508" y="3620205"/>
            <a:ext cx="5228492" cy="3139321"/>
          </a:xfrm>
          <a:prstGeom prst="rect">
            <a:avLst/>
          </a:prstGeom>
          <a:noFill/>
          <a:ln>
            <a:solidFill>
              <a:schemeClr val="tx1"/>
            </a:solidFill>
          </a:ln>
        </p:spPr>
        <p:txBody>
          <a:bodyPr wrap="square" rtlCol="0">
            <a:spAutoFit/>
          </a:bodyPr>
          <a:lstStyle/>
          <a:p>
            <a:r>
              <a:rPr lang="en-US" dirty="0" smtClean="0">
                <a:latin typeface="Comic Sans MS" panose="030F0702030302020204" pitchFamily="66" charset="0"/>
              </a:rPr>
              <a:t>Title- Global Supply Chain Flow </a:t>
            </a:r>
          </a:p>
          <a:p>
            <a:endParaRPr lang="en-US" dirty="0" smtClean="0">
              <a:latin typeface="Comic Sans MS" panose="030F0702030302020204" pitchFamily="66" charset="0"/>
            </a:endParaRPr>
          </a:p>
          <a:p>
            <a:r>
              <a:rPr lang="en-US" dirty="0" smtClean="0">
                <a:latin typeface="Comic Sans MS" panose="030F0702030302020204" pitchFamily="66" charset="0"/>
              </a:rPr>
              <a:t>Author- Arpan Sarkar</a:t>
            </a:r>
          </a:p>
          <a:p>
            <a:endParaRPr lang="en-US" dirty="0" smtClean="0">
              <a:latin typeface="Comic Sans MS" panose="030F0702030302020204" pitchFamily="66" charset="0"/>
            </a:endParaRPr>
          </a:p>
          <a:p>
            <a:r>
              <a:rPr lang="en-US" dirty="0" smtClean="0">
                <a:latin typeface="Comic Sans MS" panose="030F0702030302020204" pitchFamily="66" charset="0"/>
              </a:rPr>
              <a:t>Student id: 32559844</a:t>
            </a:r>
          </a:p>
          <a:p>
            <a:endParaRPr lang="en-US" dirty="0" smtClean="0">
              <a:latin typeface="Comic Sans MS" panose="030F0702030302020204" pitchFamily="66" charset="0"/>
            </a:endParaRPr>
          </a:p>
          <a:p>
            <a:r>
              <a:rPr lang="en-US" dirty="0" smtClean="0">
                <a:latin typeface="Comic Sans MS" panose="030F0702030302020204" pitchFamily="66" charset="0"/>
              </a:rPr>
              <a:t>Sheet-7</a:t>
            </a:r>
          </a:p>
          <a:p>
            <a:endParaRPr lang="en-US" dirty="0" smtClean="0">
              <a:latin typeface="Comic Sans MS" panose="030F0702030302020204" pitchFamily="66" charset="0"/>
            </a:endParaRPr>
          </a:p>
          <a:p>
            <a:r>
              <a:rPr lang="en-US" dirty="0" smtClean="0">
                <a:latin typeface="Comic Sans MS" panose="030F0702030302020204" pitchFamily="66" charset="0"/>
              </a:rPr>
              <a:t>Date- 16-05-2021</a:t>
            </a:r>
          </a:p>
          <a:p>
            <a:endParaRPr lang="en-US" dirty="0" smtClean="0">
              <a:latin typeface="Comic Sans MS" panose="030F0702030302020204" pitchFamily="66" charset="0"/>
            </a:endParaRPr>
          </a:p>
          <a:p>
            <a:r>
              <a:rPr lang="en-US" dirty="0" smtClean="0">
                <a:latin typeface="Comic Sans MS" panose="030F0702030302020204" pitchFamily="66" charset="0"/>
              </a:rPr>
              <a:t>MONASH UNIVERSITY</a:t>
            </a:r>
          </a:p>
        </p:txBody>
      </p:sp>
    </p:spTree>
    <p:extLst>
      <p:ext uri="{BB962C8B-B14F-4D97-AF65-F5344CB8AC3E}">
        <p14:creationId xmlns:p14="http://schemas.microsoft.com/office/powerpoint/2010/main" val="1261605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1560</TotalTime>
  <Words>1144</Words>
  <Application>Microsoft Office PowerPoint</Application>
  <PresentationFormat>Widescreen</PresentationFormat>
  <Paragraphs>209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Comic Sans MS</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Arpan Sarkar</dc:creator>
  <cp:lastModifiedBy>Arpan Sarkar</cp:lastModifiedBy>
  <cp:revision>63</cp:revision>
  <dcterms:created xsi:type="dcterms:W3CDTF">2021-05-15T10:49:25Z</dcterms:created>
  <dcterms:modified xsi:type="dcterms:W3CDTF">2021-05-19T19:26:42Z</dcterms:modified>
</cp:coreProperties>
</file>