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8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1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F9F8-95F4-46D8-93DA-20BD68681B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749-8882-4BF7-B5F8-27FB8FE7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Plus </a:t>
            </a:r>
            <a:br>
              <a:rPr lang="en-US" dirty="0" smtClean="0"/>
            </a:br>
            <a:r>
              <a:rPr lang="en-US" dirty="0" smtClean="0"/>
              <a:t>By LR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7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851102"/>
              </p:ext>
            </p:extLst>
          </p:nvPr>
        </p:nvGraphicFramePr>
        <p:xfrm>
          <a:off x="457200" y="1219200"/>
          <a:ext cx="8229600" cy="537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Active%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Inactive 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Group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23 - 28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61.03%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38.97%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Income Levels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10 - 25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Lakh Income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40.78%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5 - 10 Lakh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62.25%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37.75%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54.06%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45.94%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65.67%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34.33%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Unmarried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60.76%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Professional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60.38%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39.62%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59.48%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40.52%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 India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Andhra Pradesh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58.68%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41.32%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Karnataka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57.78%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Kerala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58.78%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Telengana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59.34%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40.66%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Tamil Nadu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54.97%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45.03%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1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8450"/>
              </p:ext>
            </p:extLst>
          </p:nvPr>
        </p:nvGraphicFramePr>
        <p:xfrm>
          <a:off x="152400" y="2159095"/>
          <a:ext cx="8894306" cy="157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34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5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Number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State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Age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Profession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Income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Gender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Marital</a:t>
                      </a:r>
                      <a:r>
                        <a:rPr lang="en-US" sz="1700" baseline="0" dirty="0" smtClean="0"/>
                        <a:t> Status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Start Date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9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South India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23 - 28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Professional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10 - 25L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Unmarried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2017</a:t>
                      </a:r>
                      <a:r>
                        <a:rPr lang="en-US" sz="1700" baseline="0" dirty="0" smtClean="0"/>
                        <a:t> &amp; 2018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5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South</a:t>
                      </a:r>
                      <a:r>
                        <a:rPr lang="en-US" sz="1700" baseline="0" dirty="0" smtClean="0"/>
                        <a:t> India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23 – 28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Professional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5</a:t>
                      </a:r>
                      <a:r>
                        <a:rPr lang="en-US" sz="1700" baseline="0" dirty="0" smtClean="0"/>
                        <a:t> – 10L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Male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Unmarried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5158" y="1230868"/>
            <a:ext cx="407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Golden Segment for Asset Plus Data: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41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by LR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0" y="1600200"/>
            <a:ext cx="7449590" cy="3258005"/>
          </a:xfrm>
        </p:spPr>
      </p:pic>
    </p:spTree>
    <p:extLst>
      <p:ext uri="{BB962C8B-B14F-4D97-AF65-F5344CB8AC3E}">
        <p14:creationId xmlns:p14="http://schemas.microsoft.com/office/powerpoint/2010/main" val="41244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and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1904999"/>
            <a:ext cx="7239219" cy="3444869"/>
          </a:xfrm>
        </p:spPr>
      </p:pic>
    </p:spTree>
    <p:extLst>
      <p:ext uri="{BB962C8B-B14F-4D97-AF65-F5344CB8AC3E}">
        <p14:creationId xmlns:p14="http://schemas.microsoft.com/office/powerpoint/2010/main" val="124348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Segment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who are unmarried with Age group  23 – 28 with Income of 10 – 25Lakh of Profession Professional from South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9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199</Words>
  <Application>Microsoft Office PowerPoint</Application>
  <PresentationFormat>On-screen Show (4:3)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Asset Plus  By LR Model</vt:lpstr>
      <vt:lpstr>PowerPoint Presentation</vt:lpstr>
      <vt:lpstr>PowerPoint Presentation</vt:lpstr>
      <vt:lpstr>Summary by LR Model</vt:lpstr>
      <vt:lpstr>Confusion Matrix and Accuracy</vt:lpstr>
      <vt:lpstr>Golden Segment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Plus  By LR Model</dc:title>
  <dc:creator>Windows User</dc:creator>
  <cp:lastModifiedBy>Arpan Sarkar</cp:lastModifiedBy>
  <cp:revision>13</cp:revision>
  <dcterms:created xsi:type="dcterms:W3CDTF">2018-09-27T04:09:01Z</dcterms:created>
  <dcterms:modified xsi:type="dcterms:W3CDTF">2021-06-10T12:50:04Z</dcterms:modified>
</cp:coreProperties>
</file>