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9" r:id="rId2"/>
    <p:sldId id="273" r:id="rId3"/>
    <p:sldId id="274" r:id="rId4"/>
    <p:sldId id="275" r:id="rId5"/>
    <p:sldId id="276" r:id="rId6"/>
    <p:sldId id="277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 varScale="1">
        <p:scale>
          <a:sx n="52" d="100"/>
          <a:sy n="52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sbl\Downloads\audseptrbcr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sbl\Downloads\audseptrbcr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sbl\Downloads\audseptrbcrm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baseline="0" dirty="0" smtClean="0"/>
              <a:t>COMPARISON BETWEEN NEGATIVE AND POSITIVE COMMENTS</a:t>
            </a:r>
            <a:endParaRPr lang="en-IN" sz="28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6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D7C-4B16-9101-85BA2C000B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6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Sheet3!$J$28:$J$29</c:f>
              <c:strCache>
                <c:ptCount val="2"/>
                <c:pt idx="0">
                  <c:v>Negative Comments</c:v>
                </c:pt>
                <c:pt idx="1">
                  <c:v>Positive Comments</c:v>
                </c:pt>
              </c:strCache>
            </c:strRef>
          </c:cat>
          <c:val>
            <c:numRef>
              <c:f>Sheet3!$L$28:$L$29</c:f>
              <c:numCache>
                <c:formatCode>General</c:formatCode>
                <c:ptCount val="2"/>
                <c:pt idx="0">
                  <c:v>9635</c:v>
                </c:pt>
                <c:pt idx="1">
                  <c:v>30971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C-4B16-9101-85BA2C000B0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7652704"/>
        <c:axId val="3176439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Sheet3!$J$28:$J$29</c15:sqref>
                        </c15:formulaRef>
                      </c:ext>
                    </c:extLst>
                    <c:strCache>
                      <c:ptCount val="2"/>
                      <c:pt idx="0">
                        <c:v>Negative Comments</c:v>
                      </c:pt>
                      <c:pt idx="1">
                        <c:v>Positive Comments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Sheet3!$K$28:$K$29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D7C-4B16-9101-85BA2C000B04}"/>
                  </c:ext>
                </c:extLst>
              </c15:ser>
            </c15:filteredBarSeries>
          </c:ext>
        </c:extLst>
      </c:barChart>
      <c:catAx>
        <c:axId val="31765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16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43968"/>
        <c:crosses val="autoZero"/>
        <c:auto val="1"/>
        <c:lblAlgn val="ctr"/>
        <c:lblOffset val="100"/>
        <c:noMultiLvlLbl val="0"/>
      </c:catAx>
      <c:valAx>
        <c:axId val="31764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5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 b="0" i="0" baseline="0" dirty="0" smtClean="0">
                <a:effectLst/>
              </a:rPr>
              <a:t>ANALYSIS ON TOP 5 POSITIVE COMMENTS</a:t>
            </a:r>
            <a:endParaRPr lang="en-IN" sz="3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Sheet3!$M$4:$M$8</c:f>
              <c:strCache>
                <c:ptCount val="5"/>
                <c:pt idx="0">
                  <c:v>New Lead</c:v>
                </c:pt>
                <c:pt idx="1">
                  <c:v>Call Back Later</c:v>
                </c:pt>
                <c:pt idx="2">
                  <c:v>Verified Valid</c:v>
                </c:pt>
                <c:pt idx="3">
                  <c:v>Sale</c:v>
                </c:pt>
                <c:pt idx="4">
                  <c:v>Already has loans / Applying for loans</c:v>
                </c:pt>
              </c:strCache>
            </c:strRef>
          </c:cat>
          <c:val>
            <c:numRef>
              <c:f>Sheet3!$N$4:$N$8</c:f>
              <c:numCache>
                <c:formatCode>General</c:formatCode>
                <c:ptCount val="5"/>
                <c:pt idx="0">
                  <c:v>17536</c:v>
                </c:pt>
                <c:pt idx="1">
                  <c:v>6254</c:v>
                </c:pt>
                <c:pt idx="2">
                  <c:v>1811</c:v>
                </c:pt>
                <c:pt idx="3">
                  <c:v>1073</c:v>
                </c:pt>
                <c:pt idx="4">
                  <c:v>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6-4A86-A2B2-1A3E25CF761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7595296"/>
        <c:axId val="317610272"/>
      </c:barChart>
      <c:catAx>
        <c:axId val="31759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10272"/>
        <c:crosses val="autoZero"/>
        <c:auto val="1"/>
        <c:lblAlgn val="ctr"/>
        <c:lblOffset val="100"/>
        <c:noMultiLvlLbl val="0"/>
      </c:catAx>
      <c:valAx>
        <c:axId val="3176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9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 b="0" i="0" baseline="0" dirty="0" smtClean="0">
                <a:effectLst/>
              </a:rPr>
              <a:t>ANALYSIS ON TOP 5 NEGATIVE COMMENTS</a:t>
            </a:r>
            <a:endParaRPr lang="en-IN" sz="3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Sheet3!$A$6:$A$10</c:f>
              <c:strCache>
                <c:ptCount val="5"/>
                <c:pt idx="0">
                  <c:v>No Need For Product</c:v>
                </c:pt>
                <c:pt idx="1">
                  <c:v>No Pickup</c:v>
                </c:pt>
                <c:pt idx="2">
                  <c:v>Do Not Call</c:v>
                </c:pt>
                <c:pt idx="3">
                  <c:v>Not Interested Other</c:v>
                </c:pt>
                <c:pt idx="4">
                  <c:v>Already Has Product</c:v>
                </c:pt>
              </c:strCache>
            </c:strRef>
          </c:cat>
          <c:val>
            <c:numRef>
              <c:f>Sheet3!$B$6:$B$10</c:f>
              <c:numCache>
                <c:formatCode>General</c:formatCode>
                <c:ptCount val="5"/>
                <c:pt idx="0">
                  <c:v>3598</c:v>
                </c:pt>
                <c:pt idx="1">
                  <c:v>3411</c:v>
                </c:pt>
                <c:pt idx="2">
                  <c:v>579</c:v>
                </c:pt>
                <c:pt idx="3">
                  <c:v>469</c:v>
                </c:pt>
                <c:pt idx="4">
                  <c:v>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1-4E7A-A0D0-52C77BB3F73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7636064"/>
        <c:axId val="317625664"/>
      </c:barChart>
      <c:catAx>
        <c:axId val="3176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25664"/>
        <c:crosses val="autoZero"/>
        <c:auto val="1"/>
        <c:lblAlgn val="ctr"/>
        <c:lblOffset val="100"/>
        <c:noMultiLvlLbl val="0"/>
      </c:catAx>
      <c:valAx>
        <c:axId val="31762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63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367EC-2B8F-4666-B556-3F99BD54091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CAE7F8-3858-49D8-B76F-9453FA266282}">
      <dgm:prSet phldrT="[Text]"/>
      <dgm:spPr/>
      <dgm:t>
        <a:bodyPr/>
        <a:lstStyle/>
        <a:p>
          <a:r>
            <a:rPr lang="en-US" dirty="0" smtClean="0"/>
            <a:t>Disposition Name</a:t>
          </a:r>
          <a:endParaRPr lang="en-US" dirty="0"/>
        </a:p>
      </dgm:t>
    </dgm:pt>
    <dgm:pt modelId="{0AA3DB57-C2D0-4C23-BB9F-D49A2900A958}" type="parTrans" cxnId="{39D6A8D6-58B1-4A6D-828A-8CAD5E057AA3}">
      <dgm:prSet/>
      <dgm:spPr/>
      <dgm:t>
        <a:bodyPr/>
        <a:lstStyle/>
        <a:p>
          <a:endParaRPr lang="en-US"/>
        </a:p>
      </dgm:t>
    </dgm:pt>
    <dgm:pt modelId="{6D30D413-EBC2-4575-8956-3C9D5427ECF0}" type="sibTrans" cxnId="{39D6A8D6-58B1-4A6D-828A-8CAD5E057AA3}">
      <dgm:prSet/>
      <dgm:spPr/>
      <dgm:t>
        <a:bodyPr/>
        <a:lstStyle/>
        <a:p>
          <a:endParaRPr lang="en-US"/>
        </a:p>
      </dgm:t>
    </dgm:pt>
    <dgm:pt modelId="{5D1BC107-A5F1-46AE-BBFC-27215A67880C}">
      <dgm:prSet phldrT="[Text]" custT="1"/>
      <dgm:spPr/>
      <dgm:t>
        <a:bodyPr/>
        <a:lstStyle/>
        <a:p>
          <a:endParaRPr lang="en-US" sz="2400" dirty="0"/>
        </a:p>
      </dgm:t>
    </dgm:pt>
    <dgm:pt modelId="{E7D919C0-30F4-4D45-BD9E-B42DEAD5FAFF}" type="parTrans" cxnId="{CED0F743-28AF-4D89-BF76-0653780E323F}">
      <dgm:prSet/>
      <dgm:spPr/>
      <dgm:t>
        <a:bodyPr/>
        <a:lstStyle/>
        <a:p>
          <a:endParaRPr lang="en-US"/>
        </a:p>
      </dgm:t>
    </dgm:pt>
    <dgm:pt modelId="{9982E46E-7CB8-47F8-BBB3-13CAB5A2F5A1}" type="sibTrans" cxnId="{CED0F743-28AF-4D89-BF76-0653780E323F}">
      <dgm:prSet/>
      <dgm:spPr/>
      <dgm:t>
        <a:bodyPr/>
        <a:lstStyle/>
        <a:p>
          <a:endParaRPr lang="en-US"/>
        </a:p>
      </dgm:t>
    </dgm:pt>
    <dgm:pt modelId="{B05711E1-B87A-49C6-876A-0FD62B1B6974}">
      <dgm:prSet phldrT="[Text]"/>
      <dgm:spPr/>
      <dgm:t>
        <a:bodyPr/>
        <a:lstStyle/>
        <a:p>
          <a:endParaRPr lang="en-US" dirty="0"/>
        </a:p>
      </dgm:t>
    </dgm:pt>
    <dgm:pt modelId="{4D4B710E-0506-4BD7-B414-A4987CC8FFF5}" type="parTrans" cxnId="{FA90326E-7872-4E2B-9BF2-64421E11C904}">
      <dgm:prSet/>
      <dgm:spPr/>
      <dgm:t>
        <a:bodyPr/>
        <a:lstStyle/>
        <a:p>
          <a:endParaRPr lang="en-US"/>
        </a:p>
      </dgm:t>
    </dgm:pt>
    <dgm:pt modelId="{D8A6232E-FF3F-407C-8614-2396B85740BE}" type="sibTrans" cxnId="{FA90326E-7872-4E2B-9BF2-64421E11C904}">
      <dgm:prSet/>
      <dgm:spPr/>
      <dgm:t>
        <a:bodyPr/>
        <a:lstStyle/>
        <a:p>
          <a:endParaRPr lang="en-US"/>
        </a:p>
      </dgm:t>
    </dgm:pt>
    <dgm:pt modelId="{5367ECCE-99B8-446C-A938-018B572BC9C8}" type="pres">
      <dgm:prSet presAssocID="{EC6367EC-2B8F-4666-B556-3F99BD5409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FAC772-9C17-4B19-BDB3-DDB9ECA0BEDF}" type="pres">
      <dgm:prSet presAssocID="{27CAE7F8-3858-49D8-B76F-9453FA266282}" presName="hierRoot1" presStyleCnt="0">
        <dgm:presLayoutVars>
          <dgm:hierBranch val="init"/>
        </dgm:presLayoutVars>
      </dgm:prSet>
      <dgm:spPr/>
    </dgm:pt>
    <dgm:pt modelId="{F3B2CE17-D4B7-4B8C-8C93-FCA1BCD43463}" type="pres">
      <dgm:prSet presAssocID="{27CAE7F8-3858-49D8-B76F-9453FA266282}" presName="rootComposite1" presStyleCnt="0"/>
      <dgm:spPr/>
    </dgm:pt>
    <dgm:pt modelId="{6214C958-5EEA-466C-92AA-9982D7A7A39C}" type="pres">
      <dgm:prSet presAssocID="{27CAE7F8-3858-49D8-B76F-9453FA266282}" presName="rootText1" presStyleLbl="node0" presStyleIdx="0" presStyleCnt="1" custScaleX="227003" custLinFactNeighborY="1568">
        <dgm:presLayoutVars>
          <dgm:chPref val="3"/>
        </dgm:presLayoutVars>
      </dgm:prSet>
      <dgm:spPr/>
    </dgm:pt>
    <dgm:pt modelId="{56B4EA41-5650-4880-AAE2-D704CCCE5988}" type="pres">
      <dgm:prSet presAssocID="{27CAE7F8-3858-49D8-B76F-9453FA266282}" presName="rootConnector1" presStyleLbl="node1" presStyleIdx="0" presStyleCnt="0"/>
      <dgm:spPr/>
    </dgm:pt>
    <dgm:pt modelId="{EC9EFFE2-4F56-4FCB-AD77-58E1A24996CB}" type="pres">
      <dgm:prSet presAssocID="{27CAE7F8-3858-49D8-B76F-9453FA266282}" presName="hierChild2" presStyleCnt="0"/>
      <dgm:spPr/>
    </dgm:pt>
    <dgm:pt modelId="{7AA8CBB4-E980-43E8-9973-57E7ACB3EDA5}" type="pres">
      <dgm:prSet presAssocID="{E7D919C0-30F4-4D45-BD9E-B42DEAD5FAFF}" presName="Name37" presStyleLbl="parChTrans1D2" presStyleIdx="0" presStyleCnt="2"/>
      <dgm:spPr/>
    </dgm:pt>
    <dgm:pt modelId="{DA9BD5AA-EA20-4D24-963D-A147DA639B6D}" type="pres">
      <dgm:prSet presAssocID="{5D1BC107-A5F1-46AE-BBFC-27215A67880C}" presName="hierRoot2" presStyleCnt="0">
        <dgm:presLayoutVars>
          <dgm:hierBranch val="init"/>
        </dgm:presLayoutVars>
      </dgm:prSet>
      <dgm:spPr/>
    </dgm:pt>
    <dgm:pt modelId="{B5570613-61CB-4CC8-BF9C-A4F831BCDAED}" type="pres">
      <dgm:prSet presAssocID="{5D1BC107-A5F1-46AE-BBFC-27215A67880C}" presName="rootComposite" presStyleCnt="0"/>
      <dgm:spPr/>
    </dgm:pt>
    <dgm:pt modelId="{F23FC0AB-D5EA-4742-B0EC-50344A52BBB1}" type="pres">
      <dgm:prSet presAssocID="{5D1BC107-A5F1-46AE-BBFC-27215A67880C}" presName="rootText" presStyleLbl="node2" presStyleIdx="0" presStyleCnt="2" custScaleX="228191" custScaleY="425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882B93-985E-426C-A3F1-F6B9C6330A84}" type="pres">
      <dgm:prSet presAssocID="{5D1BC107-A5F1-46AE-BBFC-27215A67880C}" presName="rootConnector" presStyleLbl="node2" presStyleIdx="0" presStyleCnt="2"/>
      <dgm:spPr/>
    </dgm:pt>
    <dgm:pt modelId="{CEAD45F7-115F-48A4-AA59-4249B54C7015}" type="pres">
      <dgm:prSet presAssocID="{5D1BC107-A5F1-46AE-BBFC-27215A67880C}" presName="hierChild4" presStyleCnt="0"/>
      <dgm:spPr/>
    </dgm:pt>
    <dgm:pt modelId="{4B8663A1-DED1-49DE-946F-DA53B20B5E51}" type="pres">
      <dgm:prSet presAssocID="{5D1BC107-A5F1-46AE-BBFC-27215A67880C}" presName="hierChild5" presStyleCnt="0"/>
      <dgm:spPr/>
    </dgm:pt>
    <dgm:pt modelId="{F6DD7DCD-7F80-4FC1-B895-31D48502D8A5}" type="pres">
      <dgm:prSet presAssocID="{4D4B710E-0506-4BD7-B414-A4987CC8FFF5}" presName="Name37" presStyleLbl="parChTrans1D2" presStyleIdx="1" presStyleCnt="2"/>
      <dgm:spPr/>
    </dgm:pt>
    <dgm:pt modelId="{257E7D65-6245-4C3A-ACF6-52964EDC186D}" type="pres">
      <dgm:prSet presAssocID="{B05711E1-B87A-49C6-876A-0FD62B1B6974}" presName="hierRoot2" presStyleCnt="0">
        <dgm:presLayoutVars>
          <dgm:hierBranch val="init"/>
        </dgm:presLayoutVars>
      </dgm:prSet>
      <dgm:spPr/>
    </dgm:pt>
    <dgm:pt modelId="{8CFF2AF9-82C5-462E-9E71-02380855E609}" type="pres">
      <dgm:prSet presAssocID="{B05711E1-B87A-49C6-876A-0FD62B1B6974}" presName="rootComposite" presStyleCnt="0"/>
      <dgm:spPr/>
    </dgm:pt>
    <dgm:pt modelId="{91C30BA2-841A-4B84-B96B-548A20BD2EDF}" type="pres">
      <dgm:prSet presAssocID="{B05711E1-B87A-49C6-876A-0FD62B1B6974}" presName="rootText" presStyleLbl="node2" presStyleIdx="1" presStyleCnt="2" custScaleX="251378" custScaleY="427550">
        <dgm:presLayoutVars>
          <dgm:chPref val="3"/>
        </dgm:presLayoutVars>
      </dgm:prSet>
      <dgm:spPr/>
    </dgm:pt>
    <dgm:pt modelId="{445F5D64-C82B-4F58-9000-FA60980801AF}" type="pres">
      <dgm:prSet presAssocID="{B05711E1-B87A-49C6-876A-0FD62B1B6974}" presName="rootConnector" presStyleLbl="node2" presStyleIdx="1" presStyleCnt="2"/>
      <dgm:spPr/>
    </dgm:pt>
    <dgm:pt modelId="{C6399BCB-BD6E-4233-AF8F-C904CE0C2307}" type="pres">
      <dgm:prSet presAssocID="{B05711E1-B87A-49C6-876A-0FD62B1B6974}" presName="hierChild4" presStyleCnt="0"/>
      <dgm:spPr/>
    </dgm:pt>
    <dgm:pt modelId="{EA3C1AF0-36BF-41A9-A1A5-2B01968258A0}" type="pres">
      <dgm:prSet presAssocID="{B05711E1-B87A-49C6-876A-0FD62B1B6974}" presName="hierChild5" presStyleCnt="0"/>
      <dgm:spPr/>
    </dgm:pt>
    <dgm:pt modelId="{4A1228BD-9C37-433D-93D9-C76EB9BE204C}" type="pres">
      <dgm:prSet presAssocID="{27CAE7F8-3858-49D8-B76F-9453FA266282}" presName="hierChild3" presStyleCnt="0"/>
      <dgm:spPr/>
    </dgm:pt>
  </dgm:ptLst>
  <dgm:cxnLst>
    <dgm:cxn modelId="{9C8CCD9C-F10B-4232-9C80-960EE28C37EB}" type="presOf" srcId="{27CAE7F8-3858-49D8-B76F-9453FA266282}" destId="{6214C958-5EEA-466C-92AA-9982D7A7A39C}" srcOrd="0" destOrd="0" presId="urn:microsoft.com/office/officeart/2005/8/layout/orgChart1"/>
    <dgm:cxn modelId="{4ACFCD8F-0A1B-4020-AD4A-33FDE160EF52}" type="presOf" srcId="{B05711E1-B87A-49C6-876A-0FD62B1B6974}" destId="{91C30BA2-841A-4B84-B96B-548A20BD2EDF}" srcOrd="0" destOrd="0" presId="urn:microsoft.com/office/officeart/2005/8/layout/orgChart1"/>
    <dgm:cxn modelId="{42E1524C-6587-4909-BBB0-F43D4AEC19CE}" type="presOf" srcId="{E7D919C0-30F4-4D45-BD9E-B42DEAD5FAFF}" destId="{7AA8CBB4-E980-43E8-9973-57E7ACB3EDA5}" srcOrd="0" destOrd="0" presId="urn:microsoft.com/office/officeart/2005/8/layout/orgChart1"/>
    <dgm:cxn modelId="{39D6A8D6-58B1-4A6D-828A-8CAD5E057AA3}" srcId="{EC6367EC-2B8F-4666-B556-3F99BD540911}" destId="{27CAE7F8-3858-49D8-B76F-9453FA266282}" srcOrd="0" destOrd="0" parTransId="{0AA3DB57-C2D0-4C23-BB9F-D49A2900A958}" sibTransId="{6D30D413-EBC2-4575-8956-3C9D5427ECF0}"/>
    <dgm:cxn modelId="{8A1B163A-1DC0-4EFF-9B0B-015674DFF3E3}" type="presOf" srcId="{5D1BC107-A5F1-46AE-BBFC-27215A67880C}" destId="{D9882B93-985E-426C-A3F1-F6B9C6330A84}" srcOrd="1" destOrd="0" presId="urn:microsoft.com/office/officeart/2005/8/layout/orgChart1"/>
    <dgm:cxn modelId="{CED0F743-28AF-4D89-BF76-0653780E323F}" srcId="{27CAE7F8-3858-49D8-B76F-9453FA266282}" destId="{5D1BC107-A5F1-46AE-BBFC-27215A67880C}" srcOrd="0" destOrd="0" parTransId="{E7D919C0-30F4-4D45-BD9E-B42DEAD5FAFF}" sibTransId="{9982E46E-7CB8-47F8-BBB3-13CAB5A2F5A1}"/>
    <dgm:cxn modelId="{FA90326E-7872-4E2B-9BF2-64421E11C904}" srcId="{27CAE7F8-3858-49D8-B76F-9453FA266282}" destId="{B05711E1-B87A-49C6-876A-0FD62B1B6974}" srcOrd="1" destOrd="0" parTransId="{4D4B710E-0506-4BD7-B414-A4987CC8FFF5}" sibTransId="{D8A6232E-FF3F-407C-8614-2396B85740BE}"/>
    <dgm:cxn modelId="{495A02D7-237F-49F7-AED1-31769BCFAC65}" type="presOf" srcId="{5D1BC107-A5F1-46AE-BBFC-27215A67880C}" destId="{F23FC0AB-D5EA-4742-B0EC-50344A52BBB1}" srcOrd="0" destOrd="0" presId="urn:microsoft.com/office/officeart/2005/8/layout/orgChart1"/>
    <dgm:cxn modelId="{1690C927-91D7-4783-A2C8-5CF883A72F22}" type="presOf" srcId="{27CAE7F8-3858-49D8-B76F-9453FA266282}" destId="{56B4EA41-5650-4880-AAE2-D704CCCE5988}" srcOrd="1" destOrd="0" presId="urn:microsoft.com/office/officeart/2005/8/layout/orgChart1"/>
    <dgm:cxn modelId="{B5299A19-508F-4868-A1C1-FF6175D318A5}" type="presOf" srcId="{4D4B710E-0506-4BD7-B414-A4987CC8FFF5}" destId="{F6DD7DCD-7F80-4FC1-B895-31D48502D8A5}" srcOrd="0" destOrd="0" presId="urn:microsoft.com/office/officeart/2005/8/layout/orgChart1"/>
    <dgm:cxn modelId="{B4B83834-304E-4CDF-93F7-5C6C1A431235}" type="presOf" srcId="{EC6367EC-2B8F-4666-B556-3F99BD540911}" destId="{5367ECCE-99B8-446C-A938-018B572BC9C8}" srcOrd="0" destOrd="0" presId="urn:microsoft.com/office/officeart/2005/8/layout/orgChart1"/>
    <dgm:cxn modelId="{14E9B828-1BED-41FD-B0A9-C496FE4B2668}" type="presOf" srcId="{B05711E1-B87A-49C6-876A-0FD62B1B6974}" destId="{445F5D64-C82B-4F58-9000-FA60980801AF}" srcOrd="1" destOrd="0" presId="urn:microsoft.com/office/officeart/2005/8/layout/orgChart1"/>
    <dgm:cxn modelId="{603EAD32-2330-4E46-AE64-670114E2D121}" type="presParOf" srcId="{5367ECCE-99B8-446C-A938-018B572BC9C8}" destId="{43FAC772-9C17-4B19-BDB3-DDB9ECA0BEDF}" srcOrd="0" destOrd="0" presId="urn:microsoft.com/office/officeart/2005/8/layout/orgChart1"/>
    <dgm:cxn modelId="{FADC68E8-C9B6-4861-997A-70961E87B159}" type="presParOf" srcId="{43FAC772-9C17-4B19-BDB3-DDB9ECA0BEDF}" destId="{F3B2CE17-D4B7-4B8C-8C93-FCA1BCD43463}" srcOrd="0" destOrd="0" presId="urn:microsoft.com/office/officeart/2005/8/layout/orgChart1"/>
    <dgm:cxn modelId="{65E47239-C70F-4241-9F4C-0184E8865C5C}" type="presParOf" srcId="{F3B2CE17-D4B7-4B8C-8C93-FCA1BCD43463}" destId="{6214C958-5EEA-466C-92AA-9982D7A7A39C}" srcOrd="0" destOrd="0" presId="urn:microsoft.com/office/officeart/2005/8/layout/orgChart1"/>
    <dgm:cxn modelId="{871B027F-1D79-4B11-A424-886486345E2E}" type="presParOf" srcId="{F3B2CE17-D4B7-4B8C-8C93-FCA1BCD43463}" destId="{56B4EA41-5650-4880-AAE2-D704CCCE5988}" srcOrd="1" destOrd="0" presId="urn:microsoft.com/office/officeart/2005/8/layout/orgChart1"/>
    <dgm:cxn modelId="{B3B96C76-16D8-4E16-B15A-CFD4A699E042}" type="presParOf" srcId="{43FAC772-9C17-4B19-BDB3-DDB9ECA0BEDF}" destId="{EC9EFFE2-4F56-4FCB-AD77-58E1A24996CB}" srcOrd="1" destOrd="0" presId="urn:microsoft.com/office/officeart/2005/8/layout/orgChart1"/>
    <dgm:cxn modelId="{76F7C9C4-9F10-4A98-ADF2-6E360AA4618D}" type="presParOf" srcId="{EC9EFFE2-4F56-4FCB-AD77-58E1A24996CB}" destId="{7AA8CBB4-E980-43E8-9973-57E7ACB3EDA5}" srcOrd="0" destOrd="0" presId="urn:microsoft.com/office/officeart/2005/8/layout/orgChart1"/>
    <dgm:cxn modelId="{D2710928-9F8B-463D-940B-46CA75DD6A62}" type="presParOf" srcId="{EC9EFFE2-4F56-4FCB-AD77-58E1A24996CB}" destId="{DA9BD5AA-EA20-4D24-963D-A147DA639B6D}" srcOrd="1" destOrd="0" presId="urn:microsoft.com/office/officeart/2005/8/layout/orgChart1"/>
    <dgm:cxn modelId="{CDE86D98-7996-4969-89EB-ACB464721268}" type="presParOf" srcId="{DA9BD5AA-EA20-4D24-963D-A147DA639B6D}" destId="{B5570613-61CB-4CC8-BF9C-A4F831BCDAED}" srcOrd="0" destOrd="0" presId="urn:microsoft.com/office/officeart/2005/8/layout/orgChart1"/>
    <dgm:cxn modelId="{5C012744-1212-4C9D-8D24-050211F23DE0}" type="presParOf" srcId="{B5570613-61CB-4CC8-BF9C-A4F831BCDAED}" destId="{F23FC0AB-D5EA-4742-B0EC-50344A52BBB1}" srcOrd="0" destOrd="0" presId="urn:microsoft.com/office/officeart/2005/8/layout/orgChart1"/>
    <dgm:cxn modelId="{8C5A558C-7E24-44F0-8ED2-39354B050F0A}" type="presParOf" srcId="{B5570613-61CB-4CC8-BF9C-A4F831BCDAED}" destId="{D9882B93-985E-426C-A3F1-F6B9C6330A84}" srcOrd="1" destOrd="0" presId="urn:microsoft.com/office/officeart/2005/8/layout/orgChart1"/>
    <dgm:cxn modelId="{995DBC86-02C2-4F1F-AD97-CC993A1AB15C}" type="presParOf" srcId="{DA9BD5AA-EA20-4D24-963D-A147DA639B6D}" destId="{CEAD45F7-115F-48A4-AA59-4249B54C7015}" srcOrd="1" destOrd="0" presId="urn:microsoft.com/office/officeart/2005/8/layout/orgChart1"/>
    <dgm:cxn modelId="{D2E21573-62DB-4B1E-96D0-87F53E160BFB}" type="presParOf" srcId="{DA9BD5AA-EA20-4D24-963D-A147DA639B6D}" destId="{4B8663A1-DED1-49DE-946F-DA53B20B5E51}" srcOrd="2" destOrd="0" presId="urn:microsoft.com/office/officeart/2005/8/layout/orgChart1"/>
    <dgm:cxn modelId="{C55E4EF4-F30E-4C6D-B3B5-D53F92D79DDE}" type="presParOf" srcId="{EC9EFFE2-4F56-4FCB-AD77-58E1A24996CB}" destId="{F6DD7DCD-7F80-4FC1-B895-31D48502D8A5}" srcOrd="2" destOrd="0" presId="urn:microsoft.com/office/officeart/2005/8/layout/orgChart1"/>
    <dgm:cxn modelId="{603FC1AA-0DAC-4DEE-ACF8-386E48DD5CF9}" type="presParOf" srcId="{EC9EFFE2-4F56-4FCB-AD77-58E1A24996CB}" destId="{257E7D65-6245-4C3A-ACF6-52964EDC186D}" srcOrd="3" destOrd="0" presId="urn:microsoft.com/office/officeart/2005/8/layout/orgChart1"/>
    <dgm:cxn modelId="{BA40127D-88AD-4266-BC03-A490A95811F4}" type="presParOf" srcId="{257E7D65-6245-4C3A-ACF6-52964EDC186D}" destId="{8CFF2AF9-82C5-462E-9E71-02380855E609}" srcOrd="0" destOrd="0" presId="urn:microsoft.com/office/officeart/2005/8/layout/orgChart1"/>
    <dgm:cxn modelId="{38AC0E43-C40F-459D-A266-8880491868F7}" type="presParOf" srcId="{8CFF2AF9-82C5-462E-9E71-02380855E609}" destId="{91C30BA2-841A-4B84-B96B-548A20BD2EDF}" srcOrd="0" destOrd="0" presId="urn:microsoft.com/office/officeart/2005/8/layout/orgChart1"/>
    <dgm:cxn modelId="{9D1C5111-ED4B-4657-9B8C-D5B5473B7A02}" type="presParOf" srcId="{8CFF2AF9-82C5-462E-9E71-02380855E609}" destId="{445F5D64-C82B-4F58-9000-FA60980801AF}" srcOrd="1" destOrd="0" presId="urn:microsoft.com/office/officeart/2005/8/layout/orgChart1"/>
    <dgm:cxn modelId="{F50D3023-B491-41B4-AA9F-2ACA3C75C2D3}" type="presParOf" srcId="{257E7D65-6245-4C3A-ACF6-52964EDC186D}" destId="{C6399BCB-BD6E-4233-AF8F-C904CE0C2307}" srcOrd="1" destOrd="0" presId="urn:microsoft.com/office/officeart/2005/8/layout/orgChart1"/>
    <dgm:cxn modelId="{D828937A-978C-4583-B807-1ED53166B02A}" type="presParOf" srcId="{257E7D65-6245-4C3A-ACF6-52964EDC186D}" destId="{EA3C1AF0-36BF-41A9-A1A5-2B01968258A0}" srcOrd="2" destOrd="0" presId="urn:microsoft.com/office/officeart/2005/8/layout/orgChart1"/>
    <dgm:cxn modelId="{E3A8B75B-E009-45B0-A968-87C912BB6424}" type="presParOf" srcId="{43FAC772-9C17-4B19-BDB3-DDB9ECA0BEDF}" destId="{4A1228BD-9C37-433D-93D9-C76EB9BE20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919ED-6E66-4A6D-9980-7C7D64F94BB6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58902EE-6DDA-45AB-AE30-DE346CF4765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GOLDEN SEGMENT COMMENTS</a:t>
          </a:r>
          <a:endParaRPr lang="en-US" dirty="0">
            <a:solidFill>
              <a:schemeClr val="tx1"/>
            </a:solidFill>
          </a:endParaRPr>
        </a:p>
      </dgm:t>
    </dgm:pt>
    <dgm:pt modelId="{5B2D7041-8E45-4F28-B534-961871FA2ADC}" type="parTrans" cxnId="{B53F7E49-EFD0-47B6-85A4-F185BE55A579}">
      <dgm:prSet/>
      <dgm:spPr/>
      <dgm:t>
        <a:bodyPr/>
        <a:lstStyle/>
        <a:p>
          <a:endParaRPr lang="en-US"/>
        </a:p>
      </dgm:t>
    </dgm:pt>
    <dgm:pt modelId="{72B443FF-66FB-4E2F-A3A1-562B5CB43F5E}" type="sibTrans" cxnId="{B53F7E49-EFD0-47B6-85A4-F185BE55A579}">
      <dgm:prSet/>
      <dgm:spPr/>
      <dgm:t>
        <a:bodyPr/>
        <a:lstStyle/>
        <a:p>
          <a:endParaRPr lang="en-US"/>
        </a:p>
      </dgm:t>
    </dgm:pt>
    <dgm:pt modelId="{210390F7-6CD4-4A29-89FA-26CDB5EC7A5B}">
      <dgm:prSet phldrT="[Text]"/>
      <dgm:spPr/>
      <dgm:t>
        <a:bodyPr/>
        <a:lstStyle/>
        <a:p>
          <a:r>
            <a:rPr lang="en-IN" b="0" i="0" u="none" dirty="0" smtClean="0"/>
            <a:t>New Lead</a:t>
          </a:r>
          <a:endParaRPr lang="en-US" dirty="0"/>
        </a:p>
      </dgm:t>
    </dgm:pt>
    <dgm:pt modelId="{00F399CA-6E27-4D29-8F09-9960714DB065}" type="parTrans" cxnId="{4B572EF5-3C13-4BE9-978E-231CEC4B4C0D}">
      <dgm:prSet/>
      <dgm:spPr/>
      <dgm:t>
        <a:bodyPr/>
        <a:lstStyle/>
        <a:p>
          <a:endParaRPr lang="en-US"/>
        </a:p>
      </dgm:t>
    </dgm:pt>
    <dgm:pt modelId="{168E581C-1252-4DCA-B730-AF4BE1F0FAD1}" type="sibTrans" cxnId="{4B572EF5-3C13-4BE9-978E-231CEC4B4C0D}">
      <dgm:prSet/>
      <dgm:spPr/>
      <dgm:t>
        <a:bodyPr/>
        <a:lstStyle/>
        <a:p>
          <a:endParaRPr lang="en-US"/>
        </a:p>
      </dgm:t>
    </dgm:pt>
    <dgm:pt modelId="{C9AA84B6-F6A1-49A8-9E1C-5246CE57FB44}">
      <dgm:prSet phldrT="[Text]"/>
      <dgm:spPr/>
      <dgm:t>
        <a:bodyPr/>
        <a:lstStyle/>
        <a:p>
          <a:r>
            <a:rPr lang="en-IN" b="0" i="0" u="none" dirty="0" smtClean="0"/>
            <a:t>Call Back Later</a:t>
          </a:r>
          <a:endParaRPr lang="en-US" dirty="0"/>
        </a:p>
      </dgm:t>
    </dgm:pt>
    <dgm:pt modelId="{FAD724FE-9FE9-4CA0-BE51-DAD6B41113F4}" type="parTrans" cxnId="{C81DB8C9-3301-4CB3-A6F5-15851C5F4092}">
      <dgm:prSet/>
      <dgm:spPr/>
      <dgm:t>
        <a:bodyPr/>
        <a:lstStyle/>
        <a:p>
          <a:endParaRPr lang="en-US"/>
        </a:p>
      </dgm:t>
    </dgm:pt>
    <dgm:pt modelId="{1FD23464-CF98-469F-9292-A0B3D9A5CEFA}" type="sibTrans" cxnId="{C81DB8C9-3301-4CB3-A6F5-15851C5F4092}">
      <dgm:prSet/>
      <dgm:spPr/>
      <dgm:t>
        <a:bodyPr/>
        <a:lstStyle/>
        <a:p>
          <a:endParaRPr lang="en-US"/>
        </a:p>
      </dgm:t>
    </dgm:pt>
    <dgm:pt modelId="{E1D52275-93A1-4BE2-AFF3-9343F2AA01E2}">
      <dgm:prSet phldrT="[Text]"/>
      <dgm:spPr>
        <a:gradFill rotWithShape="0">
          <a:gsLst>
            <a:gs pos="100000">
              <a:schemeClr val="bg2">
                <a:lumMod val="75000"/>
              </a:schemeClr>
            </a:gs>
            <a:gs pos="100000">
              <a:schemeClr val="accent3">
                <a:hueOff val="-711945"/>
                <a:satOff val="7004"/>
                <a:lumOff val="-1668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SILVER SEGMENT COMMENTS</a:t>
          </a:r>
          <a:endParaRPr lang="en-US" dirty="0">
            <a:solidFill>
              <a:schemeClr val="tx1"/>
            </a:solidFill>
          </a:endParaRPr>
        </a:p>
      </dgm:t>
    </dgm:pt>
    <dgm:pt modelId="{7CD3A57C-F4F1-4C59-9C70-344E307456E0}" type="parTrans" cxnId="{930A2FF2-69B6-4E39-AA43-7ADA695301F8}">
      <dgm:prSet/>
      <dgm:spPr/>
      <dgm:t>
        <a:bodyPr/>
        <a:lstStyle/>
        <a:p>
          <a:endParaRPr lang="en-US"/>
        </a:p>
      </dgm:t>
    </dgm:pt>
    <dgm:pt modelId="{D1EB4670-CE79-450E-B2F4-6FADD723E87C}" type="sibTrans" cxnId="{930A2FF2-69B6-4E39-AA43-7ADA695301F8}">
      <dgm:prSet/>
      <dgm:spPr/>
      <dgm:t>
        <a:bodyPr/>
        <a:lstStyle/>
        <a:p>
          <a:endParaRPr lang="en-US"/>
        </a:p>
      </dgm:t>
    </dgm:pt>
    <dgm:pt modelId="{DE567E3C-9E56-4769-8417-1A47F285E152}">
      <dgm:prSet phldrT="[Text]"/>
      <dgm:spPr/>
      <dgm:t>
        <a:bodyPr/>
        <a:lstStyle/>
        <a:p>
          <a:r>
            <a:rPr lang="en-IN" b="0" i="0" u="none" dirty="0" smtClean="0"/>
            <a:t>Income</a:t>
          </a:r>
          <a:endParaRPr lang="en-US" dirty="0"/>
        </a:p>
      </dgm:t>
    </dgm:pt>
    <dgm:pt modelId="{C0398F5B-E62F-45D9-93A1-E2E37DB85BA4}" type="parTrans" cxnId="{4B810F16-29C4-44DA-9C0A-D327505E9496}">
      <dgm:prSet/>
      <dgm:spPr/>
      <dgm:t>
        <a:bodyPr/>
        <a:lstStyle/>
        <a:p>
          <a:endParaRPr lang="en-US"/>
        </a:p>
      </dgm:t>
    </dgm:pt>
    <dgm:pt modelId="{54670786-EDA8-4469-B783-746BB86A1D68}" type="sibTrans" cxnId="{4B810F16-29C4-44DA-9C0A-D327505E9496}">
      <dgm:prSet/>
      <dgm:spPr/>
      <dgm:t>
        <a:bodyPr/>
        <a:lstStyle/>
        <a:p>
          <a:endParaRPr lang="en-US"/>
        </a:p>
      </dgm:t>
    </dgm:pt>
    <dgm:pt modelId="{0F8F3324-DF8E-4E17-9A04-932ACF041364}">
      <dgm:prSet phldrT="[Text]"/>
      <dgm:spPr/>
      <dgm:t>
        <a:bodyPr/>
        <a:lstStyle/>
        <a:p>
          <a:r>
            <a:rPr lang="en-IN" b="0" i="0" u="none" dirty="0" smtClean="0"/>
            <a:t>Submitted To Client</a:t>
          </a:r>
          <a:endParaRPr lang="en-US" dirty="0"/>
        </a:p>
      </dgm:t>
    </dgm:pt>
    <dgm:pt modelId="{0E3C51F9-F650-4057-9D2E-D316E149E09A}" type="parTrans" cxnId="{23776CFC-0F2D-4A6D-BE65-4F942F1313BC}">
      <dgm:prSet/>
      <dgm:spPr/>
      <dgm:t>
        <a:bodyPr/>
        <a:lstStyle/>
        <a:p>
          <a:endParaRPr lang="en-US"/>
        </a:p>
      </dgm:t>
    </dgm:pt>
    <dgm:pt modelId="{BE48FB03-72DB-4FD6-9C67-C8D967D36498}" type="sibTrans" cxnId="{23776CFC-0F2D-4A6D-BE65-4F942F1313BC}">
      <dgm:prSet/>
      <dgm:spPr/>
      <dgm:t>
        <a:bodyPr/>
        <a:lstStyle/>
        <a:p>
          <a:endParaRPr lang="en-US"/>
        </a:p>
      </dgm:t>
    </dgm:pt>
    <dgm:pt modelId="{AD19AA8A-C49C-4AFA-8418-0E103613F88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BRONZE SEGMENT COMMENTS</a:t>
          </a:r>
          <a:endParaRPr lang="en-US" dirty="0">
            <a:solidFill>
              <a:schemeClr val="tx1"/>
            </a:solidFill>
          </a:endParaRPr>
        </a:p>
      </dgm:t>
    </dgm:pt>
    <dgm:pt modelId="{B92198A8-541D-4AE7-97D4-3BC77DEDB2B3}" type="parTrans" cxnId="{FD31FDCA-32D8-495B-BC79-AA511A5BBB05}">
      <dgm:prSet/>
      <dgm:spPr/>
      <dgm:t>
        <a:bodyPr/>
        <a:lstStyle/>
        <a:p>
          <a:endParaRPr lang="en-US"/>
        </a:p>
      </dgm:t>
    </dgm:pt>
    <dgm:pt modelId="{0D672758-C74F-46D4-BEEF-F68DA4D2A58B}" type="sibTrans" cxnId="{FD31FDCA-32D8-495B-BC79-AA511A5BBB05}">
      <dgm:prSet/>
      <dgm:spPr/>
      <dgm:t>
        <a:bodyPr/>
        <a:lstStyle/>
        <a:p>
          <a:endParaRPr lang="en-US"/>
        </a:p>
      </dgm:t>
    </dgm:pt>
    <dgm:pt modelId="{63C0C302-601D-4D46-9480-65119A291530}">
      <dgm:prSet phldrT="[Text]"/>
      <dgm:spPr/>
      <dgm:t>
        <a:bodyPr/>
        <a:lstStyle/>
        <a:p>
          <a:r>
            <a:rPr lang="en-IN" b="0" i="0" u="none" dirty="0" smtClean="0"/>
            <a:t>Appointment Scheduled</a:t>
          </a:r>
          <a:endParaRPr lang="en-US" dirty="0"/>
        </a:p>
      </dgm:t>
    </dgm:pt>
    <dgm:pt modelId="{A8595AA1-551E-41D1-849B-DC356DF7DC68}" type="parTrans" cxnId="{35369125-873B-49AD-8B4D-42BD241250BE}">
      <dgm:prSet/>
      <dgm:spPr/>
      <dgm:t>
        <a:bodyPr/>
        <a:lstStyle/>
        <a:p>
          <a:endParaRPr lang="en-US"/>
        </a:p>
      </dgm:t>
    </dgm:pt>
    <dgm:pt modelId="{5751648F-E906-4ED6-905C-95CA3219BEE7}" type="sibTrans" cxnId="{35369125-873B-49AD-8B4D-42BD241250BE}">
      <dgm:prSet/>
      <dgm:spPr/>
      <dgm:t>
        <a:bodyPr/>
        <a:lstStyle/>
        <a:p>
          <a:endParaRPr lang="en-US"/>
        </a:p>
      </dgm:t>
    </dgm:pt>
    <dgm:pt modelId="{C7042049-9378-4B8D-B77D-267EECFB7C15}">
      <dgm:prSet phldrT="[Text]"/>
      <dgm:spPr/>
      <dgm:t>
        <a:bodyPr/>
        <a:lstStyle/>
        <a:p>
          <a:r>
            <a:rPr lang="en-IN" b="0" i="0" u="none" dirty="0" smtClean="0"/>
            <a:t>Confirm Visit</a:t>
          </a:r>
          <a:endParaRPr lang="en-US" dirty="0"/>
        </a:p>
      </dgm:t>
    </dgm:pt>
    <dgm:pt modelId="{B9917DCF-924E-4A00-8776-211046396FE4}" type="parTrans" cxnId="{E840DAFA-E51F-4040-BDD6-71D8AE61CDA4}">
      <dgm:prSet/>
      <dgm:spPr/>
      <dgm:t>
        <a:bodyPr/>
        <a:lstStyle/>
        <a:p>
          <a:endParaRPr lang="en-US"/>
        </a:p>
      </dgm:t>
    </dgm:pt>
    <dgm:pt modelId="{BE45E27B-839E-4958-8081-2092563608A4}" type="sibTrans" cxnId="{E840DAFA-E51F-4040-BDD6-71D8AE61CDA4}">
      <dgm:prSet/>
      <dgm:spPr/>
      <dgm:t>
        <a:bodyPr/>
        <a:lstStyle/>
        <a:p>
          <a:endParaRPr lang="en-US"/>
        </a:p>
      </dgm:t>
    </dgm:pt>
    <dgm:pt modelId="{4940D5CE-5AF5-4E66-BB97-B86BD9666977}">
      <dgm:prSet phldrT="[Text]"/>
      <dgm:spPr/>
      <dgm:t>
        <a:bodyPr/>
        <a:lstStyle/>
        <a:p>
          <a:r>
            <a:rPr lang="en-IN" b="0" i="0" u="none" dirty="0" smtClean="0"/>
            <a:t>Verified Valid</a:t>
          </a:r>
          <a:endParaRPr lang="en-US" dirty="0"/>
        </a:p>
      </dgm:t>
    </dgm:pt>
    <dgm:pt modelId="{06611F2A-7C92-4A0D-AC17-93FD504717AB}" type="parTrans" cxnId="{15A8426F-B0DF-4A97-93C0-61C33DC30749}">
      <dgm:prSet/>
      <dgm:spPr/>
      <dgm:t>
        <a:bodyPr/>
        <a:lstStyle/>
        <a:p>
          <a:endParaRPr lang="en-US"/>
        </a:p>
      </dgm:t>
    </dgm:pt>
    <dgm:pt modelId="{A3FAF4A0-E15F-4CA3-B450-CF283B128591}" type="sibTrans" cxnId="{15A8426F-B0DF-4A97-93C0-61C33DC30749}">
      <dgm:prSet/>
      <dgm:spPr/>
      <dgm:t>
        <a:bodyPr/>
        <a:lstStyle/>
        <a:p>
          <a:endParaRPr lang="en-US"/>
        </a:p>
      </dgm:t>
    </dgm:pt>
    <dgm:pt modelId="{E8B1749B-DD56-4DF7-BD95-25CD1AC71766}">
      <dgm:prSet phldrT="[Text]"/>
      <dgm:spPr/>
      <dgm:t>
        <a:bodyPr/>
        <a:lstStyle/>
        <a:p>
          <a:r>
            <a:rPr lang="en-IN" b="0" i="0" u="none" dirty="0" smtClean="0"/>
            <a:t>Sale</a:t>
          </a:r>
          <a:endParaRPr lang="en-US" dirty="0"/>
        </a:p>
      </dgm:t>
    </dgm:pt>
    <dgm:pt modelId="{95F410A4-AC27-47CC-A83A-59739D49FBFD}" type="parTrans" cxnId="{A161B8D7-0B38-4ED0-BDFF-926927477151}">
      <dgm:prSet/>
      <dgm:spPr/>
      <dgm:t>
        <a:bodyPr/>
        <a:lstStyle/>
        <a:p>
          <a:endParaRPr lang="en-US"/>
        </a:p>
      </dgm:t>
    </dgm:pt>
    <dgm:pt modelId="{0D17D9EF-B23A-41FE-8A86-F8642C6459ED}" type="sibTrans" cxnId="{A161B8D7-0B38-4ED0-BDFF-926927477151}">
      <dgm:prSet/>
      <dgm:spPr/>
      <dgm:t>
        <a:bodyPr/>
        <a:lstStyle/>
        <a:p>
          <a:endParaRPr lang="en-US"/>
        </a:p>
      </dgm:t>
    </dgm:pt>
    <dgm:pt modelId="{B6CAD9E9-8D70-4F32-9C83-0F98D770D7AC}">
      <dgm:prSet phldrT="[Text]"/>
      <dgm:spPr/>
      <dgm:t>
        <a:bodyPr/>
        <a:lstStyle/>
        <a:p>
          <a:r>
            <a:rPr lang="en-US" b="0" i="0" u="none" dirty="0" smtClean="0"/>
            <a:t>Already has loans / Applying for loans</a:t>
          </a:r>
          <a:endParaRPr lang="en-US" dirty="0"/>
        </a:p>
      </dgm:t>
    </dgm:pt>
    <dgm:pt modelId="{C56D2213-FC7E-4AAE-AF07-39BFE8CF0B60}" type="parTrans" cxnId="{7E3125B3-6AB6-4FB2-A122-E87FF26E36E7}">
      <dgm:prSet/>
      <dgm:spPr/>
      <dgm:t>
        <a:bodyPr/>
        <a:lstStyle/>
        <a:p>
          <a:endParaRPr lang="en-US"/>
        </a:p>
      </dgm:t>
    </dgm:pt>
    <dgm:pt modelId="{FA5C4608-A212-4CAC-975F-DFFB6F99A6A8}" type="sibTrans" cxnId="{7E3125B3-6AB6-4FB2-A122-E87FF26E36E7}">
      <dgm:prSet/>
      <dgm:spPr/>
      <dgm:t>
        <a:bodyPr/>
        <a:lstStyle/>
        <a:p>
          <a:endParaRPr lang="en-US"/>
        </a:p>
      </dgm:t>
    </dgm:pt>
    <dgm:pt modelId="{2EE0E05D-F39D-4806-8B4E-5202785E447E}">
      <dgm:prSet phldrT="[Text]"/>
      <dgm:spPr/>
      <dgm:t>
        <a:bodyPr/>
        <a:lstStyle/>
        <a:p>
          <a:r>
            <a:rPr lang="en-IN" b="0" i="0" u="none" dirty="0" smtClean="0"/>
            <a:t>Phone Busy</a:t>
          </a:r>
          <a:endParaRPr lang="en-US" dirty="0"/>
        </a:p>
      </dgm:t>
    </dgm:pt>
    <dgm:pt modelId="{0DE0BE9E-CC5F-4D38-98D2-C694F6723E02}" type="parTrans" cxnId="{BA2F6071-FDB2-456B-9B0C-4C784A245A47}">
      <dgm:prSet/>
      <dgm:spPr/>
      <dgm:t>
        <a:bodyPr/>
        <a:lstStyle/>
        <a:p>
          <a:endParaRPr lang="en-US"/>
        </a:p>
      </dgm:t>
    </dgm:pt>
    <dgm:pt modelId="{79668141-3E4D-47E8-9E9A-7FB5BAD65DC2}" type="sibTrans" cxnId="{BA2F6071-FDB2-456B-9B0C-4C784A245A47}">
      <dgm:prSet/>
      <dgm:spPr/>
      <dgm:t>
        <a:bodyPr/>
        <a:lstStyle/>
        <a:p>
          <a:endParaRPr lang="en-US"/>
        </a:p>
      </dgm:t>
    </dgm:pt>
    <dgm:pt modelId="{B20134DD-7790-410D-9C1B-AC2640C9FB49}">
      <dgm:prSet phldrT="[Text]"/>
      <dgm:spPr/>
      <dgm:t>
        <a:bodyPr/>
        <a:lstStyle/>
        <a:p>
          <a:r>
            <a:rPr lang="en-IN" b="0" i="0" u="none" dirty="0" smtClean="0"/>
            <a:t>Line Busy</a:t>
          </a:r>
          <a:endParaRPr lang="en-US" dirty="0"/>
        </a:p>
      </dgm:t>
    </dgm:pt>
    <dgm:pt modelId="{8A0847EF-5D34-4563-B30D-C927C7D49115}" type="parTrans" cxnId="{C031E3F3-BC2D-4D7E-96C1-62992B378188}">
      <dgm:prSet/>
      <dgm:spPr/>
      <dgm:t>
        <a:bodyPr/>
        <a:lstStyle/>
        <a:p>
          <a:endParaRPr lang="en-US"/>
        </a:p>
      </dgm:t>
    </dgm:pt>
    <dgm:pt modelId="{EB8148D2-529B-4D2B-8303-412BAD3950FF}" type="sibTrans" cxnId="{C031E3F3-BC2D-4D7E-96C1-62992B378188}">
      <dgm:prSet/>
      <dgm:spPr/>
      <dgm:t>
        <a:bodyPr/>
        <a:lstStyle/>
        <a:p>
          <a:endParaRPr lang="en-US"/>
        </a:p>
      </dgm:t>
    </dgm:pt>
    <dgm:pt modelId="{63FBA085-7EC0-4A50-A812-8CAA3B020CC5}">
      <dgm:prSet phldrT="[Text]"/>
      <dgm:spPr/>
      <dgm:t>
        <a:bodyPr/>
        <a:lstStyle/>
        <a:p>
          <a:r>
            <a:rPr lang="en-IN" b="0" i="0" u="none" dirty="0" err="1" smtClean="0"/>
            <a:t>Followup</a:t>
          </a:r>
          <a:r>
            <a:rPr lang="en-IN" b="0" i="0" u="none" dirty="0" smtClean="0"/>
            <a:t> Required</a:t>
          </a:r>
          <a:endParaRPr lang="en-US" dirty="0"/>
        </a:p>
      </dgm:t>
    </dgm:pt>
    <dgm:pt modelId="{1362AB8D-2286-4AAE-ABA7-50D1BD5C0E84}" type="parTrans" cxnId="{C5CEB717-025E-4C54-8736-FC5AD6C47016}">
      <dgm:prSet/>
      <dgm:spPr/>
      <dgm:t>
        <a:bodyPr/>
        <a:lstStyle/>
        <a:p>
          <a:endParaRPr lang="en-US"/>
        </a:p>
      </dgm:t>
    </dgm:pt>
    <dgm:pt modelId="{3192A589-D53D-4D52-B7AA-BD306BA8E743}" type="sibTrans" cxnId="{C5CEB717-025E-4C54-8736-FC5AD6C47016}">
      <dgm:prSet/>
      <dgm:spPr/>
      <dgm:t>
        <a:bodyPr/>
        <a:lstStyle/>
        <a:p>
          <a:endParaRPr lang="en-US"/>
        </a:p>
      </dgm:t>
    </dgm:pt>
    <dgm:pt modelId="{5ED72BF8-66E1-4CED-82EC-2EB00271AE01}">
      <dgm:prSet phldrT="[Text]"/>
      <dgm:spPr/>
      <dgm:t>
        <a:bodyPr/>
        <a:lstStyle/>
        <a:p>
          <a:r>
            <a:rPr lang="en-IN" b="0" i="0" u="none" dirty="0" smtClean="0"/>
            <a:t>Occupation</a:t>
          </a:r>
          <a:endParaRPr lang="en-US" dirty="0"/>
        </a:p>
      </dgm:t>
    </dgm:pt>
    <dgm:pt modelId="{77EFB638-0983-4E32-BB1C-5F2115B6276D}" type="parTrans" cxnId="{2565618A-DC61-474C-9626-644D2BEEBDB8}">
      <dgm:prSet/>
      <dgm:spPr/>
      <dgm:t>
        <a:bodyPr/>
        <a:lstStyle/>
        <a:p>
          <a:endParaRPr lang="en-US"/>
        </a:p>
      </dgm:t>
    </dgm:pt>
    <dgm:pt modelId="{8310C70F-415F-4EC3-964D-8E422D41BE89}" type="sibTrans" cxnId="{2565618A-DC61-474C-9626-644D2BEEBDB8}">
      <dgm:prSet/>
      <dgm:spPr/>
      <dgm:t>
        <a:bodyPr/>
        <a:lstStyle/>
        <a:p>
          <a:endParaRPr lang="en-US"/>
        </a:p>
      </dgm:t>
    </dgm:pt>
    <dgm:pt modelId="{38D386AE-89BF-4806-986A-7E1F662C4C90}">
      <dgm:prSet phldrT="[Text]"/>
      <dgm:spPr/>
      <dgm:t>
        <a:bodyPr/>
        <a:lstStyle/>
        <a:p>
          <a:r>
            <a:rPr lang="en-IN" b="0" i="0" u="none" dirty="0" smtClean="0"/>
            <a:t>Other</a:t>
          </a:r>
          <a:endParaRPr lang="en-US" dirty="0"/>
        </a:p>
      </dgm:t>
    </dgm:pt>
    <dgm:pt modelId="{4FCF3098-42DD-4CEF-B5C0-20392B42687F}" type="parTrans" cxnId="{358E4019-65DB-4201-B3E0-CFAE0D7A6E4C}">
      <dgm:prSet/>
      <dgm:spPr/>
      <dgm:t>
        <a:bodyPr/>
        <a:lstStyle/>
        <a:p>
          <a:endParaRPr lang="en-US"/>
        </a:p>
      </dgm:t>
    </dgm:pt>
    <dgm:pt modelId="{2EA56403-1505-4C4C-A040-40BF97AB5CF9}" type="sibTrans" cxnId="{358E4019-65DB-4201-B3E0-CFAE0D7A6E4C}">
      <dgm:prSet/>
      <dgm:spPr/>
      <dgm:t>
        <a:bodyPr/>
        <a:lstStyle/>
        <a:p>
          <a:endParaRPr lang="en-US"/>
        </a:p>
      </dgm:t>
    </dgm:pt>
    <dgm:pt modelId="{9ABD7609-4A38-4A0C-956F-9F73B033BC98}">
      <dgm:prSet phldrT="[Text]"/>
      <dgm:spPr/>
      <dgm:t>
        <a:bodyPr/>
        <a:lstStyle/>
        <a:p>
          <a:r>
            <a:rPr lang="en-IN" b="0" i="0" u="none" dirty="0" smtClean="0"/>
            <a:t>Location</a:t>
          </a:r>
          <a:endParaRPr lang="en-US" dirty="0"/>
        </a:p>
      </dgm:t>
    </dgm:pt>
    <dgm:pt modelId="{979D4DD6-1DF0-4E58-AE08-F9FCF7FEE108}" type="parTrans" cxnId="{E6FCA641-1107-4CC1-844A-AD2A80733217}">
      <dgm:prSet/>
      <dgm:spPr/>
      <dgm:t>
        <a:bodyPr/>
        <a:lstStyle/>
        <a:p>
          <a:endParaRPr lang="en-US"/>
        </a:p>
      </dgm:t>
    </dgm:pt>
    <dgm:pt modelId="{6A294333-939C-4F28-A9A7-E47C8FEAC09E}" type="sibTrans" cxnId="{E6FCA641-1107-4CC1-844A-AD2A80733217}">
      <dgm:prSet/>
      <dgm:spPr/>
      <dgm:t>
        <a:bodyPr/>
        <a:lstStyle/>
        <a:p>
          <a:endParaRPr lang="en-US"/>
        </a:p>
      </dgm:t>
    </dgm:pt>
    <dgm:pt modelId="{3573B88B-D583-4AA7-9535-ED0E2E90E822}">
      <dgm:prSet phldrT="[Text]"/>
      <dgm:spPr/>
      <dgm:t>
        <a:bodyPr/>
        <a:lstStyle/>
        <a:p>
          <a:r>
            <a:rPr lang="en-IN" b="0" i="0" u="none" dirty="0" smtClean="0"/>
            <a:t>Busy</a:t>
          </a:r>
          <a:endParaRPr lang="en-US" dirty="0"/>
        </a:p>
      </dgm:t>
    </dgm:pt>
    <dgm:pt modelId="{F8BE7B4F-BAD0-4F77-AEA1-AC3EA3A88037}" type="parTrans" cxnId="{80C594E3-A174-414F-BEA5-7422F4B7B8F9}">
      <dgm:prSet/>
      <dgm:spPr/>
      <dgm:t>
        <a:bodyPr/>
        <a:lstStyle/>
        <a:p>
          <a:endParaRPr lang="en-US"/>
        </a:p>
      </dgm:t>
    </dgm:pt>
    <dgm:pt modelId="{0B3525F8-E8C7-497B-891E-30D4C60CD2A3}" type="sibTrans" cxnId="{80C594E3-A174-414F-BEA5-7422F4B7B8F9}">
      <dgm:prSet/>
      <dgm:spPr/>
      <dgm:t>
        <a:bodyPr/>
        <a:lstStyle/>
        <a:p>
          <a:endParaRPr lang="en-US"/>
        </a:p>
      </dgm:t>
    </dgm:pt>
    <dgm:pt modelId="{F8529A66-6A91-4F82-AD33-D500D663F5F7}">
      <dgm:prSet phldrT="[Text]"/>
      <dgm:spPr/>
      <dgm:t>
        <a:bodyPr/>
        <a:lstStyle/>
        <a:p>
          <a:r>
            <a:rPr lang="en-IN" b="0" i="0" u="none" dirty="0" smtClean="0"/>
            <a:t>Age</a:t>
          </a:r>
          <a:endParaRPr lang="en-US" dirty="0"/>
        </a:p>
      </dgm:t>
    </dgm:pt>
    <dgm:pt modelId="{95C62DC2-F339-4230-A752-BDF0DAB46F77}" type="parTrans" cxnId="{79EFBB9B-901D-401E-AF01-EFFFE837E701}">
      <dgm:prSet/>
      <dgm:spPr/>
      <dgm:t>
        <a:bodyPr/>
        <a:lstStyle/>
        <a:p>
          <a:endParaRPr lang="en-US"/>
        </a:p>
      </dgm:t>
    </dgm:pt>
    <dgm:pt modelId="{C5D65B98-1EC6-447E-ACEA-9AF215F3B2A8}" type="sibTrans" cxnId="{79EFBB9B-901D-401E-AF01-EFFFE837E701}">
      <dgm:prSet/>
      <dgm:spPr/>
      <dgm:t>
        <a:bodyPr/>
        <a:lstStyle/>
        <a:p>
          <a:endParaRPr lang="en-US"/>
        </a:p>
      </dgm:t>
    </dgm:pt>
    <dgm:pt modelId="{5AB26C7C-18FB-4402-A252-1D18B59875D3}">
      <dgm:prSet phldrT="[Text]"/>
      <dgm:spPr/>
      <dgm:t>
        <a:bodyPr/>
        <a:lstStyle/>
        <a:p>
          <a:r>
            <a:rPr lang="en-US" b="0" i="0" u="none" dirty="0" smtClean="0"/>
            <a:t>No Appointment (Need to consult with family)</a:t>
          </a:r>
          <a:endParaRPr lang="en-US" dirty="0"/>
        </a:p>
      </dgm:t>
    </dgm:pt>
    <dgm:pt modelId="{748D1E0C-5DFD-4929-9C71-548A03C18569}" type="parTrans" cxnId="{8F5C17ED-A13F-4BB3-9941-54AFCFBCEBF6}">
      <dgm:prSet/>
      <dgm:spPr/>
      <dgm:t>
        <a:bodyPr/>
        <a:lstStyle/>
        <a:p>
          <a:endParaRPr lang="en-US"/>
        </a:p>
      </dgm:t>
    </dgm:pt>
    <dgm:pt modelId="{3FCBF95A-FC2C-4CF3-99F1-B98D36CCFED8}" type="sibTrans" cxnId="{8F5C17ED-A13F-4BB3-9941-54AFCFBCEBF6}">
      <dgm:prSet/>
      <dgm:spPr/>
      <dgm:t>
        <a:bodyPr/>
        <a:lstStyle/>
        <a:p>
          <a:endParaRPr lang="en-US"/>
        </a:p>
      </dgm:t>
    </dgm:pt>
    <dgm:pt modelId="{C8825667-225A-4C86-8499-C2543B64CB8B}">
      <dgm:prSet phldrT="[Text]"/>
      <dgm:spPr/>
      <dgm:t>
        <a:bodyPr/>
        <a:lstStyle/>
        <a:p>
          <a:r>
            <a:rPr lang="en-IN" b="0" i="0" u="none" dirty="0" smtClean="0"/>
            <a:t>No Appointment (Busy)</a:t>
          </a:r>
          <a:endParaRPr lang="en-US" dirty="0"/>
        </a:p>
      </dgm:t>
    </dgm:pt>
    <dgm:pt modelId="{23F72E3B-F6DE-467C-883D-C8720ECCAD2D}" type="parTrans" cxnId="{F5B6622D-7690-4F39-8F02-A79AAFA7D30C}">
      <dgm:prSet/>
      <dgm:spPr/>
      <dgm:t>
        <a:bodyPr/>
        <a:lstStyle/>
        <a:p>
          <a:endParaRPr lang="en-US"/>
        </a:p>
      </dgm:t>
    </dgm:pt>
    <dgm:pt modelId="{86AB4B38-6BF4-4C9D-AF3B-1A44EB5C6F97}" type="sibTrans" cxnId="{F5B6622D-7690-4F39-8F02-A79AAFA7D30C}">
      <dgm:prSet/>
      <dgm:spPr/>
      <dgm:t>
        <a:bodyPr/>
        <a:lstStyle/>
        <a:p>
          <a:endParaRPr lang="en-US"/>
        </a:p>
      </dgm:t>
    </dgm:pt>
    <dgm:pt modelId="{120178B2-8E57-40E5-AFB8-E9BC8FFF4322}">
      <dgm:prSet phldrT="[Text]"/>
      <dgm:spPr/>
      <dgm:t>
        <a:bodyPr/>
        <a:lstStyle/>
        <a:p>
          <a:r>
            <a:rPr lang="en-US" b="0" i="0" u="none" dirty="0" smtClean="0"/>
            <a:t>Application submitted under 4-6 months</a:t>
          </a:r>
          <a:endParaRPr lang="en-US" dirty="0"/>
        </a:p>
      </dgm:t>
    </dgm:pt>
    <dgm:pt modelId="{263FAE82-3395-4B22-82EA-752C7BEE22F9}" type="parTrans" cxnId="{50BED8AA-5726-47B5-A736-6908E7C3A42C}">
      <dgm:prSet/>
      <dgm:spPr/>
      <dgm:t>
        <a:bodyPr/>
        <a:lstStyle/>
        <a:p>
          <a:endParaRPr lang="en-US"/>
        </a:p>
      </dgm:t>
    </dgm:pt>
    <dgm:pt modelId="{3DA17A50-6281-4C65-9D13-E59BD637D1B6}" type="sibTrans" cxnId="{50BED8AA-5726-47B5-A736-6908E7C3A42C}">
      <dgm:prSet/>
      <dgm:spPr/>
      <dgm:t>
        <a:bodyPr/>
        <a:lstStyle/>
        <a:p>
          <a:endParaRPr lang="en-US"/>
        </a:p>
      </dgm:t>
    </dgm:pt>
    <dgm:pt modelId="{E411835F-4A6E-4BFE-9166-CE9670463C78}">
      <dgm:prSet phldrT="[Text]"/>
      <dgm:spPr/>
      <dgm:t>
        <a:bodyPr/>
        <a:lstStyle/>
        <a:p>
          <a:r>
            <a:rPr lang="en-IN" b="0" i="0" u="none" dirty="0" smtClean="0"/>
            <a:t>Call Reason Met</a:t>
          </a:r>
          <a:endParaRPr lang="en-US" dirty="0"/>
        </a:p>
      </dgm:t>
    </dgm:pt>
    <dgm:pt modelId="{34788D09-A097-494D-9AD4-DB76DE85CD21}" type="parTrans" cxnId="{E9791E91-B5F7-4462-B3FE-0C408E82E394}">
      <dgm:prSet/>
      <dgm:spPr/>
      <dgm:t>
        <a:bodyPr/>
        <a:lstStyle/>
        <a:p>
          <a:endParaRPr lang="en-US"/>
        </a:p>
      </dgm:t>
    </dgm:pt>
    <dgm:pt modelId="{80E93826-D84F-4CA7-9FF2-EC0EFE6BC7EF}" type="sibTrans" cxnId="{E9791E91-B5F7-4462-B3FE-0C408E82E394}">
      <dgm:prSet/>
      <dgm:spPr/>
      <dgm:t>
        <a:bodyPr/>
        <a:lstStyle/>
        <a:p>
          <a:endParaRPr lang="en-US"/>
        </a:p>
      </dgm:t>
    </dgm:pt>
    <dgm:pt modelId="{922AE5BA-AC94-4FA0-A1AF-C28B05BD3890}">
      <dgm:prSet phldrT="[Text]"/>
      <dgm:spPr/>
      <dgm:t>
        <a:bodyPr/>
        <a:lstStyle/>
        <a:p>
          <a:r>
            <a:rPr lang="en-IN" b="0" i="0" u="none" dirty="0" smtClean="0"/>
            <a:t>Docs/Money Collected in Full</a:t>
          </a:r>
          <a:endParaRPr lang="en-US" dirty="0"/>
        </a:p>
      </dgm:t>
    </dgm:pt>
    <dgm:pt modelId="{30DC9D0F-5CB0-4FFC-AB88-57E3AC2540FD}" type="parTrans" cxnId="{5492D0B2-FEA7-4631-B7B1-6D73446C59E2}">
      <dgm:prSet/>
      <dgm:spPr/>
      <dgm:t>
        <a:bodyPr/>
        <a:lstStyle/>
        <a:p>
          <a:endParaRPr lang="en-US"/>
        </a:p>
      </dgm:t>
    </dgm:pt>
    <dgm:pt modelId="{67F1A807-31C0-4523-B0AC-138AEF49CF8A}" type="sibTrans" cxnId="{5492D0B2-FEA7-4631-B7B1-6D73446C59E2}">
      <dgm:prSet/>
      <dgm:spPr/>
      <dgm:t>
        <a:bodyPr/>
        <a:lstStyle/>
        <a:p>
          <a:endParaRPr lang="en-US"/>
        </a:p>
      </dgm:t>
    </dgm:pt>
    <dgm:pt modelId="{0CBF8396-3CE9-49B5-8652-063DE77B37D9}" type="pres">
      <dgm:prSet presAssocID="{760919ED-6E66-4A6D-9980-7C7D64F94BB6}" presName="Name0" presStyleCnt="0">
        <dgm:presLayoutVars>
          <dgm:dir/>
          <dgm:animLvl val="lvl"/>
          <dgm:resizeHandles val="exact"/>
        </dgm:presLayoutVars>
      </dgm:prSet>
      <dgm:spPr/>
    </dgm:pt>
    <dgm:pt modelId="{533C93C6-89CD-4F4F-B6FF-8E10C47053C6}" type="pres">
      <dgm:prSet presAssocID="{658902EE-6DDA-45AB-AE30-DE346CF47657}" presName="composite" presStyleCnt="0"/>
      <dgm:spPr/>
    </dgm:pt>
    <dgm:pt modelId="{E2A48884-7CA0-4B5B-A066-98770F7B5222}" type="pres">
      <dgm:prSet presAssocID="{658902EE-6DDA-45AB-AE30-DE346CF4765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68892-E0C0-4BDE-A783-7828D5E5FAD7}" type="pres">
      <dgm:prSet presAssocID="{658902EE-6DDA-45AB-AE30-DE346CF47657}" presName="desTx" presStyleLbl="alignAccFollowNode1" presStyleIdx="0" presStyleCnt="3" custScaleX="100626" custScaleY="97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64F49-370F-4205-B1A3-F117F49856DC}" type="pres">
      <dgm:prSet presAssocID="{72B443FF-66FB-4E2F-A3A1-562B5CB43F5E}" presName="space" presStyleCnt="0"/>
      <dgm:spPr/>
    </dgm:pt>
    <dgm:pt modelId="{3E17D983-61DD-4444-A80E-4F8097EB8668}" type="pres">
      <dgm:prSet presAssocID="{E1D52275-93A1-4BE2-AFF3-9343F2AA01E2}" presName="composite" presStyleCnt="0"/>
      <dgm:spPr/>
    </dgm:pt>
    <dgm:pt modelId="{38155D09-064A-496E-879B-968303078E02}" type="pres">
      <dgm:prSet presAssocID="{E1D52275-93A1-4BE2-AFF3-9343F2AA01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30ACD-83AA-4E83-9914-7726E9009E30}" type="pres">
      <dgm:prSet presAssocID="{E1D52275-93A1-4BE2-AFF3-9343F2AA01E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BD940-407B-48CB-A5AF-AF3D684C5CAB}" type="pres">
      <dgm:prSet presAssocID="{D1EB4670-CE79-450E-B2F4-6FADD723E87C}" presName="space" presStyleCnt="0"/>
      <dgm:spPr/>
    </dgm:pt>
    <dgm:pt modelId="{A9E8E837-B1C7-4AE9-9550-5409FCA13EF6}" type="pres">
      <dgm:prSet presAssocID="{AD19AA8A-C49C-4AFA-8418-0E103613F88E}" presName="composite" presStyleCnt="0"/>
      <dgm:spPr/>
    </dgm:pt>
    <dgm:pt modelId="{8A651638-CC7D-4D12-9BDD-36EBE9C98C7B}" type="pres">
      <dgm:prSet presAssocID="{AD19AA8A-C49C-4AFA-8418-0E103613F88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01729-3118-4DD8-8682-56098C113A23}" type="pres">
      <dgm:prSet presAssocID="{AD19AA8A-C49C-4AFA-8418-0E103613F88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2DFE03-120D-4805-86E9-4CD2FD6134C1}" type="presOf" srcId="{C7042049-9378-4B8D-B77D-267EECFB7C15}" destId="{6EB01729-3118-4DD8-8682-56098C113A23}" srcOrd="0" destOrd="1" presId="urn:microsoft.com/office/officeart/2005/8/layout/hList1"/>
    <dgm:cxn modelId="{B05A43CE-C12E-4CDC-B7AF-6A69EC786CD1}" type="presOf" srcId="{922AE5BA-AC94-4FA0-A1AF-C28B05BD3890}" destId="{1DE68892-E0C0-4BDE-A783-7828D5E5FAD7}" srcOrd="0" destOrd="8" presId="urn:microsoft.com/office/officeart/2005/8/layout/hList1"/>
    <dgm:cxn modelId="{A161B8D7-0B38-4ED0-BDFF-926927477151}" srcId="{658902EE-6DDA-45AB-AE30-DE346CF47657}" destId="{E8B1749B-DD56-4DF7-BD95-25CD1AC71766}" srcOrd="3" destOrd="0" parTransId="{95F410A4-AC27-47CC-A83A-59739D49FBFD}" sibTransId="{0D17D9EF-B23A-41FE-8A86-F8642C6459ED}"/>
    <dgm:cxn modelId="{BB87FA0F-67A4-4087-82AC-C5CC10957760}" type="presOf" srcId="{C8825667-225A-4C86-8499-C2543B64CB8B}" destId="{6EB01729-3118-4DD8-8682-56098C113A23}" srcOrd="0" destOrd="3" presId="urn:microsoft.com/office/officeart/2005/8/layout/hList1"/>
    <dgm:cxn modelId="{2E643F51-0AF9-4478-BF50-0725457FACAA}" type="presOf" srcId="{5AB26C7C-18FB-4402-A252-1D18B59875D3}" destId="{6EB01729-3118-4DD8-8682-56098C113A23}" srcOrd="0" destOrd="2" presId="urn:microsoft.com/office/officeart/2005/8/layout/hList1"/>
    <dgm:cxn modelId="{4B810F16-29C4-44DA-9C0A-D327505E9496}" srcId="{E1D52275-93A1-4BE2-AFF3-9343F2AA01E2}" destId="{DE567E3C-9E56-4769-8417-1A47F285E152}" srcOrd="0" destOrd="0" parTransId="{C0398F5B-E62F-45D9-93A1-E2E37DB85BA4}" sibTransId="{54670786-EDA8-4469-B783-746BB86A1D68}"/>
    <dgm:cxn modelId="{792B23A2-9021-4C7A-AA2D-F439AD9147FE}" type="presOf" srcId="{2EE0E05D-F39D-4806-8B4E-5202785E447E}" destId="{1DE68892-E0C0-4BDE-A783-7828D5E5FAD7}" srcOrd="0" destOrd="5" presId="urn:microsoft.com/office/officeart/2005/8/layout/hList1"/>
    <dgm:cxn modelId="{30727C49-2583-45A2-AA1D-97C112288895}" type="presOf" srcId="{F8529A66-6A91-4F82-AD33-D500D663F5F7}" destId="{C4730ACD-83AA-4E83-9914-7726E9009E30}" srcOrd="0" destOrd="6" presId="urn:microsoft.com/office/officeart/2005/8/layout/hList1"/>
    <dgm:cxn modelId="{2565618A-DC61-474C-9626-644D2BEEBDB8}" srcId="{E1D52275-93A1-4BE2-AFF3-9343F2AA01E2}" destId="{5ED72BF8-66E1-4CED-82EC-2EB00271AE01}" srcOrd="2" destOrd="0" parTransId="{77EFB638-0983-4E32-BB1C-5F2115B6276D}" sibTransId="{8310C70F-415F-4EC3-964D-8E422D41BE89}"/>
    <dgm:cxn modelId="{917ACBBF-505C-4520-A7A5-B10DE5CBE4F9}" type="presOf" srcId="{4940D5CE-5AF5-4E66-BB97-B86BD9666977}" destId="{1DE68892-E0C0-4BDE-A783-7828D5E5FAD7}" srcOrd="0" destOrd="2" presId="urn:microsoft.com/office/officeart/2005/8/layout/hList1"/>
    <dgm:cxn modelId="{E1D80677-7B2B-4F4C-8F93-137FEF1B5EBF}" type="presOf" srcId="{B20134DD-7790-410D-9C1B-AC2640C9FB49}" destId="{1DE68892-E0C0-4BDE-A783-7828D5E5FAD7}" srcOrd="0" destOrd="6" presId="urn:microsoft.com/office/officeart/2005/8/layout/hList1"/>
    <dgm:cxn modelId="{4B572EF5-3C13-4BE9-978E-231CEC4B4C0D}" srcId="{658902EE-6DDA-45AB-AE30-DE346CF47657}" destId="{210390F7-6CD4-4A29-89FA-26CDB5EC7A5B}" srcOrd="0" destOrd="0" parTransId="{00F399CA-6E27-4D29-8F09-9960714DB065}" sibTransId="{168E581C-1252-4DCA-B730-AF4BE1F0FAD1}"/>
    <dgm:cxn modelId="{5492D0B2-FEA7-4631-B7B1-6D73446C59E2}" srcId="{658902EE-6DDA-45AB-AE30-DE346CF47657}" destId="{922AE5BA-AC94-4FA0-A1AF-C28B05BD3890}" srcOrd="8" destOrd="0" parTransId="{30DC9D0F-5CB0-4FFC-AB88-57E3AC2540FD}" sibTransId="{67F1A807-31C0-4523-B0AC-138AEF49CF8A}"/>
    <dgm:cxn modelId="{9DA36EFC-56FA-4488-A1CD-A367E61B44C5}" type="presOf" srcId="{E8B1749B-DD56-4DF7-BD95-25CD1AC71766}" destId="{1DE68892-E0C0-4BDE-A783-7828D5E5FAD7}" srcOrd="0" destOrd="3" presId="urn:microsoft.com/office/officeart/2005/8/layout/hList1"/>
    <dgm:cxn modelId="{9F27C25D-4902-4759-A5C4-257A29095D58}" type="presOf" srcId="{120178B2-8E57-40E5-AFB8-E9BC8FFF4322}" destId="{6EB01729-3118-4DD8-8682-56098C113A23}" srcOrd="0" destOrd="4" presId="urn:microsoft.com/office/officeart/2005/8/layout/hList1"/>
    <dgm:cxn modelId="{53EA4EF3-0E1E-4EB1-9FA8-BB04239ABE0B}" type="presOf" srcId="{760919ED-6E66-4A6D-9980-7C7D64F94BB6}" destId="{0CBF8396-3CE9-49B5-8652-063DE77B37D9}" srcOrd="0" destOrd="0" presId="urn:microsoft.com/office/officeart/2005/8/layout/hList1"/>
    <dgm:cxn modelId="{B815FEA5-B112-47A6-B5DE-01CA6ED3B5FE}" type="presOf" srcId="{38D386AE-89BF-4806-986A-7E1F662C4C90}" destId="{C4730ACD-83AA-4E83-9914-7726E9009E30}" srcOrd="0" destOrd="3" presId="urn:microsoft.com/office/officeart/2005/8/layout/hList1"/>
    <dgm:cxn modelId="{53DAA13C-D2B5-4DCA-B24D-DB641EFC2447}" type="presOf" srcId="{E1D52275-93A1-4BE2-AFF3-9343F2AA01E2}" destId="{38155D09-064A-496E-879B-968303078E02}" srcOrd="0" destOrd="0" presId="urn:microsoft.com/office/officeart/2005/8/layout/hList1"/>
    <dgm:cxn modelId="{0987A9D2-54CC-4347-9413-4F1B6491FC06}" type="presOf" srcId="{0F8F3324-DF8E-4E17-9A04-932ACF041364}" destId="{C4730ACD-83AA-4E83-9914-7726E9009E30}" srcOrd="0" destOrd="1" presId="urn:microsoft.com/office/officeart/2005/8/layout/hList1"/>
    <dgm:cxn modelId="{930A2FF2-69B6-4E39-AA43-7ADA695301F8}" srcId="{760919ED-6E66-4A6D-9980-7C7D64F94BB6}" destId="{E1D52275-93A1-4BE2-AFF3-9343F2AA01E2}" srcOrd="1" destOrd="0" parTransId="{7CD3A57C-F4F1-4C59-9C70-344E307456E0}" sibTransId="{D1EB4670-CE79-450E-B2F4-6FADD723E87C}"/>
    <dgm:cxn modelId="{79EFBB9B-901D-401E-AF01-EFFFE837E701}" srcId="{E1D52275-93A1-4BE2-AFF3-9343F2AA01E2}" destId="{F8529A66-6A91-4F82-AD33-D500D663F5F7}" srcOrd="6" destOrd="0" parTransId="{95C62DC2-F339-4230-A752-BDF0DAB46F77}" sibTransId="{C5D65B98-1EC6-447E-ACEA-9AF215F3B2A8}"/>
    <dgm:cxn modelId="{358E4019-65DB-4201-B3E0-CFAE0D7A6E4C}" srcId="{E1D52275-93A1-4BE2-AFF3-9343F2AA01E2}" destId="{38D386AE-89BF-4806-986A-7E1F662C4C90}" srcOrd="3" destOrd="0" parTransId="{4FCF3098-42DD-4CEF-B5C0-20392B42687F}" sibTransId="{2EA56403-1505-4C4C-A040-40BF97AB5CF9}"/>
    <dgm:cxn modelId="{34C965A2-9357-4110-B02E-B1854FA5197C}" type="presOf" srcId="{DE567E3C-9E56-4769-8417-1A47F285E152}" destId="{C4730ACD-83AA-4E83-9914-7726E9009E30}" srcOrd="0" destOrd="0" presId="urn:microsoft.com/office/officeart/2005/8/layout/hList1"/>
    <dgm:cxn modelId="{1C1B70B7-BAD8-4E96-A89C-A5B8D7619E7F}" type="presOf" srcId="{210390F7-6CD4-4A29-89FA-26CDB5EC7A5B}" destId="{1DE68892-E0C0-4BDE-A783-7828D5E5FAD7}" srcOrd="0" destOrd="0" presId="urn:microsoft.com/office/officeart/2005/8/layout/hList1"/>
    <dgm:cxn modelId="{5D11F2E3-6692-4463-9552-C6E6B639F4C9}" type="presOf" srcId="{658902EE-6DDA-45AB-AE30-DE346CF47657}" destId="{E2A48884-7CA0-4B5B-A066-98770F7B5222}" srcOrd="0" destOrd="0" presId="urn:microsoft.com/office/officeart/2005/8/layout/hList1"/>
    <dgm:cxn modelId="{99EBB160-FD13-4923-992A-98B9E7126680}" type="presOf" srcId="{C9AA84B6-F6A1-49A8-9E1C-5246CE57FB44}" destId="{1DE68892-E0C0-4BDE-A783-7828D5E5FAD7}" srcOrd="0" destOrd="1" presId="urn:microsoft.com/office/officeart/2005/8/layout/hList1"/>
    <dgm:cxn modelId="{FAA44382-CBDF-47FE-A2DF-D473DD9CD26E}" type="presOf" srcId="{B6CAD9E9-8D70-4F32-9C83-0F98D770D7AC}" destId="{1DE68892-E0C0-4BDE-A783-7828D5E5FAD7}" srcOrd="0" destOrd="4" presId="urn:microsoft.com/office/officeart/2005/8/layout/hList1"/>
    <dgm:cxn modelId="{23776CFC-0F2D-4A6D-BE65-4F942F1313BC}" srcId="{E1D52275-93A1-4BE2-AFF3-9343F2AA01E2}" destId="{0F8F3324-DF8E-4E17-9A04-932ACF041364}" srcOrd="1" destOrd="0" parTransId="{0E3C51F9-F650-4057-9D2E-D316E149E09A}" sibTransId="{BE48FB03-72DB-4FD6-9C67-C8D967D36498}"/>
    <dgm:cxn modelId="{50BED8AA-5726-47B5-A736-6908E7C3A42C}" srcId="{AD19AA8A-C49C-4AFA-8418-0E103613F88E}" destId="{120178B2-8E57-40E5-AFB8-E9BC8FFF4322}" srcOrd="4" destOrd="0" parTransId="{263FAE82-3395-4B22-82EA-752C7BEE22F9}" sibTransId="{3DA17A50-6281-4C65-9D13-E59BD637D1B6}"/>
    <dgm:cxn modelId="{BA2F6071-FDB2-456B-9B0C-4C784A245A47}" srcId="{658902EE-6DDA-45AB-AE30-DE346CF47657}" destId="{2EE0E05D-F39D-4806-8B4E-5202785E447E}" srcOrd="5" destOrd="0" parTransId="{0DE0BE9E-CC5F-4D38-98D2-C694F6723E02}" sibTransId="{79668141-3E4D-47E8-9E9A-7FB5BAD65DC2}"/>
    <dgm:cxn modelId="{E9791E91-B5F7-4462-B3FE-0C408E82E394}" srcId="{AD19AA8A-C49C-4AFA-8418-0E103613F88E}" destId="{E411835F-4A6E-4BFE-9166-CE9670463C78}" srcOrd="5" destOrd="0" parTransId="{34788D09-A097-494D-9AD4-DB76DE85CD21}" sibTransId="{80E93826-D84F-4CA7-9FF2-EC0EFE6BC7EF}"/>
    <dgm:cxn modelId="{D0E1F394-C4F1-47E2-B226-B7C9D1B3B879}" type="presOf" srcId="{3573B88B-D583-4AA7-9535-ED0E2E90E822}" destId="{C4730ACD-83AA-4E83-9914-7726E9009E30}" srcOrd="0" destOrd="5" presId="urn:microsoft.com/office/officeart/2005/8/layout/hList1"/>
    <dgm:cxn modelId="{80C594E3-A174-414F-BEA5-7422F4B7B8F9}" srcId="{E1D52275-93A1-4BE2-AFF3-9343F2AA01E2}" destId="{3573B88B-D583-4AA7-9535-ED0E2E90E822}" srcOrd="5" destOrd="0" parTransId="{F8BE7B4F-BAD0-4F77-AEA1-AC3EA3A88037}" sibTransId="{0B3525F8-E8C7-497B-891E-30D4C60CD2A3}"/>
    <dgm:cxn modelId="{E840DAFA-E51F-4040-BDD6-71D8AE61CDA4}" srcId="{AD19AA8A-C49C-4AFA-8418-0E103613F88E}" destId="{C7042049-9378-4B8D-B77D-267EECFB7C15}" srcOrd="1" destOrd="0" parTransId="{B9917DCF-924E-4A00-8776-211046396FE4}" sibTransId="{BE45E27B-839E-4958-8081-2092563608A4}"/>
    <dgm:cxn modelId="{15A8426F-B0DF-4A97-93C0-61C33DC30749}" srcId="{658902EE-6DDA-45AB-AE30-DE346CF47657}" destId="{4940D5CE-5AF5-4E66-BB97-B86BD9666977}" srcOrd="2" destOrd="0" parTransId="{06611F2A-7C92-4A0D-AC17-93FD504717AB}" sibTransId="{A3FAF4A0-E15F-4CA3-B450-CF283B128591}"/>
    <dgm:cxn modelId="{C5CEB717-025E-4C54-8736-FC5AD6C47016}" srcId="{658902EE-6DDA-45AB-AE30-DE346CF47657}" destId="{63FBA085-7EC0-4A50-A812-8CAA3B020CC5}" srcOrd="7" destOrd="0" parTransId="{1362AB8D-2286-4AAE-ABA7-50D1BD5C0E84}" sibTransId="{3192A589-D53D-4D52-B7AA-BD306BA8E743}"/>
    <dgm:cxn modelId="{5B9884DC-24E8-46D0-BF20-8F8847C9F80A}" type="presOf" srcId="{9ABD7609-4A38-4A0C-956F-9F73B033BC98}" destId="{C4730ACD-83AA-4E83-9914-7726E9009E30}" srcOrd="0" destOrd="4" presId="urn:microsoft.com/office/officeart/2005/8/layout/hList1"/>
    <dgm:cxn modelId="{AA8DC883-27E8-4783-B646-EFFADF789CBB}" type="presOf" srcId="{E411835F-4A6E-4BFE-9166-CE9670463C78}" destId="{6EB01729-3118-4DD8-8682-56098C113A23}" srcOrd="0" destOrd="5" presId="urn:microsoft.com/office/officeart/2005/8/layout/hList1"/>
    <dgm:cxn modelId="{D4207564-31F4-481F-A20E-2EF194D917F0}" type="presOf" srcId="{5ED72BF8-66E1-4CED-82EC-2EB00271AE01}" destId="{C4730ACD-83AA-4E83-9914-7726E9009E30}" srcOrd="0" destOrd="2" presId="urn:microsoft.com/office/officeart/2005/8/layout/hList1"/>
    <dgm:cxn modelId="{FD31FDCA-32D8-495B-BC79-AA511A5BBB05}" srcId="{760919ED-6E66-4A6D-9980-7C7D64F94BB6}" destId="{AD19AA8A-C49C-4AFA-8418-0E103613F88E}" srcOrd="2" destOrd="0" parTransId="{B92198A8-541D-4AE7-97D4-3BC77DEDB2B3}" sibTransId="{0D672758-C74F-46D4-BEEF-F68DA4D2A58B}"/>
    <dgm:cxn modelId="{F5B6622D-7690-4F39-8F02-A79AAFA7D30C}" srcId="{AD19AA8A-C49C-4AFA-8418-0E103613F88E}" destId="{C8825667-225A-4C86-8499-C2543B64CB8B}" srcOrd="3" destOrd="0" parTransId="{23F72E3B-F6DE-467C-883D-C8720ECCAD2D}" sibTransId="{86AB4B38-6BF4-4C9D-AF3B-1A44EB5C6F97}"/>
    <dgm:cxn modelId="{C031E3F3-BC2D-4D7E-96C1-62992B378188}" srcId="{658902EE-6DDA-45AB-AE30-DE346CF47657}" destId="{B20134DD-7790-410D-9C1B-AC2640C9FB49}" srcOrd="6" destOrd="0" parTransId="{8A0847EF-5D34-4563-B30D-C927C7D49115}" sibTransId="{EB8148D2-529B-4D2B-8303-412BAD3950FF}"/>
    <dgm:cxn modelId="{12FCE41C-7015-4B65-8A95-F7CA56F25DF3}" type="presOf" srcId="{63C0C302-601D-4D46-9480-65119A291530}" destId="{6EB01729-3118-4DD8-8682-56098C113A23}" srcOrd="0" destOrd="0" presId="urn:microsoft.com/office/officeart/2005/8/layout/hList1"/>
    <dgm:cxn modelId="{B53F7E49-EFD0-47B6-85A4-F185BE55A579}" srcId="{760919ED-6E66-4A6D-9980-7C7D64F94BB6}" destId="{658902EE-6DDA-45AB-AE30-DE346CF47657}" srcOrd="0" destOrd="0" parTransId="{5B2D7041-8E45-4F28-B534-961871FA2ADC}" sibTransId="{72B443FF-66FB-4E2F-A3A1-562B5CB43F5E}"/>
    <dgm:cxn modelId="{C81DB8C9-3301-4CB3-A6F5-15851C5F4092}" srcId="{658902EE-6DDA-45AB-AE30-DE346CF47657}" destId="{C9AA84B6-F6A1-49A8-9E1C-5246CE57FB44}" srcOrd="1" destOrd="0" parTransId="{FAD724FE-9FE9-4CA0-BE51-DAD6B41113F4}" sibTransId="{1FD23464-CF98-469F-9292-A0B3D9A5CEFA}"/>
    <dgm:cxn modelId="{35369125-873B-49AD-8B4D-42BD241250BE}" srcId="{AD19AA8A-C49C-4AFA-8418-0E103613F88E}" destId="{63C0C302-601D-4D46-9480-65119A291530}" srcOrd="0" destOrd="0" parTransId="{A8595AA1-551E-41D1-849B-DC356DF7DC68}" sibTransId="{5751648F-E906-4ED6-905C-95CA3219BEE7}"/>
    <dgm:cxn modelId="{7E3125B3-6AB6-4FB2-A122-E87FF26E36E7}" srcId="{658902EE-6DDA-45AB-AE30-DE346CF47657}" destId="{B6CAD9E9-8D70-4F32-9C83-0F98D770D7AC}" srcOrd="4" destOrd="0" parTransId="{C56D2213-FC7E-4AAE-AF07-39BFE8CF0B60}" sibTransId="{FA5C4608-A212-4CAC-975F-DFFB6F99A6A8}"/>
    <dgm:cxn modelId="{93A0207A-7984-4EB6-B41B-A51FD67ACD09}" type="presOf" srcId="{AD19AA8A-C49C-4AFA-8418-0E103613F88E}" destId="{8A651638-CC7D-4D12-9BDD-36EBE9C98C7B}" srcOrd="0" destOrd="0" presId="urn:microsoft.com/office/officeart/2005/8/layout/hList1"/>
    <dgm:cxn modelId="{96540F39-E48C-4143-B0B6-960A65010DF2}" type="presOf" srcId="{63FBA085-7EC0-4A50-A812-8CAA3B020CC5}" destId="{1DE68892-E0C0-4BDE-A783-7828D5E5FAD7}" srcOrd="0" destOrd="7" presId="urn:microsoft.com/office/officeart/2005/8/layout/hList1"/>
    <dgm:cxn modelId="{8F5C17ED-A13F-4BB3-9941-54AFCFBCEBF6}" srcId="{AD19AA8A-C49C-4AFA-8418-0E103613F88E}" destId="{5AB26C7C-18FB-4402-A252-1D18B59875D3}" srcOrd="2" destOrd="0" parTransId="{748D1E0C-5DFD-4929-9C71-548A03C18569}" sibTransId="{3FCBF95A-FC2C-4CF3-99F1-B98D36CCFED8}"/>
    <dgm:cxn modelId="{E6FCA641-1107-4CC1-844A-AD2A80733217}" srcId="{E1D52275-93A1-4BE2-AFF3-9343F2AA01E2}" destId="{9ABD7609-4A38-4A0C-956F-9F73B033BC98}" srcOrd="4" destOrd="0" parTransId="{979D4DD6-1DF0-4E58-AE08-F9FCF7FEE108}" sibTransId="{6A294333-939C-4F28-A9A7-E47C8FEAC09E}"/>
    <dgm:cxn modelId="{212E0464-ED18-4A21-93CB-CB7389DEAD0E}" type="presParOf" srcId="{0CBF8396-3CE9-49B5-8652-063DE77B37D9}" destId="{533C93C6-89CD-4F4F-B6FF-8E10C47053C6}" srcOrd="0" destOrd="0" presId="urn:microsoft.com/office/officeart/2005/8/layout/hList1"/>
    <dgm:cxn modelId="{5376C74C-F798-4FAC-8405-9211347623CE}" type="presParOf" srcId="{533C93C6-89CD-4F4F-B6FF-8E10C47053C6}" destId="{E2A48884-7CA0-4B5B-A066-98770F7B5222}" srcOrd="0" destOrd="0" presId="urn:microsoft.com/office/officeart/2005/8/layout/hList1"/>
    <dgm:cxn modelId="{A5068502-A336-4CC6-88F1-255A6E670B3A}" type="presParOf" srcId="{533C93C6-89CD-4F4F-B6FF-8E10C47053C6}" destId="{1DE68892-E0C0-4BDE-A783-7828D5E5FAD7}" srcOrd="1" destOrd="0" presId="urn:microsoft.com/office/officeart/2005/8/layout/hList1"/>
    <dgm:cxn modelId="{5B3E831F-FD5E-4458-8AAB-42CF565378B8}" type="presParOf" srcId="{0CBF8396-3CE9-49B5-8652-063DE77B37D9}" destId="{93264F49-370F-4205-B1A3-F117F49856DC}" srcOrd="1" destOrd="0" presId="urn:microsoft.com/office/officeart/2005/8/layout/hList1"/>
    <dgm:cxn modelId="{D70BC1F6-EBD6-4BC6-99B1-E9F078AFE595}" type="presParOf" srcId="{0CBF8396-3CE9-49B5-8652-063DE77B37D9}" destId="{3E17D983-61DD-4444-A80E-4F8097EB8668}" srcOrd="2" destOrd="0" presId="urn:microsoft.com/office/officeart/2005/8/layout/hList1"/>
    <dgm:cxn modelId="{75273D99-7CFF-48E1-B936-23E325FCB743}" type="presParOf" srcId="{3E17D983-61DD-4444-A80E-4F8097EB8668}" destId="{38155D09-064A-496E-879B-968303078E02}" srcOrd="0" destOrd="0" presId="urn:microsoft.com/office/officeart/2005/8/layout/hList1"/>
    <dgm:cxn modelId="{42622B4D-DB5F-4629-9406-679897D2DB9E}" type="presParOf" srcId="{3E17D983-61DD-4444-A80E-4F8097EB8668}" destId="{C4730ACD-83AA-4E83-9914-7726E9009E30}" srcOrd="1" destOrd="0" presId="urn:microsoft.com/office/officeart/2005/8/layout/hList1"/>
    <dgm:cxn modelId="{2528E3D8-F94E-48CC-A744-C5CA66A8D7BD}" type="presParOf" srcId="{0CBF8396-3CE9-49B5-8652-063DE77B37D9}" destId="{ECEBD940-407B-48CB-A5AF-AF3D684C5CAB}" srcOrd="3" destOrd="0" presId="urn:microsoft.com/office/officeart/2005/8/layout/hList1"/>
    <dgm:cxn modelId="{96030351-0F82-4423-8C0F-60B32C8C4943}" type="presParOf" srcId="{0CBF8396-3CE9-49B5-8652-063DE77B37D9}" destId="{A9E8E837-B1C7-4AE9-9550-5409FCA13EF6}" srcOrd="4" destOrd="0" presId="urn:microsoft.com/office/officeart/2005/8/layout/hList1"/>
    <dgm:cxn modelId="{F4EC0D14-0BAF-42AB-9E1D-A429FAB33041}" type="presParOf" srcId="{A9E8E837-B1C7-4AE9-9550-5409FCA13EF6}" destId="{8A651638-CC7D-4D12-9BDD-36EBE9C98C7B}" srcOrd="0" destOrd="0" presId="urn:microsoft.com/office/officeart/2005/8/layout/hList1"/>
    <dgm:cxn modelId="{FB64B801-D9AB-4B7C-A6D5-964B24D2B25D}" type="presParOf" srcId="{A9E8E837-B1C7-4AE9-9550-5409FCA13EF6}" destId="{6EB01729-3118-4DD8-8682-56098C113A23}" srcOrd="1" destOrd="0" presId="urn:microsoft.com/office/officeart/2005/8/layout/hList1"/>
  </dgm:cxnLst>
  <dgm:bg>
    <a:gradFill>
      <a:gsLst>
        <a:gs pos="75000">
          <a:schemeClr val="tx2">
            <a:lumMod val="60000"/>
            <a:lumOff val="40000"/>
          </a:schemeClr>
        </a:gs>
        <a:gs pos="100000">
          <a:schemeClr val="accent3">
            <a:hueOff val="-711945"/>
            <a:satOff val="7004"/>
            <a:lumOff val="-1668"/>
            <a:alphaOff val="0"/>
            <a:tint val="50000"/>
            <a:shade val="100000"/>
            <a:satMod val="350000"/>
          </a:schemeClr>
        </a:gs>
      </a:gsLst>
      <a:lin ang="16200000" scaled="0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D7DCD-7F80-4FC1-B895-31D48502D8A5}">
      <dsp:nvSpPr>
        <dsp:cNvPr id="0" name=""/>
        <dsp:cNvSpPr/>
      </dsp:nvSpPr>
      <dsp:spPr>
        <a:xfrm>
          <a:off x="6502400" y="1985651"/>
          <a:ext cx="3233954" cy="52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84"/>
              </a:lnTo>
              <a:lnTo>
                <a:pt x="3233954" y="252184"/>
              </a:lnTo>
              <a:lnTo>
                <a:pt x="3233954" y="5247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8CBB4-E980-43E8-9973-57E7ACB3EDA5}">
      <dsp:nvSpPr>
        <dsp:cNvPr id="0" name=""/>
        <dsp:cNvSpPr/>
      </dsp:nvSpPr>
      <dsp:spPr>
        <a:xfrm>
          <a:off x="2967529" y="1985651"/>
          <a:ext cx="3534870" cy="524718"/>
        </a:xfrm>
        <a:custGeom>
          <a:avLst/>
          <a:gdLst/>
          <a:ahLst/>
          <a:cxnLst/>
          <a:rect l="0" t="0" r="0" b="0"/>
          <a:pathLst>
            <a:path>
              <a:moveTo>
                <a:pt x="3534870" y="0"/>
              </a:moveTo>
              <a:lnTo>
                <a:pt x="3534870" y="252184"/>
              </a:lnTo>
              <a:lnTo>
                <a:pt x="0" y="252184"/>
              </a:lnTo>
              <a:lnTo>
                <a:pt x="0" y="5247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C958-5EEA-466C-92AA-9982D7A7A39C}">
      <dsp:nvSpPr>
        <dsp:cNvPr id="0" name=""/>
        <dsp:cNvSpPr/>
      </dsp:nvSpPr>
      <dsp:spPr>
        <a:xfrm>
          <a:off x="3556397" y="687870"/>
          <a:ext cx="5892004" cy="1297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Disposition Name</a:t>
          </a:r>
          <a:endParaRPr lang="en-US" sz="5800" kern="1200" dirty="0"/>
        </a:p>
      </dsp:txBody>
      <dsp:txXfrm>
        <a:off x="3556397" y="687870"/>
        <a:ext cx="5892004" cy="1297781"/>
      </dsp:txXfrm>
    </dsp:sp>
    <dsp:sp modelId="{F23FC0AB-D5EA-4742-B0EC-50344A52BBB1}">
      <dsp:nvSpPr>
        <dsp:cNvPr id="0" name=""/>
        <dsp:cNvSpPr/>
      </dsp:nvSpPr>
      <dsp:spPr>
        <a:xfrm>
          <a:off x="6109" y="2510370"/>
          <a:ext cx="5922840" cy="5517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6109" y="2510370"/>
        <a:ext cx="5922840" cy="5517555"/>
      </dsp:txXfrm>
    </dsp:sp>
    <dsp:sp modelId="{91C30BA2-841A-4B84-B96B-548A20BD2EDF}">
      <dsp:nvSpPr>
        <dsp:cNvPr id="0" name=""/>
        <dsp:cNvSpPr/>
      </dsp:nvSpPr>
      <dsp:spPr>
        <a:xfrm>
          <a:off x="6474017" y="2510370"/>
          <a:ext cx="6524673" cy="55486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800" kern="1200" dirty="0"/>
        </a:p>
      </dsp:txBody>
      <dsp:txXfrm>
        <a:off x="6474017" y="2510370"/>
        <a:ext cx="6524673" cy="5548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48884-7CA0-4B5B-A066-98770F7B5222}">
      <dsp:nvSpPr>
        <dsp:cNvPr id="0" name=""/>
        <dsp:cNvSpPr/>
      </dsp:nvSpPr>
      <dsp:spPr>
        <a:xfrm>
          <a:off x="14477" y="783362"/>
          <a:ext cx="3956050" cy="158242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GOLDEN SEGMENT COMMENTS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4477" y="783362"/>
        <a:ext cx="3956050" cy="1582420"/>
      </dsp:txXfrm>
    </dsp:sp>
    <dsp:sp modelId="{1DE68892-E0C0-4BDE-A783-7828D5E5FAD7}">
      <dsp:nvSpPr>
        <dsp:cNvPr id="0" name=""/>
        <dsp:cNvSpPr/>
      </dsp:nvSpPr>
      <dsp:spPr>
        <a:xfrm>
          <a:off x="2095" y="2464690"/>
          <a:ext cx="3980814" cy="65055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New Lead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Call Back Later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Verified Valid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Sale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i="0" u="none" kern="1200" dirty="0" smtClean="0"/>
            <a:t>Already has loans / Applying for loans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Phone Busy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Line Busy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err="1" smtClean="0"/>
            <a:t>Followup</a:t>
          </a:r>
          <a:r>
            <a:rPr lang="en-IN" sz="3200" b="0" i="0" u="none" kern="1200" dirty="0" smtClean="0"/>
            <a:t> Required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Docs/Money Collected in Full</a:t>
          </a:r>
          <a:endParaRPr lang="en-US" sz="3200" kern="1200" dirty="0"/>
        </a:p>
      </dsp:txBody>
      <dsp:txXfrm>
        <a:off x="2095" y="2464690"/>
        <a:ext cx="3980814" cy="6505547"/>
      </dsp:txXfrm>
    </dsp:sp>
    <dsp:sp modelId="{38155D09-064A-496E-879B-968303078E02}">
      <dsp:nvSpPr>
        <dsp:cNvPr id="0" name=""/>
        <dsp:cNvSpPr/>
      </dsp:nvSpPr>
      <dsp:spPr>
        <a:xfrm>
          <a:off x="4536757" y="733908"/>
          <a:ext cx="3956050" cy="1582420"/>
        </a:xfrm>
        <a:prstGeom prst="rect">
          <a:avLst/>
        </a:prstGeom>
        <a:gradFill rotWithShape="0">
          <a:gsLst>
            <a:gs pos="100000">
              <a:schemeClr val="bg2">
                <a:lumMod val="75000"/>
              </a:schemeClr>
            </a:gs>
            <a:gs pos="100000">
              <a:schemeClr val="accent3">
                <a:hueOff val="-711945"/>
                <a:satOff val="7004"/>
                <a:lumOff val="-16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-711945"/>
              <a:satOff val="7004"/>
              <a:lumOff val="-1668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SILVER SEGMENT COMMENTS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536757" y="733908"/>
        <a:ext cx="3956050" cy="1582420"/>
      </dsp:txXfrm>
    </dsp:sp>
    <dsp:sp modelId="{C4730ACD-83AA-4E83-9914-7726E9009E30}">
      <dsp:nvSpPr>
        <dsp:cNvPr id="0" name=""/>
        <dsp:cNvSpPr/>
      </dsp:nvSpPr>
      <dsp:spPr>
        <a:xfrm>
          <a:off x="4536757" y="2316328"/>
          <a:ext cx="3956050" cy="6703363"/>
        </a:xfrm>
        <a:prstGeom prst="rect">
          <a:avLst/>
        </a:prstGeom>
        <a:solidFill>
          <a:schemeClr val="accent3">
            <a:tint val="40000"/>
            <a:alpha val="90000"/>
            <a:hueOff val="-928134"/>
            <a:satOff val="1108"/>
            <a:lumOff val="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928134"/>
              <a:satOff val="1108"/>
              <a:lumOff val="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Income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Submitted To Client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Occupation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Other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Location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Busy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Age</a:t>
          </a:r>
          <a:endParaRPr lang="en-US" sz="3200" kern="1200" dirty="0"/>
        </a:p>
      </dsp:txBody>
      <dsp:txXfrm>
        <a:off x="4536757" y="2316328"/>
        <a:ext cx="3956050" cy="6703363"/>
      </dsp:txXfrm>
    </dsp:sp>
    <dsp:sp modelId="{8A651638-CC7D-4D12-9BDD-36EBE9C98C7B}">
      <dsp:nvSpPr>
        <dsp:cNvPr id="0" name=""/>
        <dsp:cNvSpPr/>
      </dsp:nvSpPr>
      <dsp:spPr>
        <a:xfrm>
          <a:off x="9046654" y="733908"/>
          <a:ext cx="3956050" cy="1582420"/>
        </a:xfrm>
        <a:prstGeom prst="rect">
          <a:avLst/>
        </a:prstGeom>
        <a:gradFill rotWithShape="0">
          <a:gsLst>
            <a:gs pos="0">
              <a:schemeClr val="accent3">
                <a:hueOff val="-1423889"/>
                <a:satOff val="14009"/>
                <a:lumOff val="-3335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-1423889"/>
                <a:satOff val="14009"/>
                <a:lumOff val="-33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-1423889"/>
              <a:satOff val="14009"/>
              <a:lumOff val="-3335"/>
              <a:alphaOff val="0"/>
            </a:schemeClr>
          </a:solidFill>
          <a:prstDash val="solid"/>
        </a:ln>
        <a:effectLst>
          <a:outerShdw blurRad="50800" dist="127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BRONZE SEGMENT COMMENTS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9046654" y="733908"/>
        <a:ext cx="3956050" cy="1582420"/>
      </dsp:txXfrm>
    </dsp:sp>
    <dsp:sp modelId="{6EB01729-3118-4DD8-8682-56098C113A23}">
      <dsp:nvSpPr>
        <dsp:cNvPr id="0" name=""/>
        <dsp:cNvSpPr/>
      </dsp:nvSpPr>
      <dsp:spPr>
        <a:xfrm>
          <a:off x="9046654" y="2316328"/>
          <a:ext cx="3956050" cy="6703363"/>
        </a:xfrm>
        <a:prstGeom prst="rect">
          <a:avLst/>
        </a:prstGeom>
        <a:solidFill>
          <a:schemeClr val="accent3">
            <a:tint val="40000"/>
            <a:alpha val="90000"/>
            <a:hueOff val="-1856269"/>
            <a:satOff val="2216"/>
            <a:lumOff val="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1856269"/>
              <a:satOff val="2216"/>
              <a:lumOff val="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Appointment Scheduled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Confirm Visit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i="0" u="none" kern="1200" dirty="0" smtClean="0"/>
            <a:t>No Appointment (Need to consult with family)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No Appointment (Busy)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i="0" u="none" kern="1200" dirty="0" smtClean="0"/>
            <a:t>Application submitted under 4-6 months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200" b="0" i="0" u="none" kern="1200" dirty="0" smtClean="0"/>
            <a:t>Call Reason Met</a:t>
          </a:r>
          <a:endParaRPr lang="en-US" sz="3200" kern="1200" dirty="0"/>
        </a:p>
      </dsp:txBody>
      <dsp:txXfrm>
        <a:off x="9046654" y="2316328"/>
        <a:ext cx="3956050" cy="670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16226" y="2615194"/>
            <a:ext cx="11898772" cy="259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5400" dirty="0" smtClean="0"/>
              <a:t>ANALYSIS OF CUSTOMERS ON THE BASIS OF DISPOSITION STATUS (AUGUST-SEPTEMBER)</a:t>
            </a:r>
            <a:endParaRPr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6736702" y="9107269"/>
            <a:ext cx="62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REDWOOD</a:t>
            </a:r>
            <a:r>
              <a:rPr lang="en-US" i="1" dirty="0" smtClean="0"/>
              <a:t> ALGORITHMS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2387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6742608"/>
              </p:ext>
            </p:extLst>
          </p:nvPr>
        </p:nvGraphicFramePr>
        <p:xfrm>
          <a:off x="0" y="496957"/>
          <a:ext cx="13004800" cy="872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01655"/>
              </p:ext>
            </p:extLst>
          </p:nvPr>
        </p:nvGraphicFramePr>
        <p:xfrm>
          <a:off x="437323" y="3584547"/>
          <a:ext cx="5128589" cy="49034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128589">
                  <a:extLst>
                    <a:ext uri="{9D8B030D-6E8A-4147-A177-3AD203B41FA5}">
                      <a16:colId xmlns:a16="http://schemas.microsoft.com/office/drawing/2014/main" val="2051689005"/>
                    </a:ext>
                  </a:extLst>
                </a:gridCol>
              </a:tblGrid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New Lead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04128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Call Back Later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759868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Verified Valid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725573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837836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Already has loans / Applying for loans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538941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Phone Busy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65396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Line Busy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613690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Follow-up </a:t>
                      </a:r>
                      <a:r>
                        <a:rPr lang="en-IN" sz="1400" u="none" strike="noStrike" dirty="0">
                          <a:effectLst/>
                        </a:rPr>
                        <a:t>Required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714753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Income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543693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Submitted To Client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095183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Occupation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554909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Other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761784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Location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2977013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Busy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0529593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Age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757168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Appointment Scheduled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300191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Confirm Visit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686545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 Appointment (Need to consult with family)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877716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No Appointment (Busy)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5649975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Application submitted under 4-6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580662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Call Reason Met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129207"/>
                  </a:ext>
                </a:extLst>
              </a:tr>
              <a:tr h="2014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Docs/Money Collected in Full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9095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8661" y="2977956"/>
            <a:ext cx="55659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POSITIVE COMMENTS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25565"/>
              </p:ext>
            </p:extLst>
          </p:nvPr>
        </p:nvGraphicFramePr>
        <p:xfrm>
          <a:off x="6997148" y="3674082"/>
          <a:ext cx="5307495" cy="481393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07495">
                  <a:extLst>
                    <a:ext uri="{9D8B030D-6E8A-4147-A177-3AD203B41FA5}">
                      <a16:colId xmlns:a16="http://schemas.microsoft.com/office/drawing/2014/main" val="345216488"/>
                    </a:ext>
                  </a:extLst>
                </a:gridCol>
              </a:tblGrid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No Need For Product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542062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No Pickup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3157991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Do Not Call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450356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Not Interested Other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74807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Already Has Product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9623406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Rejected Before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373811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Cost too 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885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Invalid Number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885039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Temporary Lock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51339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CIC bad debt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607873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Wrong Number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66817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Verified Invalid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86307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 Appointment (Lack of documents)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66300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No Appointment (Other Reasons)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469334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Already Applied For Product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159910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Call Reason Not-Met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40687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Not-Connected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511199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Complicated Procedure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82196"/>
                  </a:ext>
                </a:extLst>
              </a:tr>
              <a:tr h="212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No Appointment (Travelling)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935798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69764" y="3017492"/>
            <a:ext cx="616226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NEGATIVE COMMENTS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9764" y="9144607"/>
            <a:ext cx="673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REDWOOD</a:t>
            </a:r>
            <a:r>
              <a:rPr lang="en-US" i="1" dirty="0" smtClean="0"/>
              <a:t> ALGORITHMS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394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060367"/>
              </p:ext>
            </p:extLst>
          </p:nvPr>
        </p:nvGraphicFramePr>
        <p:xfrm>
          <a:off x="0" y="0"/>
          <a:ext cx="13004800" cy="910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6702" y="9107269"/>
            <a:ext cx="62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REDWOOD</a:t>
            </a:r>
            <a:r>
              <a:rPr lang="en-US" i="1" dirty="0" smtClean="0"/>
              <a:t> ALGORITHMS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87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650492"/>
              </p:ext>
            </p:extLst>
          </p:nvPr>
        </p:nvGraphicFramePr>
        <p:xfrm>
          <a:off x="0" y="0"/>
          <a:ext cx="13024679" cy="9069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36702" y="9107269"/>
            <a:ext cx="62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REDWOOD</a:t>
            </a:r>
            <a:r>
              <a:rPr lang="en-US" i="1" dirty="0" smtClean="0"/>
              <a:t> ALGORITHMS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6986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698239"/>
              </p:ext>
            </p:extLst>
          </p:nvPr>
        </p:nvGraphicFramePr>
        <p:xfrm>
          <a:off x="-1" y="0"/>
          <a:ext cx="13004801" cy="899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6702" y="9107269"/>
            <a:ext cx="62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REDWOOD</a:t>
            </a:r>
            <a:r>
              <a:rPr lang="en-US" i="1" dirty="0" smtClean="0"/>
              <a:t> ALGORITHMS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4162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30495396"/>
              </p:ext>
            </p:extLst>
          </p:nvPr>
        </p:nvGraphicFramePr>
        <p:xfrm>
          <a:off x="0" y="0"/>
          <a:ext cx="13004800" cy="975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6702" y="9107269"/>
            <a:ext cx="62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REDWOOD</a:t>
            </a:r>
            <a:r>
              <a:rPr lang="en-US" i="1" dirty="0" smtClean="0"/>
              <a:t> ALGORITHMS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5562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236</Words>
  <Application>Microsoft Office PowerPoint</Application>
  <PresentationFormat>Custom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Sajan Joy</dc:creator>
  <cp:lastModifiedBy>arpan sarkar</cp:lastModifiedBy>
  <cp:revision>112</cp:revision>
  <dcterms:modified xsi:type="dcterms:W3CDTF">2018-10-07T14:59:52Z</dcterms:modified>
</cp:coreProperties>
</file>