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79" r:id="rId7"/>
    <p:sldId id="261" r:id="rId8"/>
    <p:sldId id="281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4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76 1920,'-3'-15'2779,"0"2"3720,129 217-4094,-86-136-1899,-32-55-408,16 30 482,3-1-1,1-1 1,43 47 0,-40-55 3040,-29-36-3518,1 0 0,-1 0 0,0 0-1,-1 0 1,1 0 0,0 0 0,-1 0 0,0-1 0,0 1 0,0 0 0,1-6 0,3-41 384,-5 38-396,2-248 1115,-3 138-774,0 105-577,0 0 0,-6-29 0,1 34-651,-5 15-5769,-3 7 5351,7 1-3860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3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2368 900,'-47'4'2639,"-30"3"2073,75-6-4362,-24 2 1473,23-2-1129,11-2-598,321-35 380,3-27-274,-331 63-202,250-62 120,-152 36-79,50-20 10,-84 25-35,217-88 56,-164 54-22,165-105 0,90-94-2,-360 245-47,293-232 38,-257 196-33,-2-3 1,-2-2 0,69-101-1,-77 96 0,-3-2-1,-2-1 0,-3-2 0,22-65 0,30-155 8,-68 234-15,-5 19 0,8-53 0,15-117-1397,-31 194 1063,-1 0-1138,-3-9 739,3 8-553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10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78 1156,'-36'-43'7763,"43"46"-7494,18 9-103,1-1 1,-1-1 0,2-1 0,0-2 0,0 0 0,0-2 0,0-1 0,49 0 0,-67-4-136,1-1-1,0 0 1,0 0-1,-1-1 1,1-1-1,-1 0 1,11-4-1,-14 4 61,0 0 1,-1 0-1,1-1 0,-1 0 1,1 0-1,-1-1 1,-1 1-1,1-1 0,-1 0 1,1 0-1,3-7 0,6-18 1497,-13 28-1254,-2 10-439,-4 87-945,1 5-5438,2-65 3659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18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2397 822 1400,'0'0'3220,"1"-4"-2257,0-6-371,0 0 1,0 0-1,0 1 1,-2-1 0,1 0-1,-1 0 1,0 0 0,-1 0-1,0 1 1,-8-19-1,1 2 28,-2 1 0,-26-44 0,19 42-384,0 1-1,-2 0 0,-1 2 1,-1 0-1,-1 2 1,0 0-1,-2 2 0,-1 1 1,-29-18-1,15 15-91,0 1 0,-1 3 0,-1 1 0,-1 2-1,-81-18 1,67 23 4,-89-5 0,42 10 23,-164 12 0,138 10-57,1 6-1,1 5 1,-190 69-1,256-73-33,2 2 0,-108 67 0,167-93-76,0 1 1,1-1-1,-1 1 0,0-1 0,1 1 0,-1-1 0,0 0 0,0 1 0,1-1 0,-1 0 0,0 1 1,0-1-1,0 0 0,0 0 0,1 0 0,-1 0 0,0 0 0,0 0 0,0 0 0,0 0 0,-1 0 0,2-1-2,-1 0 0,1 1-1,-1-1 1,1 1-1,-1-1 1,1 0-1,0 1 1,-1-1-1,1 0 1,0 0 0,0 1-1,-1-1 1,1 0-1,0 0 1,0 1-1,0-1 1,0-1-1,0 1-1,-1 1 0,1-1 0,0 1 0,0-1 0,0 1 0,0-1-1,0 1 1,0-1 0,0 1 0,0-1 0,0 1 0,0-1 0,0 1-1,1-1 1,-1 1 0,0-1 0,0 1 0,0-1 0,1 1 0,-1 0-1,0-1 1,0 1 0,1-1 0,-1 0 0,6-10-27,2-10 19,0-1-1,2 1 1,0 1 0,21-31 0,-6 9-13,112-154-28,-128 184 38,44-52-73,-52 63 54,-5 5 26,-14 17 2,-1-2 1,-1 0-1,-30 21 1,-76 46-36,55-40-22,31-21-1,27-18 3,0 1 0,0 1-1,1 0 1,0 0-1,1 1 1,-14 15-1,24-24 44,1 0-1,-1-1 1,1 1-1,-1 0 0,1-1 1,-1 1-1,1 0 1,0 0-1,-1 0 0,1 0 1,0-1-1,0 1 1,0 0-1,-1 0 0,1 0 1,0 0-1,0 0 1,0-1-1,1 1 0,-1 0 1,0 0-1,0 0 1,0 0-1,1 0 1,-1-1-1,0 1 0,1 1 1,17 16-248,-15-15 282,15 10-169,1-1 0,1-1 0,-1 0 0,39 13 0,-26-10 24,220 81-751,-26-11-269,-36-9-68,15 5-5132,-163-62 3322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1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23 836,'-1'-3'1828,"-8"-17"6058,11 27-7063,140 429 4075,-123-384-5145,2-1-1,53 92 1,-73-141 0,0 0 0,0 0 1,0 0-1,1 0 1,-1 0-1,1 0 0,0-1 1,-1 1-1,1 0 0,3 1 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19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1480,'0'0'7111,"1"8"-6721,2 22-43,-3-28-302,0 0 0,1 0 0,-1 0 0,0 0 0,1-1 0,0 1 0,-1 0 0,1 0 0,0 0 1,0 0-1,0-1 0,0 1 0,2 2 0,2 4 166,-3-6-159,0 1 0,-1-1 0,1 0 0,0 1 0,0-1-1,1 0 1,-1 0 0,0-1 0,0 1 0,1 0 0,-1-1 0,1 0 0,0 1 0,-1-1 0,1 0 0,0 0 0,0 0 0,0-1 0,0 1 0,0-1 0,-1 0 0,1 1 0,0-1 0,0 0 0,0-1 0,0 1 0,0-1 0,0 1 0,0-1 0,3-1 0,-5 1-4,1 0 0,-1 0 0,1 0 0,-1-1-1,1 1 1,-1 0 0,0-1 0,0 0 0,1 1 0,-1-1 0,0 1 0,0-1-1,-1 0 1,1 0 0,0 0 0,-1 1 0,1-1 0,-1 0 0,1 0 0,-1-3 0,0 2-10,0 1 1,0 0 0,0 0 0,-1 0 0,1 0 0,-1 0 0,1 0 0,-1 0 0,0 0 0,0 0-1,0 0 1,0 1 0,0-1 0,0 0 0,-2-1 0,0-1 13,1 1-1,-2 0 1,1-1-1,0 1 1,-5-3 0,6 5-22,-1-1 0,1 1 0,-1-1 0,1 1 0,-1 0 0,1 0 0,-1 0 0,0 1 1,0-1-1,0 1 0,-3-1 0,-12 3-1455,-2 2-4812,19-4 6072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20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1168,'0'0'1126,"9"-8"4355,32-15-1250,-40 24-4223,0 0 0,0 0 0,-1 0 0,1 0 1,-1 0-1,1 0 0,-1 0 0,1 0 0,-1 0 0,0 1 0,1 1 1,-1-3-3,1 3 79,2 12 113,-3-15-172,0 0-1,0 0 0,1 0 1,-1 0-1,0 1 0,0-1 1,0 0-1,0 0 1,1 0-1,-1 0 0,0 0 1,0 0-1,0 1 1,0-1-1,0 0 0,0 0 1,0 0-1,1 0 1,-1 1-1,0-1 0,0 0 1,0 0-1,0 0 1,0 1-1,0-1 0,0 0 1,0 0-1,0 0 1,0 1-1,0-1 0,0 0 1,0 0-1,0 0 1,0 0-1,0 1 0,0-1 1,0 0-1,-1 0 0,1 0 1,0 1-1,0-1 1,0 0-1,0 0 0,0 0 1,0 0-1,0 0 1,-1 1-1,1-1 0,0 0 1,0 0-1,0 0 1,0 0-1,-1 0 0,1 0 1,0 0-1,0 1 1,-7-1-312,-3 0 252,0-2-7152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20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37 1768,'-18'-20'3566,"17"20"-3468,0-1-1,1 1 0,-1 0 0,1-1 0,-1 1 0,0 0 0,1-1 0,-1 1 0,0 0 0,1 0 0,-1 0 0,0 0 0,0-1 0,1 1 0,-1 0 0,0 0 0,1 0 0,-1 1 0,0-1 0,0 0 0,1 0 0,-1 0 0,0 0 0,1 1 0,-1-1 0,0 0 0,1 1 0,-1-1 0,1 0 1,-1 1-1,0 0 0,-1 0 46,0 1-1,0 0 1,0-1 0,1 1 0,-1 0 0,1 0 0,-3 3 0,0 3 13,1 0 0,1-1 0,-1 1 0,1 0 0,0 0 0,1 1 0,0-1 1,1 0-1,-1 0 0,1 1 0,1-1 0,0 0 0,2 12 0,1-5-34,0 0 0,0 0 0,2-1 0,0 1 0,0-1 0,11 16 0,-13-24-70,1 1-1,0-1 0,0-1 0,0 1 1,1 0-1,-1-1 0,1 0 1,1-1-1,-1 1 0,1-1 0,-1-1 1,1 1-1,11 3 0,-13-5-29,0 0 0,0-1-1,0 0 1,1 0 0,-1-1 0,0 1 0,0-1-1,0 0 1,0 0 0,1-1 0,-1 0 0,0 0-1,0 0 1,0 0 0,0-1 0,0 0 0,-1 0 0,1 0-1,0-1 1,7-5 0,-9 5 4,1 0 1,-1 0-1,0-1 1,0 1-1,-1-1 0,1 0 1,-1 0-1,0 0 0,0 0 1,0 0-1,0-1 1,-1 1-1,0-1 0,0 1 1,0-1-1,0 1 1,-1-1-1,0 1 0,0-9 1,-1-1 65,0 0 1,-1 0 0,-1-1 0,-8-24-1,6 23 32,0 1 0,-1 0 0,-1 0 0,-12-20 0,16 31-123,0 0 0,0 0 0,0 0 0,-1 0 0,1 1 0,-1-1 0,0 1 0,0 0 0,0 0 1,0 1-1,-1-1 0,1 1 0,-1 0 0,1 0 0,-1 1 0,0-1 0,0 1 0,-6-1 0,8 2-203,0 0-1,1 0 0,-1 0 0,0 1 1,0-1-1,0 1 0,1-1 0,-1 1 1,0 0-1,0 0 0,1 1 0,-1-1 0,1 0 1,-1 1-1,1 0 0,0-1 0,0 1 1,0 0-1,-1 0 0,2 0 0,-1 1 1,0-1-1,0 0 0,1 1 0,-2 2 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31 1396,'0'0'3191,"-4"-4"-2356,-10-12-73,10 12 493,-3 0-207,2 2-3610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21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1516,'-4'0'236,"1"0"0,-1 0 0,0 1 0,1-1 0,-1 1 0,1 0 0,-1 0 0,1 0 0,-1 0 0,1 1 0,0-1 0,0 1 0,0 0 0,-1 0 0,2 0 0,-1 0 0,0 1 0,0-1 0,1 1 0,0 0 0,-1-1 0,1 1 0,0 0 0,0 1 0,0-1 0,1 0 0,-1 0 0,1 1 0,-1 3 0,0 1-60,0 0 0,1 1 0,0-1 0,0 0 0,1 0 0,0 1 0,0-1 0,1 0 0,0 1 0,1-1 0,-1 0 0,4 8 0,0-2-57,1 0 1,1 0-1,-1-1 1,2 0 0,0 0-1,1-1 1,0 0-1,1-1 1,11 12 0,-13-16-73,0 0 0,0-1 0,1 1 0,0-2 1,0 1-1,1-1 0,-1-1 0,1 1 0,0-2 1,0 1-1,1-2 0,-1 1 0,20 1 1,-26-4-32,1 1 0,-1-1 0,1 0 0,0 0 1,-1-1-1,1 0 0,-1 1 0,1-2 0,-1 1 1,1 0-1,-1-1 0,5-2 0,-7 3 5,0-1-1,-1 0 1,1 1-1,0-1 0,-1 0 1,1 0-1,-1 0 1,1 0-1,-1 0 0,0 0 1,0 0-1,0-1 0,0 1 1,0 0-1,0-1 1,-1 1-1,1 0 0,-1-1 1,0 1-1,0-1 1,0 1-1,0-1 0,0 1 1,-1-5-1,0-2 42,-1 0-1,0 0 0,-1 0 1,0 0-1,0 0 0,-1 1 1,0 0-1,0-1 0,-1 2 1,0-1-1,0 0 0,-8-7 1,-3-2 44,0 1 0,-1 1 0,-32-23 0,27 25-796,0 0-1,-47-19 1,61 30-886,3 1 673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21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1160,'0'0'864,"-1"-12"3867,3 11-4828,-1 0-29,-1 1-1,1-1 1,0 1 0,0-1-1,0 1 1,-1-1 0,1 1-1,0-1 1,0 1 0,0 0-1,0-1 1,1 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2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1092,'0'0'2028,"-5"3"-1178,0 1-645,0-1 0,1 1 0,-1 0-1,1 0 1,0 0 0,0 1 0,0-1 0,0 1 0,1 0 0,0 0 0,0 0 0,-2 6 0,2-2-62,0-1 0,1 1 0,0 0 0,0-1 1,1 1-1,0 0 0,1 0 0,0 0 0,0 0 0,1 0 0,0 0 0,1-1 0,0 1 1,0 0-1,1-1 0,0 1 0,1-1 0,-1 0 0,9 13 0,-7-13-79,1-1 0,-1 1-1,2-1 1,-1 0 0,1 0-1,0-1 1,0 0 0,0 0-1,1-1 1,0 0 0,0 0-1,1-1 1,-1 0 0,1 0 0,0-1-1,0 0 1,0 0 0,11 0-1,-18-2-48,-1-2 0,1 1-1,0 0 1,0 0-1,0 0 1,-1-1 0,1 1-1,0-1 1,-1 1-1,1-1 1,0 0-1,2-2 1,1 1 60,-4 1-41,0 0 0,1 1 0,-1-1 1,0 0-1,0 0 0,1 0 0,-1-1 0,0 1 0,0 0 0,0 0 1,0-1-1,-1 1 0,1 0 0,0-1 0,-1 1 0,1-1 0,0 1 1,-1 0-1,0-1 0,1 0 0,-1 1 0,0-2 0,1-3 61,-1 0 0,-1 0-1,1 1 1,-2-7 0,2 6-47,-2-2-85,0 0 1,0 0-1,-1 0 1,0 1-1,-1-1 1,1 1 0,-1-1-1,-1 1 1,1 0-1,-1 1 1,0-1-1,-1 1 1,0 0-1,0 0 1,0 1-1,0 0 1,-1 0 0,-11-6-1,-2 0-5289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4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1552,'-1'7'679,"1"2"-466,1-1 0,-1 0 0,1 1 0,1-1 0,0 0 1,0 0-1,0 0 0,1 0 0,0 0 0,5 7 0,15 22 339,0-2 0,3 0-1,0-2 1,57 53 0,140 102 691,-192-164-1127,105 72 344,-109-78-375,146 99 323,80 36-4,-193-118-330,123 62 109,3-7 0,256 84 0,-214-104-95,-202-62-79,366 85 126,-303-74-116,293 55 75,102-7 27,-475-66-119,555 40 129,-391-46-84,200-30-1,-326 28-26,-1-2 0,0-2 0,84-32-1,-125 41-31,0 0-1,0 0 0,-1-1 0,1 0 0,-1 0 1,1 0-1,-1 0 0,0-1 0,0 1 1,-1-1-1,4-5 0,-5 7-236,-3-8-1199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22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24 1388,'-2'-18'1840,"0"12"-335,1 12 2402,-14 196-2397,8 41-185,1-27-306,-11 158 156,9-262-758,-9 283 856,15-322-1006,0-36-184,2 41 0,0-41-1752,1-35 832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23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0 836,'0'0'6545,"0"10"-5860,-1 3-443,2 0 1,-1-1-1,2 1 0,5 23 1,16 60 1011,-10-42-375,23 65 0,16 20 403,-50-135-1504,-1 0 0,1 0 1,0-1-1,0 1 0,0 0 0,1-1 1,4 6-1,-5-8-746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23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0 2020,'0'0'1098,"-6"5"-70,-2 1-706,0 1 1,1 1-1,0 0 0,0 0 1,1 0-1,0 1 1,-8 13-1,1 9 79,1-1 0,1 2 0,2-1 0,1 1 0,1 1 0,2-1 0,1 1 0,2 0-1,3 55 1,2-63-207,0 0 1,2-1-1,0 0 0,16 42 0,-17-57-136,-1 0-1,2 0 1,-1 0-1,1-1 1,0 1-1,1-1 1,0 0-1,0-1 1,1 0-1,0 0 1,0 0-1,1-1 1,0 0-1,15 9 1,-16-12-11,-1-1 0,1 0 0,-1 0 0,1-1 1,0 0-1,0 0 0,13 0 0,-18-2-34,-1 1-1,1 0 0,0-1 1,0 1-1,-1-1 0,1 0 1,-1 1-1,1-1 0,-1 0 1,1 0-1,-1 0 0,1 0 1,-1 0-1,0-1 0,1 1 1,-1 0-1,0-1 0,0 1 1,0 0-1,0-1 1,0 1-1,0-3 0,0 3-1,-1-1 0,1 1 0,-1 0-1,1-1 1,-1 1 0,0-1 0,0 1-1,0-1 1,0 1 0,0-1 0,0 1-1,0-1 1,0 1 0,-1-1 0,1 1 0,-1-1-1,1 1 1,-1-1 0,1 1 0,-2-2-1,0 0 9,0-1 0,0 1-1,0-1 1,-1 1-1,1 0 1,-4-3-1,-5-3 15,-1 0 0,0 1 0,0 0 0,0 1 0,-1 0 0,-14-4 0,-82-26-3047,98 34 2217,-1 0-2345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24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3113 1 2032,'0'0'2340,"-10"6"-1301,-156 96 1636,-14-3-1239,-283 142 256,-231 43-63,614-255-1469,-821 309 1400,595-196-991,18-7-1585,263-124-542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24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3651 0 1232,'-139'91'3568,"96"-64"-3048,-130 71 1113,114-68-1340,-509 252 1804,-187 37-552,-674 207 536,1165-431-1237,205-74-601,25-9-77,8-3 80,-1 1-1,-40 23 1,67-33-275,-1 0 0,1 0-1,-1 1 1,1-1 0,-1 0-1,1 1 1,-1-1 0,1 0-1,0 1 1,-1-1 0,1 1-1,0-1 1,-1 0 0,1 1-1,0-1 1,-1 1 0,1-1 0,0 1-1,0-1 1,0 1 0,0 0-1,-1-1 1,1 1 0,0-1-1,0 1 1,0-1 0,0 1-1,0-1 1,1 2 0,-2 2-1389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11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17 1020,'0'0'3452,"-4"-2"-2512,-10-10-79,13 12-830,1 0 1,0 0-1,0-1 1,0 1 0,-1 0-1,1 0 1,0 0-1,0-1 1,-1 1 0,1 0-1,0 0 1,-1 0-1,1 0 1,0 0-1,0 0 1,-1 0 0,1 0-1,0 0 1,-1 0-1,1 0 1,0 0 0,-1 0-1,1 0 1,0 0-1,-1 0 1,-6 1 294,0 0 1,1 1-1,-1 0 0,0 0 0,1 0 1,0 1-1,-1 0 0,-9 6 1,12-6-173,0 0 0,0 0 1,1 0-1,-1 0 1,1 1-1,0 0 1,-1-1-1,1 1 1,1 0-1,-1 0 1,1 1-1,0-1 1,-3 7-1,4-6-63,0 0-1,0-1 0,1 1 1,0 0-1,0 0 1,0 0-1,0 0 1,1 0-1,0-1 1,0 1-1,2 6 1,2 6 221,14 26 0,-14-32-196,-2-4-29,0 1 0,0-1 0,0 1 0,-1 0 0,0 0 1,0 8-1,-1-12-53,-1-1 0,0 1 1,-1 0-1,1-1 0,0 1 1,-1 0-1,0-1 0,0 1 1,0-1-1,0 0 0,-1 1 1,1-1-1,-1 0 0,0 0 0,0 0 1,-2 4-1,-16 15 91,-1-1 1,-1-1-1,0 0 0,-35 21 1,5-10-246,51-30-222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12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0 229 1780,'6'-5'6504,"-3"50"-5347,-2-25-827,0 1 0,1-1 1,2 0-1,6 24 0,-9-41-314,0 0-1,0 0 1,0-1 0,1 1-1,-1 0 1,1-1-1,-1 1 1,1-1-1,0 0 1,0 0-1,0 0 1,0 0 0,0 0-1,1 0 1,-1 0-1,0 0 1,1-1-1,3 2 1,-2-2-23,0 0 1,-1 0-1,1 0 1,0-1-1,0 1 1,0-1 0,0 0-1,0-1 1,-1 1-1,1 0 1,0-1-1,5-1 1,3-2-21,-1-1 0,0 0 0,0 0 0,0-1 0,0 0 0,-1-1 0,16-13 0,24-25 401,-49 43-289,4 1 26,-5 1-102,0 0 0,0 0-1,1-1 1,-1 1 0,0 0 0,0 0-1,0 0 1,1 0 0,-1 0 0,0 0 0,0-1-1,0 1 1,1 0 0,-1 0 0,0 0 0,0 0-1,1 0 1,-1 0 0,0 0 0,0 0 0,1 0-1,-1 0 1,0 0 0,0 0 0,1 0-1,-1 1 1,0-1 0,0 0 0,1 0 0,-1 0-1,0 0 1,0 0 0,0 0 0,1 1 0,-1-1-1,0 0 1,0 0 0,0 0 0,0 0 0,1 1-1,-1-1 1,9 15 69,-5-7-45,1 0-1,0 0 1,0-1-1,1 1 0,0-1 1,0 0-1,1-1 1,13 11-1,-17-16-26,-1 1 0,1-1 0,-1 0 0,1 0 0,-1 0 0,1-1 0,0 1 0,-1 0 0,1-1 0,0 0 0,0 0 0,-1 0 0,1 0 0,0 0 0,5-1 0,-4-1 2,0 1-1,1-1 0,-1 0 1,0 0-1,0 0 1,0 0-1,0-1 0,6-5 1,-1 0-6,-1 0 0,0-1 0,0 0 0,-1-1 0,-1 0 0,9-15 0,-3 2 29,-2-1 1,0-1-1,-2 1 0,-1-1 1,0-1-1,-2 1 1,-1-1-1,-1 0 0,-1-34 1,-2 54-1,-2-17 182,2 22-206,0 0 1,-1 0-1,1 0 0,0 0 1,-1 0-1,1 1 0,0-1 1,-1 0-1,1 0 1,-1 0-1,1 0 0,-1 1 1,0-1-1,1 0 0,-1 0 1,0 1-1,1-1 1,-3 0-1,-1 4 1,-3 4 3,1 0 0,-1 1 0,1-1 0,-5 10 0,0 1 3,-20 41-88,17-30-52,10-23 74,0 1 0,1 0-1,0 0 1,0 1-1,1-1 1,-2 11 0,4-16-19,0 1 8,2 1 54,-1-1-1,1 0 1,-1 0-1,1 0 1,0 0-1,0-1 1,1 1-1,-1-1 1,0 1-1,1-1 1,-1 1 0,1-1-1,0 0 1,4 2-1,10 5-11,0-1 0,20 7 0,-2-2-2,-15-4 4,-6-4-8,0 1 1,-1 0 0,0 1 0,0 1 0,0 0 0,14 12-1,-17-6-135,-9-12 61,-3 1-191,-6 12 215,8-15 75,0 0 0,0 0 0,0 1 0,0-1 0,-1 0-1,1 0 1,0 0 0,0 1 0,0-1 0,0 0 0,0 0-1,0 0 1,-1 0 0,1 1 0,0-1 0,0 0 0,0 0-1,0 0 1,-1 0 0,1 0 0,0 0 0,0 1 0,0-1-1,-1 0 1,1 0 0,0 0 0,0 0 0,0 0 0,-1 0-1,1 0 1,0 0 0,-9 0-15,0 0-1,0 0 1,0-1-1,1 0 1,-1 0-1,0-1 1,1-1 0,-1 1-1,-14-8 1,-1-1-835,-45-29 1,67 39 439,-3-3-376,-9-9-4720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13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1 499 984,'0'0'6130,"0"2"-5409,4 9-285,-1 0 0,2-1 0,-1 1 0,2-1 0,-1 0 0,1-1 0,13 16 0,13 23 539,-5-8-13,-26-40-950,-1 1-1,0-1 1,0 0 0,1 0 0,-1 1-1,0-1 1,0 0 0,1 0 0,-1 0-1,0 0 1,1 1 0,-1-1 0,0 0-1,1 0 1,-1 0 0,0 0-1,1 0 1,-1 0 0,0 0 0,1 0-1,-1 0 1,0 0 0,1 0 0,-1 0-1,0 0 1,1 0 0,-1 0 0,0 0-1,1 0 1,-1-1 0,0 1 0,1 0-1,-1 0 1,0 0 0,0-1 0,1 1-1,-1 0 1,0 0 0,0 0-1,1-1 1,-1 1 0,0 0 0,0-1-1,0 1 1,1-1 0,9-10 263,-10 10-295,29-46 726,-24 38-541,0-1 0,1 1-1,0 0 1,1 1 0,9-11-1,-4 12-26,-9 6-111,0 0 50,1 2-3,4 3-36,1-1 0,-1 1 0,0 1 1,0 0-1,-1 0 0,8 6 0,1 4-62,0 0 0,0-2 0,1 0 0,1 0 0,25 12 0,-35-22-29,-1 1 1,1-1-1,0-1 1,0 0-1,0 0 1,0 0-1,0-1 1,0-1 0,1 1-1,-1-1 1,0 0-1,0-1 1,1 0-1,-1 0 1,0-1 0,14-5-1,-4 0-72,-1-1-1,1 0 1,-1-1 0,-1-1-1,29-23 1,-37 26 123,0 0-1,-1 0 1,0 0-1,0-1 1,0-1-1,-1 1 1,-1-1-1,1 0 1,-1 0-1,-1 0 1,0-1-1,4-13 1,-7 21 81,-5-15 97,3 14-86,-9 0 21,10 2-104,-1 1 0,0-1 1,0 1-1,0 0 0,-1-1 1,1 1-1,0 0 0,0 0 1,0-1-1,0 1 0,0 0 1,0 0-1,0 0 0,0 1 1,0-1-1,0 0 0,0 0 0,0 0 1,0 1-1,0-1 0,-2 1 1,-2 2-13,1-1-1,0 1 1,0 0 0,1-1 0,-1 2 0,0-1-1,1 0 1,0 1 0,0 0 0,0-1 0,0 1-1,0 0 1,1 1 0,0-1 0,0 0 0,0 1 0,0-1-1,1 1 1,0 0 0,0-1 0,0 1 0,0 6-1,1-10-22,0 1 0,0 0 0,0-1 0,0 1 0,0 0 0,0-1 0,1 1 0,-1 0 0,0-1-1,1 1 1,0 0 0,-1-1 0,2 2 0,0 3-56,0-3-6,-1 1 1,1-1-1,0 0 1,0 0-1,0 1 0,1-1 1,-1-1-1,1 1 0,0 0 1,-1 0-1,1-1 1,0 0-1,1 0 0,-1 1 1,0-2-1,1 1 1,-1 0-1,1-1 0,-1 0 1,8 2-1,0 0-117,-1-1 0,1-1 0,0 0 0,0-1 0,19-1 0,-19 0 140,0-1 0,0 0 0,0-1-1,-1 0 1,1-1 0,-1 0-1,0-1 1,0 0 0,-1 0 0,1-1-1,11-9 1,-11 6 137,0 0-1,-1 0 1,0 0-1,0-1 1,-1-1-1,-1 0 1,0 0-1,0 0 1,6-14-1,-3-2 256,0-1 0,-1-1-1,-2 0 1,-1 0 0,2-31 0,-4 0 867,-4-86 0,-4 75 416,4 68-179,-2 15-1267,-3 130 212,6-109-443,2 0-1,2 0 1,0-1-1,3 1 0,0-1 1,2-1-1,15 34 1,-19-52-103,1 0 1,0-1 0,14 21 0,-17-29-291,0 1 1,1-1-1,-1 0 1,7 5-1,-6-6-822,-1 0-1,1-1 0,0 1 0,0-1 0,7 2 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13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61 295 1236,'-7'-4'661,"0"0"0,1 0-1,0-1 1,-1 1 0,-8-11-1,13 13-524,1 1 0,0 0 0,0-1 0,0 1-1,0-1 1,0 1 0,0-1 0,1 0-1,-1 1 1,1-1 0,-1 0 0,1 1 0,-1-1-1,1 0 1,0 0 0,0 1 0,0-1 0,0 0-1,0 0 1,0 0 0,0 1 0,1-1-1,-1 0 1,0 0 0,1 1 0,0-1 0,-1 0-1,1 1 1,0-1 0,0 1 0,1-3 0,3-1 13,0-1 1,0 1 0,0 0-1,0 0 1,1 0 0,-1 1-1,8-4 1,45-23 224,-35 21-269,123-55-1000,-52 26-3977,-61 24 2477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13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1 1092,'0'0'4474,"-10"1"-3171,-3 2-709,0-1 0,1 2 0,-1 0 0,-16 7 0,24-9-371,0 0 1,1 1 0,-1 0 0,0 0-1,1 0 1,0 0 0,0 1 0,0-1-1,0 1 1,0 0 0,1 0 0,-1 1-1,1-1 1,1 1 0,-6 9 0,7-7-87,-1 0 1,1-1 0,0 1 0,0 0 0,1 0 0,0 0-1,0 0 1,1 0 0,0 0 0,0-1 0,0 1-1,1 0 1,0 0 0,4 8 0,6 11 156,0-2-1,19 29 1,-30-51-271,5 7 36,4 8 119,0 0 1,9 22 0,-17-35-155,0 1 1,-1-1 0,1 1-1,-1-1 1,0 1 0,0-1-1,-1 1 1,0 0 0,1-1-1,-2 1 1,1 0 0,0-1 0,-1 1-1,0 0 1,-1 4 0,0-6-40,0 1 1,0-1 0,0 0 0,0 0-1,-1 0 1,1 0 0,-1 0 0,0 0-1,0-1 1,0 1 0,0-1 0,-4 2-1,-4 3-152,-25 10 0,12-8-279,-1-1 1,0 0-1,-32 4 0,-32-3-6460,64-9 3147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4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1408 1160,'6'9'521,"1"0"1,0-1-1,0 0 1,1 0-1,0-1 0,1 0 1,14 9-1,7 2 330,34 14-1,-28-16-350,138 59 807,-119-53-947,136 42 359,-142-49-575,80 21 339,188 26-1,168-17 62,3-42-263,-249-9-154,293-47 0,1-40-42,21-33-84,-551 126-1,397-112-226,-64-12-118,-245 84 200,-1-3-1,-3-5 1,141-101-1,-38-4-35,-145 112 111,77-93 1,2-28 4,54-67 340,-83 104 35,-81 105-258,-2-2-1,-1 1 1,-1-1-1,12-34 1,-15 14-550,-7 41 403,0-1-1,-1 0 0,1 1 0,0-1 0,0 1 0,-1-1 0,1 1 1,0-1-1,-1 1 0,0-1 0,1 1 0,-1 0 0,0-1 1,-2-1-1,-5-7-3757,-5-2 1310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2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12 1816,'-10'-11'9577,"8"21"-9347,0 0-1,1 1 1,0-1 0,1 1-1,0-1 1,1 1-1,2 14 1,22 82 1007,-11-51-735,-10-39-441,2 1 1,0-1-1,12 23 1,-18-39-388,8 7-493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27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 1420,'0'0'3000,"-4"2"-2191,-13 7-86,17-9-679,-1 0 0,1 1 1,-1-1-1,0 1 0,1-1 0,-1 1 1,1-1-1,-1 1 0,1-1 0,-1 1 1,1-1-1,0 1 0,-1-1 1,1 1-1,0 0 0,-1-1 0,1 1 1,0 0-1,0-1 0,-1 1 0,1 0 1,0-1-1,0 1 0,0 1 0,0-1 102,-1 4 39,0 0 0,0 0 0,0 0 0,1-1 0,-1 1 0,1 0 0,1 0 0,-1 0 0,1 0 0,0 0 0,0 0 0,0 0 0,1 0 0,-1-1 0,4 7 0,-2-7-112,-1-1 0,1 0 0,-1 0 0,1 0 1,0 0-1,0 0 0,0 0 0,1-1 0,-1 1 0,0-1 0,1 0 0,0 0 0,-1-1 0,1 1 0,0-1 0,0 0 0,0 0 0,0 0 0,0 0 0,0-1 0,0 1 0,6-1 0,-8 0-40,-1 0-1,0-1 1,1 1-1,-1 0 1,1-1-1,-1 1 1,0-1-1,1 1 1,-1-1-1,0 0 1,1 1-1,-1-1 1,0 0-1,0 0 1,0 0-1,0 0 1,0 0-1,0 0 1,0 0-1,1-2 1,0 0 22,-1 0 1,1 1-1,-1-1 1,1 0-1,-1 0 1,1-4-1,-2 4-21,1 0-1,-1 0 1,0-1-1,0 1 0,0 0 1,0 0-1,-1 0 1,1-1-1,-1 1 1,0 0-1,1 0 1,-2 0-1,1 0 1,0 0-1,-1 1 0,1-1 1,-1 0-1,0 0 1,0 1-1,0-1 1,0 1-1,-3-3 1,-3-2 18,1 1 0,-2 0 0,1 0 0,-1 1 0,-13-6 0,18 9-126,0 1 0,-1 0 1,1 0-1,-8-1 0,7 1-60,2 1-239,1 1-146,-10 4-1179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27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11 864,'1'-1'630,"0"0"0,0 0 1,0 0-1,1 0 0,-1 0 0,0 1 0,0-1 1,0 0-1,0 1 0,1-1 0,1 0 0,5 0 6130,-13 4-6644,-1 0-83,-13 10 117,17-12-985,-1-1 469,-2 1 341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27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19 1500,'-1'-2'1076,"-8"-9"2593,8 12-3574,0 0 0,0 0 0,0 0 0,0-1 0,0 1 0,0 0 0,0-1 0,0 1 0,-1-1 0,1 1 0,0-1 0,-2 1 0,2-1-48,0 1 1,-1-1 0,1 1 0,0-1 0,0 1 0,0 0-1,0-1 1,0 1 0,-1 0 0,1 0 0,0-1 0,1 1 0,-1 0-1,0 0 1,0 0 0,0 1 0,-1 0 0,-3 7 170,0 0 0,0 0 0,1 0 0,0 0 0,0 1 1,1 0-1,1-1 0,-1 1 0,2 0 0,-1 0 0,1 1 0,1-1 0,0 0 1,2 20-1,-1-25-170,0 1 0,0-1 0,0 0 0,1 1 0,0-1 0,0 0-1,0 0 1,1 0 0,-1 0 0,1-1 0,0 1 0,1-1 0,-1 1 0,1-1 0,0 0 0,0-1 0,0 1 0,0-1 0,1 1 0,-1-1 0,1 0 0,0-1 0,0 1 0,0-1 0,0 0 0,0-1 0,1 1 0,10 1 0,-11-2-3,0-1 0,0 0 0,-1 0 0,1 0 0,0 0 0,0-1 0,0 0 0,0 0 0,-1 0 0,1 0 0,0-1 0,-1 0 0,1 0 0,-1 0 0,0 0 0,0-1 0,0 0 0,0 1 0,0-2 0,0 1 0,-1 0 0,0-1 0,1 0 0,-1 1 0,-1-1 0,1 0 0,0-1 0,-1 1 0,0 0 0,0-1 0,0 1 0,-1-1 0,0 0 0,1 1 0,-2-1 0,2-7 0,-2 1-48,0-1 0,0 1 0,-1 0 0,0 0 0,-1 0 0,0 0 0,-1 0 1,0 1-1,-1-1 0,0 1 0,-1 0 0,0 0 0,0 0 0,-1 0 0,0 1 0,-1 0 1,-9-9-1,14 16-741,-4-3-1380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28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30 1632,'0'0'1244,"1"-2"-112,18-25 7070,-15 42-8210,-3-12 2,-24-13-164,18 8-12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28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22 1980,'0'-1'206,"-8"-12"700,8 13-775,-1-1-1,1 1 1,0-1-1,0 1 1,-1 0-1,1-1 1,0 1-1,-1 0 1,1-1-1,-1 1 1,1 0-1,0 0 1,-1 0-1,1-1 1,-1 1-1,1 0 1,-1 0-1,1 0 1,0 0-1,-1 0 1,1 0-1,-1 0 1,1 0-1,-1 0 1,1 0 0,-1 0-1,1 0 1,-1 0-1,1 0 1,-1 0-1,1 0 1,0 0-1,-1 0 1,1 1-1,-1-1 1,1 0-129,-4 3 137,0-1 0,1 1 1,0 0-1,-1 0 0,1 0 0,1 1 0,-1-1 0,0 1 1,1-1-1,-1 1 0,1 0 0,-1 4 0,0-1-34,1 0 1,1-1-1,-1 1 0,1 0 1,1 0-1,-1 0 0,1 0 0,0 0 1,1 0-1,-1-1 0,1 1 1,1 0-1,-1 0 0,1 0 0,4 7 1,-4-10-67,0 1 1,0-1-1,0 0 0,1-1 1,0 1-1,0 0 1,0-1-1,0 1 0,0-1 1,1 0-1,-1 0 1,1 0-1,0-1 0,0 0 1,0 1-1,0-1 1,1 0-1,-1-1 0,0 1 1,1-1-1,-1 0 1,1 0-1,8 0 0,-11 0 1,1-1-1,0 0 1,0 0-1,-1 0 0,1 0 1,0-1-1,0 1 0,-1-1 1,1 0-1,0 0 1,-1 0-1,1 0 0,-1 0 1,1 0-1,-1-1 0,1 1 1,-1-1-1,0 0 1,0 1-1,0-1 0,0 0 1,0 0-1,0-1 0,-1 1 1,1 0-1,-1 0 0,1-1 1,-1 1-1,0-1 1,0 0-1,0 1 0,0-1 1,0 0-1,0-4 0,0 0 89,0 0 0,-1 0-1,0 0 1,0 0 0,0 0-1,-1 0 1,0 0 0,-1 0-1,1 0 1,-1 0 0,-1 0-1,-4-9 1,4 10-88,-1 0 1,0 0-1,0 0 1,0 0-1,-1 1 1,0 0-1,0 0 1,-1 1-1,1-1 0,-1 1 1,0 0-1,0 0 1,-8-3-1,13 7-143,-1-1 0,1 1 0,-1-1 1,1 1-1,0-1 0,-1 1 0,1 0 0,-1-1 0,1 1 0,-1 0 1,-1 0-1,2 0-39,-2 0-1742,-10 1-64</inkml:trace>
  <inkml:trace contextRef="#ctx0" brushRef="#br0" timeOffset="1">397 150 1220,'3'0'1286,"-2"0"-1070,0 0-1,0 0 1,0 0 0,0 0 0,0-1 0,1 1 0,-1 0 0,0-1 0,0 1 0,0 0 0,0-1 0,0 1 0,0-1 0,0 1 0,0-1 0,0 0 0,0 1 0,-1-1 0,1 0 0,0 0 0,0 0 0,-1 0 0,1 0 0,0 1 0,-1-1 0,1 0 0,-1 0 0,1 0-1,-1-1 1,0 1 0,1 0 0,-1 0 0,0 0 0,1-2 0,-1-3-240,0-2-4574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28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65 1436,'0'0'2576,"-5"4"-1869,1 0-554,1-1 0,-1 0-1,1 1 1,0 0 0,0 0-1,0 0 1,1 0 0,-1 0 0,1 1-1,0-1 1,0 1 0,1 0-1,-1-1 1,1 1 0,0 0 0,0 0-1,1 0 1,-1-1 0,1 8-1,1-6-69,0 0 0,0-1 0,1 1 0,0 0-1,0 0 1,0-1 0,1 1 0,-1-1 0,1 0-1,1 0 1,-1 0 0,1 0 0,0 0 0,0-1-1,0 0 1,0 0 0,1 0 0,0 0 0,0-1 0,0 0-1,0 0 1,0 0 0,1 0 0,0-1 0,-1 0-1,1 0 1,0-1 0,0 1 0,0-1 0,0 0-1,0-1 1,0 0 0,0 0 0,0 0 0,0-1-1,0 1 1,-1-1 0,1-1 0,7-2 0,-10 3 1,0 0 1,0 0 0,-1 0-1,1-1 1,0 1 0,-1-1-1,0 0 1,1 1 0,-1-1-1,0-1 1,0 1 0,0 0-1,0 0 1,0-1 0,0 1-1,-1-1 1,1 1-1,-1-1 1,0 0 0,0 0-1,0 1 1,0-1 0,0 0-1,-1 0 1,1 0 0,-1 0-1,0 0 1,0 0 0,0 0-1,0 0 1,0 0 0,-1 0-1,0-4 1,-1-2 83,-1 0 0,1 0 0,-2 1 1,1-1-1,-1 1 0,0-1 0,-1 1 0,0 1 0,-10-13 0,-43-38 591,21 24-3602,30 30 601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29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231 132 1024,'1'-60'3774,"1"-9"2265,-1 67-3997,-1 4-1993,-1 0 1,1 0 0,0 1 0,-1-1-1,1 0 1,-1 0 0,1 0 0,-1 0 0,-2 4-1,-2 5 54,-119 424 2041,89-268-1022,-23 296-1,52-385-1186,7-65 365,0-10-2028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30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174 356 1980,'3'-52'3631,"-1"18"-2006,1 0 1,1 0 0,14-49-1,-15 71-1061,2-1-1,0 1 0,10-18 1,-12 25-418,0 0-1,0 0 1,1 1 0,0 0 0,0 0 0,0 0 0,0 0 0,0 1 0,1-1 0,7-3-1,-12 7-129,1-1-1,0 1 1,0 0-1,-1-1 0,1 1 1,0 0-1,-1 0 0,1 0 1,0 0-1,0-1 0,-1 1 1,1 0-1,0 1 0,0-1 1,0 0-1,0 0 1,5 1 153,-5-1-154,1 0 0,-1 1 0,0 0 0,0-1 1,0 1-1,0-1 0,0 1 0,0 0 0,0 0 0,0 0 0,0 0 0,1 1 0,-1 0 15,1 0-14,0-1 0,0 1 0,-1 0 0,1 1 1,-1-1-1,1 0 0,-1 0 0,0 1 0,0-1 0,0 0 0,0 1 0,0-1 0,0 1 0,-1-1 0,1 4 0,0 4 28,-1-1 0,-2 18 0,1-18-9,-1 11-5,-2 0 0,0-1-1,-1 0 1,-1 0 0,-1 0 0,0-1-1,-1 0 1,-2 0 0,1-1-1,-15 19 1,-17 17 33,-79 80-1,117-130-61,-77 74 108,76-72-47,6-2-25,18-4-20,36-13-107,-47 11 63,114-33-1058,-103 28-390,1-1 0,-2 0 0,34-21 0,-42 20-1876,4-2 38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30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1224,'-2'0'7886,"-6"31"-5754,4-14-1933,1 1 0,-1 19-1,4-18 111,0-1-1,2 1 1,3 19-1,-3-28-181,1 0 0,0 0 0,0 0 0,1-1 0,0 1 0,11 16 0,-7-14 53,0 0-1,1-1 1,12 13-1,-18-21-41,0 0 0,0-1-1,1 1 1,-1-1 0,1 1 0,-1-1 0,1 0-1,0-1 1,0 1 0,0-1 0,0 1-1,0-1 1,0 0 0,1-1 0,7 1 0,-8-1 49,0-1 1,1 0 0,-1 0-1,0 0 1,0-1 0,0 1-1,0-1 1,0 0 0,0 0-1,-1-1 1,5-2 0,39-33 2481,-45 37-1959,2 3-574,0 1-106,0 0-1,0 1 1,0-1-1,-1 1 1,1 0-1,-1 0 1,0 0-1,0 1 0,0-1 1,-1 1-1,3 7 1,4 11 75,8 29 0,-11-28-81,9 28-510,-2 2 0,10 95-1,-20-106-1656,-6 88 0,-3-50-5319,3-50 2778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1632,'0'0'853,"0"-2"-106,4-8 211,-4 9-892,0 1 1,0-1 0,0 1-1,1-1 1,-1 1-1,0 0 1,0-1-1,0 1 1,1 0-1,-1-1 1,0 1 0,1 0-1,-1-1 1,0 1-1,1 0 1,-1-1-1,0 1 1,1 0-1,-1 0 1,0 0-1,1-1 1,-1 1 0,1 0-1,-1 0 1,0 0-1,1 0 1,-1 0-1,1 0 1,-1 0-1,1 0 1,-1 0-1,0 0 1,1 0 0,-1 0-1,1 0 1,-1 0-1,1 0 1,0 0-1,28 19 615,0 0 0,45 41-1,44 54 287,95 138 359,-22 13-486,-173-239-778,183 297 587,-175-272-558,-3 0 0,21 68-1,-20-54-26,-2-2-2,-2 1-1,-4 0 0,-2 1 1,7 81-1,-14-49-2,-5 1 1,-3 0-1,-6-1 0,-23 127 1,-64 204 96,69-331-130,-32 112 46,18-80-1,-34 99 39,53-174-91,-3 0 1,-31 53-1,37-73-656,16-32 223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32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2842 0 1252,'0'0'4499,"0"7"-3513,0 15-427,-2 0 0,0 0 0,-1 0 1,-11 38-1,-36 87 824,25-87-932,-3-2 0,-38 59 0,28-57-52,-3-2-1,-64 71 0,105-129-397,-110 121 450,-4-6 0,-6-5 0,-4-5 0,-155 99 0,64-67-130,-432 202 0,295-194-1272,83-59-1374,95-50-3316,110-28 2240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33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27 1056,'-1'-1'210,"-2"0"236,1-1-1,0 1 1,0-1 0,-1 0-1,1 0 1,1 0-1,-1 0 1,-4-5 1088,4 6-588,-2-2-766,1 4 436,5 7 2215,93 211-414,-82-194-2223,112 190 902,-93-167-1322,6 10-1046,-9-22-4738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33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1332,'0'0'3394,"2"8"-2769,-1-3-504,0-1-19,-1 0 1,1 0-1,1-1 1,-1 1-1,1 0 1,-1 0-1,1-1 1,0 0-1,0 1 1,0-1 0,1 0-1,3 4 1,1-1 42,-1-1 0,1 0 0,1 0 0,-1 0 0,0-1 1,1 0-1,0-1 0,0 0 0,0 0 0,1-1 0,-1 0 0,0 0 1,1-1-1,13 1 0,-17-2-37,1 0 1,0-1-1,0 0 1,0 1-1,0-2 1,-1 1-1,1-1 1,0 0 0,-1 0-1,1 0 1,-1-1-1,0 0 1,0 0-1,0 0 1,0-1-1,-1 0 1,1 1-1,-1-2 1,0 1-1,0 0 1,-1-1-1,5-6 1,-7 9-61,0 0-1,0 0 1,0 0 0,0 0 0,0 0 0,0 0-1,-1 0 1,1 0 0,-1 0 0,0 0 0,1 0-1,-1-1 1,0 1 0,0 0 0,0 0 0,-1 0 0,1 0-1,0-1 1,-1 1 0,0 0 0,1 0 0,-1 0-1,0 0 1,0 0 0,0 0 0,0 1 0,0-1 0,-1 0-1,1 0 1,0 1 0,-1-1 0,1 1 0,-1-1-1,0 1 1,-2-2 0,-3-2 23,-1 0-1,1 1 1,-1 0 0,-1 0-1,1 0 1,0 1 0,-11-2 0,16 4-198,-1 0 1,1 0-1,-1 0 1,0 0-1,1 1 1,-1-1-1,0 1 1,0 0-1,1 0 0,-1 0 1,0 1-1,1 0 1,-1-1-1,0 1 1,-3 2-1,4 2-745,1-1-221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33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8 103 1648,'-7'-30'4914,"6"27"-3153,1 1-1517,0 0 0,0 0 0,0 0 1,0 0-1,1-1 0,-1 1 0,1 0 0,-1 0 1,1 0-1,1-3 0,-1 3 183,13-18 585,-14 19-1001,1 0-1,-1 1 1,0-1 0,0 0 0,1 0-1,-1 0 1,1 1 0,-1-1 0,1 0-1,-1 0 1,1 1 0,-1-1 0,1 0-1,0 1 1,-1-1 0,1 1 0,0-1 0,-1 1-1,1-1 1,1 0 0,0 1 124,4-7 79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34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1716,'0'0'5787,"-4"5"-5343,0 2-320,0 0-1,0 1 1,1-1-1,0 1 1,0-1-1,1 1 1,0 0-1,1 0 0,-1 0 1,1 0-1,1 11 1,-2 10 203,2 1 0,5 36 1,-4-59-254,0 1 1,1-1 0,-1 1 0,2-1 0,-1 1 0,1-1 0,0 0 0,0 0-1,1 0 1,0-1 0,0 1 0,1-1 0,0 0 0,7 7 0,-11-11-33,1-1 1,0 1-1,0-1 1,1 0-1,-1 1 1,0-1-1,0 0 1,1 0-1,-1 0 1,0-1-1,1 1 1,-1 0-1,1-1 1,-1 0-1,1 1 1,-1-1-1,1 0 1,2-1-1,-1 0-8,0 1-1,-1-2 1,1 1-1,-1 0 1,0-1-1,1 1 1,-1-1-1,0 0 1,0 0-1,0 0 1,4-4-1,-2 1 25,0-1 0,0 1-1,0-1 1,0 0 0,-1-1 0,0 1-1,-1-1 1,1 0 0,-1 0-1,-1 0 1,4-11 0,-4 4 42,0 0 1,-1 0-1,-1 0 0,0-1 1,-3-21-1,2 29-53,-1 0 0,1-1 0,-1 1 0,0 0 0,-1 1-1,0-1 1,0 0 0,0 1 0,-1 0 0,0-1 0,0 1 0,-8-8 0,10 11-25,-1 1 1,1 0-1,-1 0 1,0 0-1,0 0 1,0 1-1,-4-3 0,-9 1 26,10 3-120,0 0 0,-1 0 1,1 1-1,0 0 0,0 0 0,0 1 1,0 0-1,0 0 0,0 0 1,1 1-1,-11 6 0,-19 17-1956,8 6-3311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34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1896,'0'0'1161,"0"-4"-118,1-10-141,0 11 1157,-1 0-1530,8-19 1856,-6 20-1484,0 1-846,4 1 87,-7 6-384,-8 12-832,7-14 705,-1 2-2566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34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1764,'0'-3'1430,"2"-13"5763,4 24-3063,0 4-4775,-5-10 30,84 183 2708,-50-104-1493,20 61-35,-25-45-5716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35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95 1076,'-12'-79'13871,"13"77"-13761,5-7-19,-4 7 645,3 1 154,0 0-3170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35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29 1268,'-1'-3'1470,"-1"-10"-138,1 9-124,-1-2 162,2 6-1307,0 0 0,-1-1 1,1 1-1,0 0 0,0 0 1,0 0-1,0 0 0,0 0 1,0 0-1,0-1 0,0 1 1,0 0-1,0 0 0,-1 0 1,1 0-1,0 0 0,0 0 0,0 0 1,0 0-1,0 0 0,0 0 1,0 0-1,-1-1 0,1 1 1,0 0-1,0 0 0,0 0 1,0 0-1,0 0 0,-1 0 1,1 0-1,0 0 0,0 0 1,0 0-1,0 0 0,0 0 1,-1 1-1,1-1 0,0 0 1,0 0-1,0 0 0,0 0 1,0 0-1,0 0 0,-1 0 1,1 0-1,0 0 0,0 0 0,0 0 1,0 1-1,0-1 0,0 0 1,0 0-1,0 0 0,0 0 1,0 0-1,0 0 0,-1 1 1,1-1-1,0 0 0,0 0 1,0 0-1,0 0 0,-10 19 417,10-18-458,-1-1 1,1 1-1,0-1 1,-1 0-1,1 1 1,0-1-1,0 1 1,0-1-1,0 1 1,0 0 0,-1-1-1,1 1 1,0-1-1,0 1 1,0-1-1,0 1 1,0-1-1,1 1 1,0 17 242,1-1 0,1 0 0,1 0 0,1 0 0,7 20 0,-9-30-200,0-1-1,0 1 1,0-1 0,1 0-1,0 0 1,0-1-1,0 1 1,1-1 0,0 0-1,0 0 1,0 0 0,1-1-1,-1 1 1,1-2-1,0 1 1,11 5 0,-12-8-23,-1 0 1,1 0 0,-1 0 0,1 0-1,-1-1 1,1 1 0,0-1 0,-1 0-1,1-1 1,0 1 0,-1-1 0,1 0-1,-1 0 1,1-1 0,-1 1-1,1-1 1,-1 0 0,0 0 0,0 0-1,0-1 1,0 1 0,0-1 0,-1 0-1,1 0 1,-1-1 0,0 1 0,0-1-1,0 1 1,0-1 0,-1 0 0,1 0-1,-1 0 1,0 0 0,0-1-1,-1 1 1,1 0 0,-1-1 0,2-8-1,-3 7 45,0-1 0,-1 1 0,1 0 0,-1 0 0,0 0 0,-1 0 0,1 1 0,-1-1 0,-1 0 0,-4-10 0,3 10-12,0 0 0,0 0 0,0 1 1,0-1-1,-1 1 0,0 0 1,0 1-1,-7-6 0,9 8-163,-1 0 0,1 0 0,-1 0-1,0 0 1,1 0 0,-1 1 0,0 0-1,0 0 1,0 0 0,0 0 0,0 0 0,0 1-1,-1 0 1,1 0 0,0 0 0,-4 1-1,3 0-236,-9 2-1323,4-1-4273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36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44 118 1200,'-35'-104'8073,"30"91"-6902,2 13-631,2 7 2749,10 185-1883,51 263 289,15 128-361,-16-259-1605,-59-322-292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6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10 856,'-5'-9'4572,"3"14"-3959,-1 7-332,1 0 0,0 0 0,1 0 1,0 0-1,2 15 0,8 69 768,-3-47-583,84 593 2467,-35-407-2289,-30-135-420,99 314 501,26-7-249,-149-405-474,201 473 400,-112-291-46,171 258 0,-56-145-91,-28-15-104,-146-228-123,26 63 0,-25-48 22,20 63-598,-22-49 36,-25-67 230,0 1-1,-1-1 0,-1 1 1,1 20-1,-3-34-210,-1 2-348,0 3-52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36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31 246 1256,'-6'-14'1184,"0"0"-1,2 0 1,-1-1-1,2 0 1,-2-14-1,4 21-907,0 1 0,1 0 0,0 0 0,0 0 0,1 0 0,0 0 0,0 0 0,1 0 0,0 1 0,0-1 0,0 0 0,1 1 0,4-7 0,-6 10-199,1 0 0,-1 0 0,1 1 0,0-1 0,0 1 0,0 0 0,0-1 0,0 1 0,0 0 0,1 0 0,-1 0 0,1 1 0,-1-1 0,1 0 0,0 1 0,0 0-1,-1 0 1,1 0 0,0 0 0,0 0 0,0 0 0,6 0 0,-5 1-44,0 1 1,0-1-1,0 0 0,0 1 0,0 0 0,0 0 1,-1 0-1,1 1 0,0-1 0,-1 1 0,1 0 1,-1 0-1,1 0 0,-1 0 0,0 1 0,0-1 0,4 5 1,-1 1-3,-2-1-1,1 1 1,-1 0 0,0 0 0,0 0 0,-1 1 0,0-1 0,-1 1 0,0 0 0,0 0-1,-1-1 1,0 1 0,-1 0 0,0 0 0,-2 18 0,-1 1 51,-2-1 0,-1 1 0,-18 48 0,5-30 512,-32 56 1,44-90-397,4 0 17,3-4 448,5-8-603,5-2-196,0 0-1,0 0 1,0-1 0,0 0 0,-1-1 0,1 0 0,-1 0 0,0-1 0,0 0 0,16-13 0,-5 2-2035,-1 0 0,0-2 1,24-29-1,-29 29-1281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36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3078 17 1244,'0'0'487,"-7"-7"5893,-4 27-5839,11-20-507,-1 1-1,1 0 1,0-1 0,-1 1-1,1 0 1,0 0 0,-1-1-1,1 1 1,0 0 0,0 0-1,0-1 1,0 1 0,0 0-1,0 0 1,0-1 0,0 1-1,0 0 1,0 0 0,0-1-1,0 1 1,1 0 0,-1 0-1,0-1 1,1 2 0,0 0 90,0 2-7,0 0 0,0 0 0,0 0 0,1 0 0,0-1 1,-1 1-1,2 0 0,-1-1 0,0 1 0,1-1 0,-1 0 0,1 0 0,0 0 0,0 0 0,0 0 0,1-1 0,-1 1 0,1-1 0,-1 0 0,1 0 0,0 0 0,0 0 0,-1-1 0,9 2 0,-10-2-47,1-1 0,-1 1 0,0-1 0,1 0 0,-1 0 0,0 0-1,1 0 1,-1 0 0,0-1 0,1 1 0,-1-1 0,0 0 0,0 1-1,1-1 1,-1 0 0,0 0 0,0 0 0,0-1 0,0 1-1,0 0 1,0-1 0,-1 1 0,1-1 0,0 0 0,-1 1 0,1-1-1,-1 0 1,2-2 0,4-8 535,-1 1 0,0-1 0,9-24 0,-4 8 567,-10 26-502,3 7-546,3 5-76,0 0-1,-1 0 0,0 1 0,0 0 0,-1 1 0,6 20 0,18 82-337,-25-96 158,9 49-1971,-4 0 0,2 79 0,-7-97-1891,5-1 41</inkml:trace>
  <inkml:trace contextRef="#ctx0" brushRef="#br0" timeOffset="1">3846 1196 2292,'0'0'2694,"-5"-1"-1419,-15-4-63,19 5-1152,0 0-1,1 0 1,-1 0 0,0 0 0,0 0 0,1 0 0,-1 0 0,0 0 0,1 0 0,-1 0 0,0 0-1,0 0 1,1 1 0,-1-1 0,0 0 0,1 1 0,-1-1 0,0 1 0,-243 116 3832,5 15-2602,-489 278 869,-10-22-1032,-346 198-215,524-211-1543,355-231-3078,202-142 3101,-3 1 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37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3677 1 1500,'-21'21'1056,"-1"-1"0,-36 25 0,-54 30 787,101-68-1766,-237 144 1412,-284 135 234,337-187-1255,-47 25 43,-159 84 169,-246 160 148,29 48-292,315-174-709,113-64-2830,147-132-18,10-6 31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39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110 220 1764,'0'0'837,"-2"0"-54,-3-1-464,0-1 0,0 1-1,0-1 1,1 1 0,-1-1-1,1-1 1,-1 1 0,1-1-1,0 1 1,0-1 0,0 0-1,0-1 1,1 1 0,-1-1-1,1 0 1,0 1 0,0-1-1,0-1 1,0 1 0,1 0-1,0-1 1,-3-8 0,2 3-163,0 0 0,1 0 0,0 0 0,0-12 0,1 18-96,1-1 1,0 1-1,1-1 1,-1 1-1,1-1 1,0 1-1,0 0 1,0-1-1,1 1 1,-1 0-1,1 0 1,3-5-1,-4 7-30,1 0-1,0 1 0,0-1 1,-1 1-1,1-1 0,1 1 0,-1 0 1,0 0-1,0 0 0,0 0 0,1 0 1,-1 0-1,0 1 0,1-1 1,-1 1-1,0-1 0,1 1 0,-1 0 1,1 0-1,2 0 0,3 3 115,0 2-101,0 0 0,0 0 0,-1 1 0,1 0 1,-2 0-1,1 1 0,0 0 0,-1 0 0,-1 1 1,6 8-1,-2 0-13,-1 0 0,0 1 1,-1 0-1,-1 0 0,-1 1 0,-1 0 1,0 0-1,-1 0 0,-1 0 0,-1 0 1,0 1-1,-3 21 0,-2-1-163,-2 0 1,-1-1-1,-2 0 1,-24 61-1,24-76-57,-21 38 0,25-51 128,-1-1 0,0 0 0,-1-1 0,0 0-1,0 0 1,-13 11 0,19-18 69,0 0 1,0 0-1,0-1 0,0 1 0,-1 0 1,1 0-1,0-1 0,-1 1 0,1-1 1,0 1-1,-1-1 0,1 1 0,-1-1 1,1 0-1,-1 0 0,1 0 0,-1 0 1,1 0-1,0 0 0,-1 0 0,1 0 1,-1-1-1,1 1 0,-1 0 0,1-1 1,0 1-1,-1-1 0,1 0 0,0 1 1,0-1-1,-1 0 0,1 0 0,0 0 1,0 0-1,0 0 0,0 0 0,0 0 1,0 0-1,0 0 0,0-1 0,1 1 1,-1 0-1,0 0 0,1-1 0,-1 1 1,0-3-1,1 3 9,-1 0 0,1 0 0,0 0 1,0 0-1,-1 0 0,1 1 0,0-1 0,0 0 0,0 0 1,0 0-1,0 0 0,0 0 0,0 0 0,1 0 0,-1 0 1,0 1-1,0-1 0,1-1 0,0 0 40,-1-1-16,1 1 0,-1 0-1,1 0 1,0 0 0,-1 0 0,1 0 0,0 0 0,0 0 0,1 0 0,-1 0 0,0 0 0,0 0 0,1 1 0,-1-1 0,1 1 0,0-1 0,-1 1 0,1-1 0,0 1 0,0 0 0,0 0 0,0 0 0,0 0 0,0 0 0,0 0 0,4 0 0,0 0 19,1-1-1,-1 1 0,1 1 1,0 0-1,-1 0 1,1 0-1,8 1 0,6 4 69,0 0 0,28 12-1,-17-5-186,-14-6-599,1 2 0,28 15-1,-25-11-5352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39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1 506 944,'0'-11'578,"-1"1"0,1-1 0,1 0 0,0 1 0,0-1 0,1 1 0,6-20 0,32-68 1090,-16 51-1031,2 3 0,2 0 0,53-64 0,-33 49-1182,-47 58 159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40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1320,'0'0'1746,"-6"12"197,3-4-1676,-1 1 0,2 0 0,-1-1-1,1 1 1,1 0 0,-1 0 0,2 0 0,-1 0 0,1 0-1,0 1 1,1-1 0,0 0 0,1 0 0,0-1 0,0 1-1,6 13 1,-2-7-127,1 0 0,0 0-1,1-1 1,1 0 0,0 0-1,1-1 1,1 0 0,14 14-1,10 5 281,50 34 0,-81-64-389,-1 1 1,1 0-1,-1-1 0,0 1 0,0 0 0,0 0 0,0 1 0,-1-1 0,1 1 0,-1-1 0,0 1 0,0 0 0,0 0 0,0 0 0,-1 0 0,1 0 0,-1 0 1,0 0-1,-1 1 0,1-1 0,-1 0 0,1 0 0,-1 1 0,-1-1 0,1 0 0,0 1 0,-1-1 0,0 0 0,0 0 0,0 0 0,-1 0 0,0 0 0,1 0 1,-1 0-1,-1 0 0,1 0 0,0-1 0,-5 6 0,-4 3-144,1 0 0,-1-1 0,-1 0 0,0-1 0,-1 0 0,0-1 0,0 0 0,-1-1 0,-19 9 0,30-16-420,-11 3 445,3-7-5098,-6-9 2553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40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1420,'-2'0'146,"1"0"0,0 0 0,-1-1-1,1 1 1,0 0 0,-1 0 0,1 0 0,0 0 0,-1 1-1,1-1 1,0 0 0,-1 0 0,1 1 0,0-1-1,-1 1 1,1-1 0,0 1 0,0 0 0,0-1 0,0 1-1,-1 0 1,1 0 0,0 0 0,0 0 0,1 0-1,-1 0 1,0 0 0,0 0 0,0 0 0,1 0 0,-1 1-1,0-1 1,0 2 0,-3 7 67,0 0 0,1 0 0,-4 14 0,5-14 94,-6 22 29,1 1 0,2 0 0,1 0 0,1 0 1,3 0-1,3 42 0,-1-52-207,1-1-1,2 0 1,0 0-1,1-1 1,1 1-1,1-2 1,1 1 0,1-1-1,0 0 1,17 22-1,3-9 179,-28-31-276,0 1-1,1-1 0,-1 0 1,1-1-1,0 1 1,-1 0-1,1-1 1,0 0-1,0 1 1,0-1-1,4 1 0,-6-2 431,-3-7-407,0 2-53,-1 0 0,0 0-1,1 1 1,-1-1 0,-1 1-1,1-1 1,-1 1 0,0 0 0,0 0-1,0 1 1,0-1 0,-1 1-1,1 0 1,-7-3 0,4 1-179,0 1 0,-1 1 0,0-1-1,0 1 1,0 0 0,0 1 0,-10-2 0,13 4-898,-1 0 1,1-1-1,0 2 0,-11 1 1,-3 1-1444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4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2254 1 1264,'-33'30'1265,"-1"-1"-1,-66 42 1,86-62-1149,-157 104 1350,90-62-1083,-170 117 871,-200 167 114,70-33-1191,250-182-784,57-38-3288,50-52 1563</inkml:trace>
  <inkml:trace contextRef="#ctx0" brushRef="#br0" timeOffset="1">1487 867 1696,'-129'102'1757,"82"-69"-1285,-74 55 479,-322 242 1108,-142 161-380,540-452-1865,-58 54-3654,90-83 1880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41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15 516 1504,'-1'1'108,"0"-1"1,0 0-1,0 1 0,0-1 0,0 1 0,0 0 1,0-1-1,0 1 0,0 0 0,0-1 1,0 1-1,0 0 0,0 1 0,1-1-57,-1-1 0,1 0 0,0 1 0,0-1 0,0 0 0,0 0 0,0 1 0,0-1 0,0 0-1,0 1 1,0-1 0,0 0 0,0 1 0,0-1 0,0 0 0,1 1 0,-1-1 0,0 0 0,0 0 0,0 1 0,0-1 0,0 0 0,1 0-1,-1 1 1,0-1 0,0 0 0,0 0 0,1 1 0,-1-1 0,0 0 0,1 0 0,1 2 43,1-1-1,-1 0 1,1 0 0,0 0 0,0 0-1,-1 0 1,1-1 0,0 1 0,0-1-1,0 0 1,3 0 0,54-2 510,107-16 1,709-116 1227,-228 35-957,560-93 82,-939 141-904,-162 34-190,33-7-959,-131 21 853,6-1-3774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42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29 964,'-3'-2'583,"0"1"0,0-1 0,1 0 0,-1 0 1,0 0-1,-3-5 2718,9 6-2838,10-6-31,-9 5-33,1 6-37,0-1-281,1 0 0,-1 1 0,-1 0 1,1 0-1,-1 1 0,1-1 0,-1 1 1,-1 0-1,1 0 0,-1 0 0,0 1 1,0-1-1,0 1 0,-1-1 0,1 1 1,1 10-1,-3-6-20,0 0 1,0 1-1,-1-1 1,-1 1-1,1-1 1,-2 0-1,1 0 0,-2 1 1,-4 13-1,2-10-4,-2 1 0,0-1 0,0-1 0,-1 1 0,-17 20 0,4-10-36,-1-1-1,-1 0 0,-1-2 0,-2-1 0,-36 24 0,58-42-24,-115 68-154,105-63 135,0-1 0,0 0 0,0-1 0,0-1 0,-1-1 0,-29 4 0,40-6 21,0-1 0,0 0 0,0 0 0,0 0 0,0-1 0,0 0 0,0 1 0,1-1 0,-1 0 0,0-1 0,0 1 0,0-1 0,1 0 0,-1 0 0,1 0 0,-7-5 0,8 5 13,0-1 1,0 1 0,0-1-1,0 0 1,0 0 0,1 0-1,-1 0 1,1 0 0,0 0-1,0 0 1,0 0 0,0-1-1,1 1 1,-1 0 0,1-1-1,0 1 1,0 0 0,0-1-1,0 1 1,1-5 0,2-3 67,0 1 1,0-1-1,1 1 1,0 0-1,1-1 1,0 2-1,1-1 1,0 1-1,0 0 1,1 0-1,0 0 1,1 1-1,0 0 1,0 1-1,0 0 1,12-7-1,-16 12-30,1 0-1,0 0 1,-1 0-1,1 1 1,0 0-1,0 0 0,0 0 1,0 0-1,0 1 1,0 0-1,0 0 1,0 1-1,0-1 1,0 1-1,0 0 1,-1 0-1,1 1 1,0-1-1,-1 1 0,1 0 1,8 5-1,7 5 56,-1 1-1,-1 1 0,25 22 0,-30-25-70,74 71 45,24 19-1709,-91-86 442,-1-2-3621,-10-6 1597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9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2188 362 1220,'2'-3'401,"1"-1"1,-1 1-1,0-1 0,-1 1 1,1-1-1,-1 0 0,1 0 1,-1 0-1,0 0 0,-1 0 1,1 0-1,-1 0 0,0 0 1,1 0-1,-2-5 0,0 2-118,0 0-1,-1 1 1,0-1 0,0 1-1,-1-1 1,0 1 0,0-1-1,-5-6 1,-2-3-88,-2 1 0,0 1 0,-1 0 0,0 1-1,-25-20 1,17 19-106,-1 0 0,-1 1 0,0 1 0,0 1 0,-2 1 0,1 2 0,-1 0 0,0 1 0,-31-3 0,-10 1 12,-1 3-1,-90 3 1,94 5-42,-95 16 0,-236 77 92,301-64-120,0 4 0,-95 51 0,181-82-30,-127 70 38,108-57-32,0 0 0,-41 39 0,41-30 23,2 0 1,1 1 0,1 2-1,2 0 1,1 1 0,1 1 0,-16 38-1,16-24 40,2 0-1,2 1 1,2 1-1,-10 82 0,17-81 6,2-1-1,2 1 1,2-1-1,3 1 0,17 88 1,-13-103-19,1-1 0,2 0 1,1 0-1,1-1 0,2 0 1,1-2-1,2 0 0,0 0 0,26 28 1,-6-16 20,1-2 0,2-1 1,1-3-1,2-1 0,1-2 1,2-3-1,86 42 0,-96-55-41,43 21 52,103 33 0,-81-40-38,2-6 1,0-4-1,1-4 1,1-6-1,150-2 0,209-46 72,-370 23-63,-2-5 0,0-3 0,-1-4 0,131-59-1,-175 62-4,-1-1-1,-1-3 0,-1-2 1,-2-2-1,-2-1 0,0-3 1,53-61-1,-62 60 24,-3-2-1,-1-1 1,-1-1-1,-3-2 1,-1 0-1,-3-1 1,-1-1-1,18-67 1,-29 78 3,-1 0 0,-1 0 0,-2-1 1,-2 0-1,-1 0 0,-6-57 0,2 64-29,-2 0 1,-2 1-1,0-1 1,-2 1-1,0 0 1,-2 1-1,-1 0 1,-24-37-1,16 33-7,-2 1 0,-1 0 0,-1 2 1,-42-38-1,30 36-4,-1 1 1,-2 2 0,-59-30-1,18 18 6,-144-48-1,160 68-91,0 3 0,-114-13 1,-410 3-1024,293 37-1140,3 11-4172,191-13 2240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42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0 135 960,'6'-8'442,"0"0"-1,1 1 1,0-1 0,0 2-1,1-1 1,0 1 0,0 0 0,12-6-1,10-4-42,35-13-1,-27 12-543,-24 13-2393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42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1 892,'-4'6'174,"1"0"0,0 0-1,0 1 1,0-1 0,1 1 0,0-1-1,1 1 1,-1 0 0,1 0-1,0 0 1,1 0 0,0 0 0,1 9-1,0-5 48,1-1-1,1 0 1,0 0 0,0 1-1,1-2 1,0 1-1,1 0 1,7 9-1,-10-14-169,11 14 402,-2 1 0,0 0 0,-2 0-1,12 35 1,-20-50-352,1 0 0,-1 0-1,0 0 1,0 0 0,-1 1 0,0-1 0,0 0-1,0 0 1,0 1 0,-1-1 0,0 0 0,0 0-1,0 0 1,-1 0 0,0 0 0,0 0 0,0 0-1,0-1 1,-1 1 0,0-1 0,0 1 0,0-1 0,0 0-1,-1 0 1,-7 6 0,3-3-24,0-1 0,0-1 0,-1 0 1,0 0-1,0 0 0,0-1 0,0-1 0,0 1 0,-1-2 1,-13 3-1,15-4-425,1 0 0,-1-1 1,0 0-1,1 0 0,-1 0 1,1-1-1,-1-1 0,-12-3 1,16 2-2110,-9-12 33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43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1917 0 1984,'-5'4'1098,"-6"3"-387,1 1 0,0 0 0,-16 16 1,7-2 75,1 0 1,2 2 0,-28 49 0,40-65-647,0 1 0,1 0 0,-1 0 0,2 0 0,-1 0 0,1 1 0,1-1 0,0 1 0,0-1 0,1 1 1,0-1-1,0 1 0,1 0 0,1-1 0,4 16 0,-5-20-94,1-1 1,0 1-1,0-1 1,0 0-1,1 0 1,0 0-1,-1 0 1,1-1-1,1 1 1,-1-1-1,0 1 1,1-1-1,0 0 0,-1-1 1,1 1-1,0-1 1,1 1-1,-1-1 1,0-1-1,1 1 1,8 2-1,-10-4 23,-8-6-59,1 1-9,1 0 0,-1 1-1,0 0 1,0 0-1,0 0 1,0 0-1,-1 1 1,0 0 0,0 0-1,0 0 1,0 0-1,0 1 1,-9-3-1,-11-3-222,0 0-1,0 2 0,-1 1 0,0 1 0,0 2 0,-48 0 0,46 2-2066</inkml:trace>
  <inkml:trace contextRef="#ctx0" brushRef="#br0" timeOffset="1">2378 781 952,'-43'22'1184,"0"-3"0,-77 23 0,104-37-1058,-315 94 1617,242-73-1512,-376 110 1054,207-41-485,209-72-1530,0 2 0,-83 58 0,119-74-1235,8-3 31</inkml:trace>
  <inkml:trace contextRef="#ctx0" brushRef="#br0" timeOffset="2">1810 1279 1456,'-6'6'319,"1"-1"0,0 1 0,-1-1 0,0 0 0,-1-1 0,1 1 0,-13 5 0,-2 0 421,-30 9 1,14-6-141,-404 130 2629,-111 4-1486,268-69-1646,57-8-2350,146-43-711,26-11 323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44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0 1984,'0'0'3299,"-4"6"-2671,-3 9-334,1-1 0,0 1-1,-4 20 1,-12 57 604,14-58-646,2-4-76,1 1 0,1-1 1,2 1-1,1 0 0,1 0 0,2 0 0,5 31 1,-3-45-95,0 1 0,1-1 0,0 0 0,2 0 0,14 27 0,-15-34-36,1 1 0,0-1 1,1-1-1,-1 1 0,2-2 0,0 1 0,0-1 0,0 0 0,13 7 1,-16-11-22,1-1 1,0 1 0,0-2-1,0 1 1,0-1-1,1 0 1,-1 0 0,0-1-1,1 0 1,0 0 0,-1-1-1,10-1 1,-13 1 11,0 0 0,-1-1 1,1 1-1,0-1 0,0 0 1,-1 0-1,1 0 0,-1 0 0,1-1 1,-1 0-1,0 0 0,1 0 1,-1 0-1,0 0 0,0 0 1,0-1-1,-1 1 0,1-1 0,-1 0 1,1 0-1,-1 0 0,0 0 1,0 0-1,0-1 0,2-4 0,-4 5-5,0 0 0,0 1 0,0-1 0,-1 1 0,1-1 0,-1 0 0,1 1-1,-1-1 1,0 1 0,0-1 0,0 1 0,0 0 0,0-1 0,-1 1 0,-2-4-1,-2-1 17,-1-1 0,0 1 0,0 1 0,0-1 0,-1 1 0,0 1 0,0-1 0,0 1 0,-1 1 0,-16-7 0,2 2 46,-1 2 0,-48-10 1,53 14-436,-1 1 1,-33 0-1,16 5-5407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44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0 229 1264,'4'-14'1172,"1"0"-156,0-1-124,3 1-128,4-2-67,3-2-109,-1 2-72,4-2-56,0 3-60,12-8-140,-10 6-124,-3 0-148,-2 7-164,-3 3-140,-3-1-204,-1 1-412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45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1600,'-1'12'533,"1"1"0,0-1-1,1 0 1,5 21 0,-4-26-334,0 0-1,1 0 1,0 0-1,0 0 1,1-1 0,0 1-1,0-1 1,0 0-1,7 7 1,5 3 209,1-2 0,1 0 0,0-1 0,0 0 0,37 17 1,-20-11 407,-32-17-638,1 0 0,-1 0 0,0 1 0,0-1 0,0 1-1,0-1 1,2 4 0,-4-4 368,-6 3-314,-7 6-88,-1-1 0,0 0-1,-1-1 1,0 0 0,-21 9 0,-26 9-1269,2-4-4116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45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100 264 1212,'5'-27'1236,"-1"12"-168,1 2-152,5-5-120,5-1-95,0 0-101,11-8-52,-6 5-72,-1 2-92,-4 3-136,0 2-144,-1 1-140,-4 4-180,1 1-152,-4 3-164,1-6-2441</inkml:trace>
  <inkml:trace contextRef="#ctx0" brushRef="#br0" timeOffset="1">100 359 1308,'1'9'356,"1"0"0,0-1 0,0 1 0,1-1 0,0 0 0,0 1 0,1-1 0,0-1 0,0 1 0,1 0 0,0-1 0,0 0 0,1 0 0,0-1 0,8 7 0,12 9 435,-12-12-409,-1 0 0,-1 1 0,0 1 0,0 0 0,17 24 0,-28-33-336,0-1-1,0 1 1,0-1-1,0 1 1,0 0 0,-1 0-1,1-1 1,-1 1 0,0 0-1,0 0 1,0-1 0,0 1-1,0 0 1,-1 0 0,1 0-1,-1-1 1,-1 5-1,-1 0 20,0 0-1,0 0 0,0-1 0,-1 1 0,-9 11 1,1-4-56,0 0 0,-1-2 0,-1 1 0,-28 19 0,16-15-639,-2-1 0,-30 14-1,17-17-3277,26-10 1468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4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2 208 1376,'0'0'1354,"-1"-3"-752,1-1-299,0 0 0,0 1-1,0-1 1,0 1 0,1-1-1,-1 0 1,1 1 0,0-1-1,0 1 1,1-1 0,-1 1-1,3-6 1,2 1 392,-1-1-1,1 1 1,12-13 0,-9 11-312,0 0 0,1 1 0,0 0 0,0 1 0,1 0 0,0 0 1,1 1-1,19-9 0,-15 9-161,-11 5-170,0-1-1,-1 1 0,1 1 0,0-1 0,0 1 0,1-1 0,-1 1 0,7 0 1,-9 1 22,1 1 6,9 1-5,-12-2-69,0 1 1,0-1-1,-1 0 0,1 1 1,0-1-1,-1 1 0,1-1 1,0 1-1,-1-1 0,1 1 1,0-1-1,-1 1 0,1 0 1,-1-1-1,1 1 0,-1 0 1,1-1-1,-1 1 0,0 0 1,1 0-1,-1 0 0,1 1 15,1 1-3,0 0 0,-1 1 1,1-1-1,-1 0 0,0 1 0,0-1 0,0 1 0,0-1 1,-1 1-1,1 5 0,-3 40 82,-1-10-37,4-27-61,0-1-1,1 0 0,0 0 0,0 0 0,1 0 0,1 0 0,0-1 1,8 17-1,-3-12-38,0-1-1,1 0 1,1 0 0,24 23 0,-32-34 18,3 3-71,1-1-1,-1 2 1,-1-1-1,1 1 1,-1-1-1,0 1 1,-1 1 0,0-1-1,6 13 1,-10-17-251,-3 1-762,-19 29-1552,18-30-397,-11 6 36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46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18 2044,'-1'-3'986,"-6"-11"2673,1 19-3109,0 0-413,0 0 0,1 1 0,-1 0 0,1 0 0,0 0 0,1 0-1,-1 1 1,1 0 0,-4 10 0,-5 14 165,2 1 0,1 0 1,1 0-1,-6 45 0,12-49-132,0 0 0,2 0 0,1 0 0,2 0-1,7 47 1,-7-66-121,0-1-1,0 1 1,1-1-1,0 0 1,1 0-1,0 0 1,0 0-1,1 0 1,-1-1-1,2 0 0,-1 0 1,1 0-1,0-1 1,0 0-1,10 7 1,-13-12-33,-1 0 0,1 0-1,0 0 1,-1 0 0,1-1 0,0 1 0,0-1 0,-1 0 0,1 0 0,0 0 0,0 0-1,-1 0 1,1-1 0,0 1 0,0-1 0,-1 0 0,6-2 0,-6 2-6,-1 0 0,1-1 1,-1 1-1,1 0 0,-1-1 0,1 0 1,-1 1-1,0-1 0,0 0 1,1 0-1,-1 1 0,-1-1 0,1 0 1,0 0-1,0 0 0,-1 0 0,1 0 1,-1 0-1,0 0 0,1 0 1,-1-1-1,0 1 0,0 0 0,0 0 1,-1 0-1,1 0 0,0 0 1,-2-3-1,0 1-4,0 0 0,-1 0 0,1 0-1,-1 1 1,0-1 0,0 1 0,0 0 0,0 0 0,-1 0 0,1 0 0,-1 1 0,-5-4-1,-10-2-622,-1 0-1,1 1 0,-40-7 0,26 6-3447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47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3749 57 984,'-13'-8'572,"0"1"0,0 0-1,-1 1 1,0 0 0,0 1-1,0 0 1,0 2 0,-1 0 0,0 0-1,0 1 1,-29 1 0,4 4-190,0 2 1,1 1-1,-48 15 1,-116 46 472,92-28-581,-313 104 374,350-119-571,-80 28 102,-357 134 349,68-7 100,319-128-466,-385 175 633,432-186-633,3 3 0,-131 102 0,152-101-95,2 3 1,2 2 0,2 2 0,-42 60 0,70-84-46,1 0-1,2 2 1,1 0 0,1 1-1,1 0 1,2 1 0,1 0-1,1 1 1,2 0-1,1 0 1,2 1 0,1 0-1,1 0 1,5 56 0,0-69-9,1 0 0,1-1 0,1 1 0,11 27 0,-8-26-4,0-1 0,2 0-1,0 0 1,1-1 0,1 0 0,1-1-1,1-1 1,0 0 0,22 18 0,-7-11-11,2-1 1,0-2 0,1-1 0,70 31-1,-99-49 1,46 20-28,1-2 1,1-2-1,70 14 0,-39-16-58,129 10 0,-134-23 10,-1-3 1,0-3-1,101-17 0,169-49-112,173-99-56,-367 106 162,180-100 0,284-208-93,-208 64 92,-318 228 64,-4-5-1,94-114 0,-28-13 70,-135 182-4,-1 0 1,-1-2 0,-2 0 0,16-47 0,-25 59 10,0-1-1,-1 0 1,-1 0-1,-1-1 0,0 1 1,-2 0-1,0-1 1,-5-29-1,3 36-6,-1 1 0,0 0 0,-1 0 0,0 0 0,-1 0 0,0 0 0,-1 1 0,0 0 0,-1 0 0,0 1 0,-1-1 0,0 2 0,-1-1-1,0 1 1,-19-15 0,10 12-10,-1 0-1,1 2 0,-2 0 0,1 1 1,-1 1-1,-1 1 0,1 0 0,-1 2 0,-23-3 1,-20-1 23,-1 3 0,0 4 0,-87 6 1,69 4-83,0 3 0,-108 30 1,19 8-654,-256 111 0,-177 133-5865,421-193 3091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2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2225 2172,'-16'10'1053,"1"0"884,-1-1-1,0-1 0,-30 12 0,28-17-12,15-2-1112,-1-4-79,2 2-569,1 0-125,0 1-1,0-1 1,0 1 0,0-1-1,0 0 1,0 1-1,1-1 1,-1 0-1,0 0 1,1 1 0,-1-1-1,0 0 1,1 0-1,-1 0 1,1 0 0,-1 0-1,1 0 1,0 0-1,-1 0 1,1 0-1,0 0 1,0 0 0,-1 0-1,1 0 1,0 0-1,0 0 1,1-2-1,-1-12 164,2-1 0,0 1-1,1-1 1,1 1 0,6-18-1,39-85 327,-40 99-447,146-269 560,-117 226-496,96-148 230,-32 62-108,7 4-1,6 6 1,242-226 0,-56 100 44,-159 140-161,-83 73-80,91-83 175,-114 102-146,10-11-51,-45 41-240,4 0 521,-2-1-3108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20:06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119 845 1220,'-3'1'359,"-8"3"24,8-3-18,-22 9 1329,15-5-1018,1 1 0,0 0 0,1 1 0,0 0-1,0 1 1,-12 14 0,16-16-387,4-6-261,0 0 1,0 0 0,0 0 0,0 0 0,0 1 0,0-1 0,0 0 0,0 0 0,0 0 0,0 0-1,0 0 1,0 0 0,0 0 0,0 1 0,0-1 0,0 0 0,1 0 0,-1 0 0,0 0-1,0 0 1,0 0 0,0 0 0,0 0 0,0 0 0,0 0 0,0 1 0,0-1 0,1 0-1,-1 0 1,0 0 0,0 0 0,0 0 0,0 0 0,0 0 0,0 0 0,1 0 0,-1 0-1,0 0 1,0 0 0,0 0 0,0 0 0,0 0 0,0 0 0,0 0 0,1 0 0,-1 0 0,0 0-1,0-1 1,0 1 0,0 0 0,0 0 0,0 0 0,0 0 0,0 0 0,1 0 0,-1 0-1,0 0 1,16-6 68,0 0-1,-1-1 1,0 0-1,16-11 0,63-45 182,-68 45-238,269-193 376,116-79-128,-407 287-295,353-241-2064,-347 236 908,0 0-1,-1 0 0,12-14 1,-13 11-1249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20:07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1384 1128,'-2'1'690,"-10"5"1184,15-6 616,20-8-1257,-4-2-1020,-1-1-1,0-1 1,-1 0-1,19-17 1,-7 5-2,299-226 918,-242 186-985,194-136 401,-170 123-419,509-355 627,-441 297-279,-160 120 207,-1-1 0,30-34 0,-46 48-463,10-11 684,5-4-254,-15 16-362,1-1-252,0 0-22,0 0-28,16-4 244,-16 6-242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3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64 1092,'-2'-5'688,"-1"-1"1,0 1-1,0 0 0,0 0 0,-7-8 0,7 10-378,1 1 0,-1 0-1,1 0 1,-1 0-1,0 0 1,1 1-1,-1-1 1,0 1-1,0 0 1,0 0-1,-1 0 1,-4-1 0,3 1-39,-1 0 0,1 1 0,0 0 0,0 0 0,-7 0 0,10 1-165,0-1 1,-1 0-1,1 1 1,-1 0-1,1-1 1,0 1-1,0 0 1,-1 0-1,1 0 1,0 1-1,0-1 1,0 0-1,0 1 1,0-1-1,1 1 1,-4 3-1,1 2 7,0 0 0,0 1 0,0-1-1,1 1 1,0 0 0,0 0 0,1 0-1,0 0 1,0 1 0,1-1-1,0 1 1,1-1 0,0 11 0,2-1 6,1-1-1,1 1 1,1 0 0,0-1 0,1 0 0,1-1 0,16 30 0,6 3 392,42 50 1,-21-30 190,-47-65-667,21 35 1012,-23-38-963,0 1-1,0 0 1,0 0-1,0 0 1,-1 0-1,1 0 1,-1 0-1,1 0 0,-1 0 1,0 1-1,0-1 1,0 0-1,0 0 1,0 0-1,0 0 1,-1 0-1,1 0 1,-1 3-1,-4 3 31,0-1 0,0 0 0,-1 0 0,0-1 0,0 1 0,-1-1 0,1-1 0,-1 1 0,-1-1 0,1 0 0,-1-1 0,-14 7 0,6-4-142,1-2 1,-1 0-1,0 0 1,-1-1-1,1-2 0,-21 3 1,16-7-1073,20 1 965,0 1 0,0 0-1,0 0 1,0-1 0,0 1 0,0-1 0,0 1 0,0-1-1,0 1 1,0-1 0,1 1 0,-1-1 0,0 0 0,0 0 0,1 1-1,-1-1 1,0 0 0,1 0 0,-1 0 0,1 0 0,-1 0-1,1 1 1,0-1 0,-1 0 0,1 0 0,0 0 0,-1 0-1,1 0 1,0-2 0,0-22-6025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3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1 701 924,'0'0'7709,"0"8"-7026,0 5-496,4 68 1561,-3-68-1404,1 0 0,0 0 1,1-1-1,7 21 1,-7-24-190,1-1 0,1 1 0,-1-1 0,1 0 0,1 0 0,0-1 0,0 1 0,0-1 0,10 8 0,-12-12-103,0 0 1,0-1-1,0 1 1,0-1 0,1 0-1,-1 0 1,1 0 0,-1-1-1,1 1 1,0-1 0,0 0-1,0 0 1,0-1 0,0 0-1,-1 0 1,1 0-1,0 0 1,0-1 0,7-1-1,2-2 4,-1 0 0,0-1 0,-1-1 0,1 0 0,-1 0 0,0-2 0,-1 1 0,1-1 0,13-14 0,4-6 589,49-61 0,-51 52 972,-26 36-1283,-1 1-180,1-1-138,-1 1 0,0 0 1,1-1-1,-1 1 0,0 0 1,0 0-1,1-1 0,-1 1 0,0 0 1,1 0-1,-1 0 0,1-1 1,-1 1-1,0 0 0,1 0 1,-1 0-1,0 0 0,1 0 1,-1 0-1,1 0 0,-1 0 1,0 0-1,1 0 0,-1 0 1,1 0-1,-1 0 0,0 0 1,1 0-1,-1 1 0,1-1 1,-1 0-1,0 0 0,1 0 1,-1 0-1,0 1 0,1-1 1,-1 1-1,26 23 93,-22-21-100,1 0 0,-1-1 0,1 1 0,-1-1 0,1 0 0,0 0 0,0-1 0,0 0 0,7 2 0,-3-2-16,0 0 0,0 0 1,1-1-1,11-1 0,-11-1-14,1 0 0,0-1 0,0 0 0,-1-1 0,1 0 0,-1-1 0,0 0 0,-1 0-1,1-1 1,-1-1 0,0 1 0,-1-1 0,1-1 0,-1 0 0,-1 0 0,0 0 0,8-12 0,-3 1-4,0 0-1,-1-1 1,-1 0 0,-1 0 0,0-1 0,-2-1 0,7-32-1,-7 17 25,-1 0-1,-2 0 1,-1 0-1,-3 0 1,0-1-1,-3 1 1,-1 0-1,-17-69 0,3 52 98,16 49-85,0 0 0,-1 0-1,1 0 1,-1 1-1,0-1 1,-1 1 0,-7-8-1,11 12-9,-1-1 0,1 1 0,-1 0 0,0-1 0,1 1 0,-1 0 1,0 0-1,0-1 0,1 1 0,-1 0 0,0 0 0,0 0 0,1 0 0,-1 0 0,0 0 0,1 0 0,-1 0 0,0 0 0,0 0 0,1 1 0,-1-1 0,0 0 0,1 0 0,-1 1 1,0-1-1,1 0 0,-1 1 0,0-1 0,1 1 0,-1 0 0,-15 13 6,16-13-8,-6 8 3,0 1 0,0 0 0,1 1 0,1-1 0,0 1 0,0 0 0,-3 21 0,5-26-2,-5 20-13,2 1-1,1-1 0,-1 35 0,5-51 10,0 0 0,0 1-1,1-1 1,1 0 0,0 0-1,0 0 1,1 0 0,0 0-1,1 0 1,0-1 0,8 15-1,-8-19 3,0-1 0,0 1 0,1 0 0,-1-1 0,1 0 1,0 0-1,0 0 0,7 3 0,48 23 8,-38-20-8,74 29-1,-60-26 6,-1 1 0,44 26 0,-30-6 0,-45-31 0,-1 1-1,1-1 0,-1 0 1,0 1-1,1 0 1,-2 0-1,1 0 0,0 0 1,2 6-1,-2 7 7,-3-13-5,-2 4 19,-2-2-18,0-1 0,0 1 0,0-1 1,0 0-1,-1 0 0,0 0 0,0-1 0,-1 0 0,1 0 0,-1 0 0,0-1 0,0 1 1,0-1-1,-10 3 0,3-2 2,0-1 0,-1 0 0,1-1 0,-1-1 0,1 0 0,-1-1 0,-18-1 0,6-2-92,1-1 0,0-1 1,-25-9-1,33 8-547,-26-13 0,38 17 26,0-1-1,0 0 0,1 1 1,-1-2-1,1 1 1,0 0-1,0-1 0,0 0 1,-4-5-1,7 5-3323,-1-13 35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4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1 629 1000,'3'-4'8630,"11"62"-7298,-9-31-797,2-1-1,1 0 1,17 40-1,-13-41-338,-6-10 26,1-1 0,1 0 0,15 22 1,-12-27 24,-8-7-198,-3-2-36,1 0 1,0 1-1,-1-1 0,1 0 0,-1 1 0,1-1 0,0 0 1,-1 0-1,1 0 0,0 1 0,-1-1 0,1 0 0,0 0 1,-1 0-1,1 0 0,0 0 0,-1 0 0,1-1 0,0 1 0,-1 0 1,1 0-1,0-1 0,0 1 30,2 0 127,3-3-12,19-10 283,-2-1 1,1-1 0,27-24 0,-25 19 48,-24 19-402,0 0-9,4-1-38,0 1 0,1-1 0,-1 1 0,0 1 0,1-1 0,-1 1 1,0 1-1,1-1 0,6 2 0,13 0 8,-14-1-14,3 0 4,0-1 1,0 0 0,0 0 0,27-6 0,-37 5-43,-1-1 0,1 0 1,-1 0-1,0 0 1,1 0-1,-1-1 0,0 1 1,0-1-1,-1 0 0,1-1 1,0 1-1,-1 0 0,0-1 1,0 0-1,0 0 0,0 0 1,-1 0-1,3-6 0,-2 3-16,0 0 0,-1-1 0,0 1 0,0-1-1,-1 1 1,0-1 0,-1 1 0,1-1 0,-1 0-1,-1 1 1,1-1 0,-1 0 0,-1 1 0,0-1 0,0 1-1,0 0 1,-5-12 0,5 16 2,0 0 0,0 0 1,-1 0-1,1 0 0,-1 0 0,1 1 0,-1-1 0,-5-3 1,7 5 9,0 1 1,0-1-1,1 1 1,-1 0-1,0-1 1,0 1 0,0 0-1,0 0 1,0 0-1,0 0 1,1 0-1,-1 0 1,0 0 0,0 0-1,0 0 1,0 0-1,0 0 1,0 1-1,0-1 1,1 0-1,-1 1 1,0-1 0,0 0-1,0 1 1,-13 9-23,14-10 30,-1 1-3,0-1 0,0 1 0,0-1 0,1 1 0,-1-1 0,0 1 0,1-1 0,-1 1 0,1 0 0,-1-1 0,0 1 0,1 0-1,-1 0 1,1-1 0,0 1 0,-1 0 0,1 0 0,-1 1 0,0 1-5,1-2 5,-1 0-1,1 0 1,0-1-1,-1 1 1,1 0-1,-1 0 1,1 0 0,0 0-1,0 0 1,0 0-1,0 0 1,0 0 0,0 0-1,0 0 1,0 0-1,0 0 1,0 0 0,0 1-1,1 1-7,-1-1 4,0 0 1,0 1-1,0-1 1,0 0-1,0 0 1,0 0-1,1 0 1,0 1-1,-1-1 0,2 3 1,1 3-4,-1-1-20,0 0-1,1 0 1,0-1-1,0 1 1,1-1 0,0 1-1,0-1 1,0 0 0,1 0-1,-1-1 1,2 0-1,-1 0 1,0 0 0,1 0-1,0-1 1,0 0 0,0 0-1,1 0 1,0-1-1,-1 0 1,1 0 0,9 2-1,-9-3-5,1 0-1,-1-1 0,0 0 0,0 0 1,1-1-1,-1 1 0,1-2 0,-1 1 0,0-1 1,0 0-1,1 0 0,-1-1 0,0 0 1,0-1-1,0 1 0,0-1 0,-1-1 1,1 1-1,-1-1 0,0 0 0,0 0 1,6-7-1,-3 2 33,-1-1 1,-1-1 0,0 1-1,0-1 1,-1 0 0,0-1-1,-1 1 1,0-1-1,-1 0 1,-1 0 0,4-21-1,-1-7 173,-1-1 1,-2-56-1,-34-260 2074,27 330-1924,-4-15 534,7 40 106,1 12-850,2 22-21,2 1 0,1-1 0,9 35 0,50 125 37,-50-159-1289,1-1-1,1 0 0,35 51 1,-50-82 613,1 3 149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46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5 536 1876,'0'0'7764,"-1"10"-7325,1-4-382,-2 11 213,1-1 1,0 1-1,3 25 0,45 208 2146,-28-165 1195,-18-100-3535,-1 1 0,0-1 1,-1 1-1,-4-16 1,-1-25 100,-2-119 456,8 160-467,-1 0 0,0 0 0,-4-15 0,4 28 60,2-2-152,1-4-69,-2 6-2,0 1 1,0 0-1,0 0 1,1 0 0,-1 0-1,0 0 1,0 0-1,0 0 1,0-1 0,0 1-1,0 0 1,0 0-1,0 0 1,0 0 0,0 0-1,1 0 1,-1 0-1,0 0 1,0 0 0,0 0-1,0 0 1,0 0-1,0 0 1,1 0 0,-1 0-1,0 0 1,0 0-1,0 0 1,0 0 0,0 0-1,0 0 1,0 0-1,1 0 1,-1 0-1,0 0 1,0 0 0,0 0-1,0 0 1,0 0-1,0 0 1,0 0 0,1 0-1,-1 0 1,0 0-1,0 0 1,0 0 0,0 1-1,0-1 1,0 0-1,0 0 1,0 0 0,0 0-1,28 30 100,0-1-1,2-1 1,66 46-1,-95-74-97,0 1-1,0-1 1,-1 0 0,1 1-1,0-1 1,0 0 0,-1 0-1,1 0 1,0 0-1,0 0 1,0 0 0,-1 0-1,1 0 1,0 0 0,0 0-1,0 0 1,-1 0 0,1 0-1,0-1 1,0 1-1,0 0 1,-1-1 0,1 1-1,1-1 1,11-11 23,-10 7-23,0 0-1,-1-1 1,1 1 0,-1-1-1,0 0 1,0 0-1,-1 0 1,0 0 0,0 0-1,0-11 1,0 9-2,2-32 16,-2 1 1,-4-48-1,-17-79 136,9 78-10,-32-119-255,41 198-2,-2 1 34,3 8-975,-3 35-9460,4-27 6494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4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54 548 952,'-4'-3'234,"0"0"0,0 1 1,0-2-1,0 1 0,1 0 0,0-1 0,-1 1 0,1-1 1,1 0-1,-1 0 0,0 0 0,1-1 0,0 1 0,0-1 1,0 1-1,1-1 0,-2-7 0,2 10-173,1 0 0,0 0 0,0 0 0,1 0 0,-1-1 0,0 1 0,1 0 1,-1 0-1,1 0 0,0 0 0,0-2 0,2-3 74,2-8 57,1 1 0,0 0 1,1 0-1,0 1 0,1 0 0,1 0 0,11-13 0,77-74 749,-77 81-781,84-67 488,-9 10-1664,-68 53-2371,-17 12 1257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2224,'0'0'5430,"-6"4"-4611,-7 5-282,2-1 1,-15 15 0,22-20-408,0 1 0,1 0 0,0 0 0,-1 0 0,2 0 0,-1 0 0,0 1 0,1-1 0,0 1 0,0 0 0,0-1 0,-1 9 0,2-8-58,1 1 0,0 0-1,0 0 1,1-1-1,0 1 1,0-1 0,0 1-1,0 0 1,1-1-1,0 0 1,0 1 0,1-1-1,-1 0 1,1 0-1,0 0 1,1-1 0,-1 1-1,7 6 1,2 1 83,1 0-1,0-1 1,0 0 0,30 16 0,-3-4 108,-15-9 275,38 26 0,-63-40-538,0 0 1,0 0-1,1 1 0,-1-1 1,0 0-1,0 0 0,0 0 1,1 0-1,-1 1 0,0-1 1,0 0-1,0 0 0,1 1 1,-1-1-1,0 0 0,0 0 1,0 1-1,0-1 0,0 0 1,0 0-1,0 1 0,0-1 1,0 0-1,0 1 0,0-1 1,0 0-1,0 0 0,0 1 1,0-1-1,0 0 0,0 1 1,0-1-1,0 0 0,0 0 1,0 1-1,0-1 0,0 0 1,-1 0-1,1 1 0,0-1 1,0 0-1,0 0 0,0 1 0,-1-1 1,1 0-1,0 0 0,0 0 1,0 1-1,-1-1 0,1 0 1,-1 0-1,-14 7-530,13-6 526,-21 6-1890,-37 7 0,23-5-1596,5-2 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8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27 703 1232,'-15'40'11697,"11"-54"-11526,2 1 0,0-1 0,0 0-1,1 0 1,1 0 0,0-1 0,1 1-1,1 0 1,0 1 0,5-20 0,5-11 242,2 1 1,21-44-1,-12 41-37,2 0 0,37-49 0,-18 28-11,-26 39-61,1 1 0,43-48 0,-60 74-328,0 0 0,-1 0-1,1-1 1,0 1 0,0 0 0,-1 0-1,1 0 1,0 1 0,0-1 0,0 0 0,3 0-1,-3 1-333,3 2-1777,11 3 833,2 3-4760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37 904,'-11'-22'3639,"3"8"3320,59 102-3436,6 2-2333,30 38-1534,-62-103-4360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9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31 1388,'-2'-19'7748,"0"26"-7203,-5 20-53,6-27-469,1 1-1,0 0 1,0-1 0,0 1 0,0-1-1,-1 1 1,1 0 0,0-1 0,0 1-1,0-1 1,0 1 0,1 0 0,-1-1-1,0 1 1,0 0 0,0-1-1,0 1 1,1 0 0,2 9 104,1-1 0,0 0 1,1 0-1,0 0 0,0 0 0,1-1 0,0 0 0,0 0 1,1 0-1,0-1 0,1 0 0,-1 0 0,1-1 0,1 0 1,14 8-1,-9-8-29,0 0 1,1 0-1,0-2 0,0 0 1,0 0-1,27 1 1,-34-4-28,0-1 0,0 0 0,-1-1 0,1 1 0,0-2 0,-1 1 0,1-1 0,-1 0 0,0-1 0,1 1 1,-1-2-1,0 1 0,-1-1 0,1 0 0,9-7 0,-15 10-2,1-1 1,0 1-1,0-1 1,-1 0-1,1 0 0,-1 0 1,1 0-1,-1 0 1,0 0-1,0 0 0,1 0 1,-2-1-1,1 1 1,0 0-1,0-1 0,-1 1 1,1 0-1,-1-4 1,0 3 13,0 0 1,-1-1 0,1 1-1,-1 0 1,0-1 0,0 1-1,0 0 1,0 0 0,-1 0 0,1 0-1,-5-5 1,1 0 39,-1 1 0,0 0 1,-1 1-1,1-1 0,-2 1 1,1 1-1,0-1 0,-15-7 0,8 7 22,0 0-1,-1 1 0,0 1 0,0 0 1,-18-2-1,-23 0-1238,4 5-4141</inkml:trace>
  <inkml:trace contextRef="#ctx0" brushRef="#br0" timeOffset="1">499 13 1020,'0'0'15351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9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15 1800,'-3'-3'1401,"-8"-9"2006,-3 14-1636,9 0-999,1 5-544,0 0 1,1 0-1,0 0 0,0 1 1,1-1-1,0 1 0,0-1 1,1 1-1,0 0 0,0-1 1,1 1-1,0 0 0,0 0 1,2 10-1,0-2-34,1 0-1,1 0 1,0-1-1,1 0 1,0 0 0,11 19-1,-11-25-73,0-1 1,1 1-1,-1-1 0,2-1 0,13 14 0,-15-17-66,0 0-1,0 0 1,0 0-1,0-1 1,1 0-1,-1 0 1,1 0-1,0-1 1,0 0-1,6 2 1,-9-4-8,-1 1 0,1-1 0,0 0 0,-1 0 0,1-1 0,0 1 0,-1 0 0,1-1 0,-1 1 0,1-1 0,-1 0 0,1 0 0,-1 0 0,1 0 0,-1 0 0,0-1 0,0 1 0,0-1 0,3-2 0,-3 2-1,-1 1-1,0 0 0,1-1 0,-1 1 0,0-1 1,0 1-1,0-1 0,-1 0 0,1 1 1,0-1-1,0-2 0,1-3 66,1 0 23,0 0-1,-1-1 1,-1 1 0,1-1-1,-1 1 1,0-1 0,-1 0-1,0 1 1,0-1-1,-1 1 1,1-1 0,-2 0-1,1 1 1,-1-1 0,0 1-1,-1 0 1,0 0-1,0 0 1,-6-10 0,4 8-99,-1 0 0,0 0 0,-1 0 0,1 1 0,-2 0 0,1 0 1,-1 0-1,0 1 0,-1 0 0,0 1 0,0 0 0,-18-9 0,-14 3-2858,38 11 1471,-19 4-9516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0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0 356 2008,'0'0'9161,"18"-8"-9013</inkml:trace>
  <inkml:trace contextRef="#ctx0" brushRef="#br0" timeOffset="1">216 1 1620,'0'0'4005,"-5"4"-3191,1-2-694,1 1-1,1 0 0,-1 0 1,0 0-1,1 0 1,-1 0-1,1 1 0,0-1 1,0 0-1,0 1 0,1 0 1,-1-1-1,1 1 1,0 0-1,0 0 0,0 0 1,0 0-1,1 0 0,0 0 1,0 5-1,0 1 62,1 0 0,0 0 0,1 0 0,0 0 0,1 0-1,0 0 1,0-1 0,1 0 0,0 1 0,1-1 0,8 12 0,-8-13-54,0-1 0,1-1 0,0 1 1,0-1-1,0 0 0,1-1 1,-1 1-1,1-1 0,1 0 0,-1-1 1,1 0-1,0 0 0,12 4 1,-19-8 170,4-1 15,-2 0-215,-1 0 1,1 1-1,0-1 1,-1-1-1,1 1 1,-1 0-1,1-1 1,-1 1-1,0-1 1,1 1-1,-1-1 1,0 0-1,0 0 1,0 0-1,0-1 1,-1 1-1,1 0 1,0-1-1,-1 1 1,0-1-1,0 1 1,0-1-1,0 1 1,0-1-1,1-5 1,-2-2 103,0-1 1,0 1-1,-1 0 1,-1 0-1,0 0 1,0 0-1,-1 0 1,0 0-1,-6-12 1,-5-7 215,-28-42 1,40 68-418,1 1-123,0 1-1,0 0 1,0-1 0,-1 1 0,1 0 0,0 0 0,-1 0 0,1-1 0,-1 2-1,1-1 1,-4-2 0,3 2-836,-1 0 0,0 1 0,1-1 0,-1 1 0,0-1 0,1 1 0,-1 0 0,-4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0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1352,'13'2'8033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1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1864,'0'-3'1349,"0"-3"3031,2 28 950,0-12-6393,-1-5 1137,0 0 1,0 0-1,1-1 0,0 1 1,0-1-1,0 1 1,1-1-1,-1 0 0,1 0 1,0 0-1,0 0 1,7 6-1,-9-9-56,5 4 44,1 0 1,-1 0-1,1-1 0,0 1 0,0-1 0,0-1 0,0 1 1,1-1-1,-1-1 0,1 1 0,0-1 0,0-1 0,0 1 1,0-2-1,0 1 0,10-1 0,-12 0 3,1-1 0,-1 1 0,0-1 0,1-1 0,-1 1-1,0-1 1,0 0 0,0-1 0,7-3 0,-9 4 35,0-1 1,-1 1-1,1-1 1,-1 0-1,0 0 0,0 0 1,0 0-1,0 0 1,-1-1-1,1 0 1,-1 1-1,0-1 1,0 0-1,2-6 0,-3 8-45,0 0-1,0 0 0,-1-1 0,1 1 0,-1 0 0,0-1 0,0 1 0,1 0 0,-2-1 0,1 1 0,0-1 0,0 1 0,-1 0 0,1 0 0,-1-1 0,0 1 0,1 0 0,-1 0 0,0-1 0,0 1 0,-1 0 1,1 0-1,0 0 0,-1 1 0,1-1 0,-1 0 0,0 0 0,1 1 0,-1-1 0,-3-1 0,-4-2-29,0 0 1,1 1 0,-1 0-1,0 0 1,-19-4-1,21 7-270,-1-1 0,1 1 1,-1 0-1,0 1 0,0 0 0,-13 1 0,-10 3-5192,22-3 3101,-7 1-1539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1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31 506 1780,'0'0'7702,"-3"-7"-7237,3 7-454,-2-5 88,0 0 0,0 0 0,0-1 0,1 1 1,0-1-1,0 1 0,0-1 0,1-6 0,-1-183 2828,0 115-4,-12-86 0,12 163-1759,3 527-47,-4 69 217,3-571 43,0-13-3593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46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61 150 1512,'2'-1'895,"12"-1"-185,-1-2 0,0 1 0,0-2 0,19-9 0,-26 11-494,0 0 0,0 0 0,-1-1 0,0 0 0,0 0 1,0 0-1,0-1 0,-1 1 0,1-1 0,-1-1 1,6-9-1,-9 12-60,0 0 1,0 1-1,0-1 1,0 0-1,-1 0 1,1 0-1,-1 0 1,0 1-1,0-1 1,0-4-1,0 4 266,-3 0-13,2 1-320,-1 0 0,0 1-1,0-1 1,-1 0 0,1 1 0,0 0 0,0-1 0,-1 1-1,1 0 1,-1 0 0,1 1 0,-1-1 0,1 0 0,-1 1-1,0-1 1,1 1 0,-1 0 0,0 0 0,1 0 0,-1 0-1,-5 1 1,-3 2 108,0 0 1,0 0-1,0 1 0,1 1 0,0 0 1,0 0-1,-12 8 0,17-9-108,0-1-1,0 1 1,0 0 0,1 0-1,0 1 1,-1-1 0,2 1-1,-1 0 1,0 0 0,1 1-1,0-1 1,0 0 0,1 1-1,-4 11 1,5-13-51,1 1 0,0 0 1,-1-1-1,2 1 0,-1 0 1,0 0-1,1-1 0,0 1 1,0 0-1,1-1 0,-1 1 1,1-1-1,0 0 0,0 1 1,0-1-1,1 0 0,-1 0 1,1-1-1,0 1 0,4 4 1,4 3-205,0-1 0,1 0 0,0 0 0,24 14 0,-19-14-1247,36 14-1,-4-6-4468,-27-13 2595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1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0 294 1716,'2'-46'5879,"-1"43"-4928,2-4-848,-3 7-36,0 0 1,0 0-1,0 0 0,0 0 1,0-1-1,0 1 0,0 0 1,0 0-1,0 0 1,0 0-1,0 0 0,1-1 1,-1 1-1,0 0 0,0 0 1,0 0-1,0 0 0,0 0 1,0 0-1,0 0 1,1-1-1,-1 1 0,0 0 1,0 0-1,0 0 0,0 0 1,0 0-1,1 0 1,-1 0-1,0 0 0,0 0 1,0 0-1,0 0 0,1 0 1,-1 0-1,0 0 0,0 0 1,0 0-1,0 0 1,0 0-1,1 0 0,-1 0 1,0 0-1,0 0 0,0 0 1,0 0-1,0 1 1,1-1-1,-1 0 0,0 0 1,0 0-1,0 0 0,0 0 1,0 0-1,0 0 1,0 1-1,1-1 0,-1 0 1,0 0-1,0 0 0,0 0 1,0 0-1,0 1 0,0-1 1,0 0-1,31 79 1852,35 140 0,-21-58-793,-26-88-810,-4-10-3897,-14-60 1284</inkml:trace>
  <inkml:trace contextRef="#ctx0" brushRef="#br0" timeOffset="1">455 26 1984,'-4'-16'2322,"1"7"2005,-2 16-3703,0-2-489,1-1-37,0 0-1,1 0 1,0 0 0,0 1-1,0-1 1,0 1 0,1 0 0,-1 0-1,-2 9 1,-5 21 309,2 0 0,1 1 0,2 0 0,-1 68 0,6-81-286,2 0 0,0 0 1,2-1-1,0 1 0,2-1 0,0 0 0,1-1 0,1 1 0,12 19 0,-16-32-72,2 0 0,-1-1-1,1 0 1,0 0 0,1-1-1,0 1 1,0-1 0,0-1 0,1 1-1,0-1 1,1-1 0,-1 0-1,1 0 1,0 0 0,0-1-1,0 0 1,1-1 0,0 0 0,-1-1-1,11 2 1,-17-4-6,-1-1 0,0 1 1,0 0-1,1-1 0,-1 1 0,0-1 0,0 0 1,0 1-1,1-1 0,-1 0 0,0-1 0,0 1 1,0 0-1,2-3 0,-3 3 5,0 0 1,-1-1-1,1 1 0,0 0 1,-1-1-1,1 1 0,-1-1 0,0 1 1,1-4-1,-4 1 80,1 0-90,2 2-25,-1 1 0,1-1 1,-1 1-1,0 0 0,0-1 0,0 1 0,0 0 0,0-1 1,0 1-1,0 0 0,0 0 0,0 0 0,-3-1 0,-13-12 75,-1 1 0,-35-18 0,-49-18-2132,65 32-409,15 8-1314,1 2 36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2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 1708,'-4'-2'11749,"-7"155"-8495,-1-67-1558,7-63-868,2 2-1,-1 24 0,4-47-601,1 0 3,0-1-159,0 0-50,-1 0-1,0 0 1,1-1-1,-1 1 1,1 0-1,0-1 1,-1 1-1,1 0 1,0-1-1,-1 1 0,1-1 1,0 1-1,-1-1 1,1 1-1,0-1 1,0 0-1,0 1 1,-1-1-1,1 0 1,0 0-1,0 1 1,0-1-1,0 0 0,0 0 1,0 0-1,-1 0 1,2 0-1,17-1 110,0-1-1,-1-1 0,1-1 0,25-8 1,70-32 160,-52 18-148,-6 2 20,-2-4 0,57-37 0,-107 63-141,0-1 0,0 0 0,0 0 0,0 0 0,-1 0 0,1-1 0,-1 0 0,0 0 0,0 0 0,0 0 0,3-8 0,-5 10 2,-1-15 15,-10 4-20,7 9-7,-13-8 0,14 11-5,0-1 2,-27-15 232,27 16 96,6 5-285,-1-1-41,0 0-1,-1 0 0,1 0 1,-1 0-1,0 1 0,0-1 1,0 0-1,-1 1 0,1-1 1,-1 1-1,0 0 1,0-1-1,0 1 0,0 5 1,-1 2 13,0 0 0,-1 0 0,-1 0 1,0 0-1,-4 15 0,-23 51-720,9-26-1395,10-26-2075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3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12 2224,'1'-2'1309,"3"-8"3410,-9 16-3984,-8 8-284,1 1-1,1 0 0,-13 24 0,7-8 106,3 1 1,-20 60-1,29-75-393,1 0-1,1 0 1,1 0-1,0 0 1,1 0-1,1 0 1,3 32-1,-1-43-111,-1 1 0,1 0 0,1-1 0,-1 0 0,1 1-1,0-1 1,1 0 0,0-1 0,-1 1 0,2 0 0,-1-1-1,1 0 1,0 0 0,0-1 0,0 1 0,0-1 0,1 0 0,8 4-1,-9-5-7,0 0-1,1 0 0,-1-1 0,1 0 1,-1 0-1,1 0 0,0-1 1,0 0-1,0 0 0,0-1 0,0 1 1,0-1-1,0 0 0,0-1 1,0 0-1,-1 0 0,1 0 0,0 0 1,0-1-1,-1 0 0,7-3 0,-11 4-13,1 1 0,-1-1 0,1 0 0,-1 0 0,1 0 0,-1 0 0,0-1 0,1 1 0,-1 0-1,0 0 1,0-1 0,0 1 0,0-1 0,0 1 0,-1-1 0,1 1 0,0-1 0,-1 0-1,1 1 1,-1-1 0,1 0 0,-1 1 0,0-1 0,0 0 0,0 0 0,0-1 0,0-2 14,-1 1 0,0-1 0,0 1 1,-1 0-1,1 0 0,-1-1 0,-4-5 1,-2-4-13,-1 1 0,0 1 1,0 0-1,-2 0 0,1 1 1,-14-10-1,-15-12-2687,5 4-4257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3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2076,'0'0'3003,"0"-3"-1685,1-2-882,0 0 0,0 0 0,1-1 0,-1 1 0,1 1 0,0-1 0,1 0 0,-1 0 0,1 1 0,0-1 0,0 1 0,0 0 1,5-4-1,8-8 312,33-26 0,-5 5-652,-42 35-719,1 0 0,-1-1-1,1 1 1,-1-1 0,0 0 0,3-6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4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16 288 1252,'-1'3'134,"-3"10"1039,0 1 1,-3 25-1,7-33-912,0-1 0,0 1-1,1-1 1,-1 1-1,1-1 1,0 1 0,1-1-1,-1 1 1,1-1 0,4 7-1,2 3 155,2-1-1,0 0 1,0 0-1,1-1 1,1 0-1,0-1 1,21 16-1,34 35 1065,-66-62-1413,1 1 0,-1 0-1,1-1 1,-1 1 0,0 0-1,0 0 1,0 0-1,0 0 1,0 0 0,0 0-1,0 0 1,-1 0 0,1 4-1,-1-5-40,0 1-1,0 0 0,-1 0 1,1-1-1,0 1 0,-1 0 0,1-1 1,-1 1-1,0-1 0,0 1 1,1-1-1,-1 1 0,0-1 1,0 1-1,-1-1 0,0 2 1,-4 3 21,0 0 1,-1 0 0,1-1 0,-1 1-1,-1-1 1,-14 7 0,0-2-1660,-27 8-1,40-15 632</inkml:trace>
  <inkml:trace contextRef="#ctx0" brushRef="#br0" timeOffset="1">538 200 2076,'8'-15'1647,"1"1"0,0 1 0,1-1 0,19-19 0,51-41 34,-70 66-1401,-8 6-565,0 0 1,-1-1-1,1 1 1,-1 0-1,1 0 1,-1-1-1,0 1 1,0-1-1,1-3 1,-1 5-118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1504,'0'4'314,"1"1"0,-1 0 0,1-1 0,0 1 0,0 0 0,0-1 0,1 1 0,0-1-1,-1 0 1,2 1 0,-1-1 0,0 0 0,1 0 0,0-1 0,0 1 0,0 0 0,0-1 0,1 0 0,3 3 0,10 8 330,0-1 1,34 18-1,-51-30-620,37 19 722,-18-11-54,-1 2 0,33 24 0,-50-34-664,0 0 0,-1-1-1,1 1 1,0 0-1,0 0 1,-1-1-1,1 1 1,-1 0 0,1 0-1,-1 0 1,1 0-1,-1 0 1,0 0-1,1 0 1,-1 0 0,0 0-1,0 0 1,1 0-1,-1 0 1,0 0-1,0 0 1,0 0 0,0 0-1,-1 0 1,1 0-1,0 0 1,0 0-1,-1 0 1,1 0-1,0 0 1,-1 0 0,1 0-1,-1-1 1,1 1-1,-1 0 1,0 0-1,1 0 1,-1 0 0,-1 1-1,-3 3 27,-1 0 0,0-1 0,0 1-1,-8 4 1,8-5-5,-13 7-237,1 0 0,-41 15 0,18-13-6506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4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11 248 1804,'0'0'1817,"-2"-2"-1022,-3-8 2498,4 7-2742,-1-7-40,1 7 1339,1-13-1047,0 12-415,1 1-6,3-11 97,1 1-1,0 0 1,0 1 0,1-1 0,12-16 0,-10 18-238,0 0 0,1 1 0,0 0 0,1 0 0,14-10 0,-4 3 36,-18 15-209,1 1-3,25-9 70,-25 9-107,11 1 31,-11 0 8,0 2-33,-1-1-28,0 0-1,0 0-1,0 1 1,0-1-1,0 0 1,-1 1-1,1-1 1,0 1-1,-1-1 1,1 1 0,-1 0-1,1-1 1,-1 1-1,0 0 1,0 0-1,0 0 1,0 0-1,0 0 1,0 0-1,0 3 1,1 10 11,-1 0 1,-1 0-1,0 0 0,-1 0 1,0 0-1,-7 26 0,4-19 9,-3 41 1,8-58-23,-1 0 0,1 0 1,0-1-1,0 1 0,0 0 1,1-1-1,0 1 0,0-1 1,0 0-1,0 0 0,0 0 1,1 0-1,0 0 1,0 0-1,6 5 0,3 3 14,2 0 1,25 16-1,-31-22-20,2 1 20,1 0-14,-1 0-1,0 0 0,-1 1 0,1 0 1,13 17-1,-22-24 35,-3 1-34,-1-1 0,1 1-1,0-1 1,0 1 0,0 0 0,0 0-1,-1 2 1,1-2-9,0 0-1,0 0 1,0-1-1,0 1 1,0 0-1,0-1 1,0 1-1,-5 1 1,-9 4-302,0-2 1,-30 7 0,38-10-349,-1-1-1,1 0 1,0 0-1,-1-1 1,1 0-1,-1 0 1,-11-3-1,14 1-2972,-13-5 34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5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23 2092,'0'0'2918,"-1"-4"-2116,-1 1-562,-2-12 935,1 15-557,-7 0-48,7 0-33,-3 3-31,-10 7-265,0 0 1,1 2-1,0 0 0,1 0 0,1 2 0,0-1 1,-15 22-1,11-12-42,1 1 0,1 0 0,1 1 0,-15 38 0,22-44-117,1 0 1,1 0-1,0 0 0,2 1 1,0 0-1,1 0 0,1 0 1,1 0-1,0 0 0,5 26 1,-3-39-58,0 0 0,0 0 0,0 0 0,1 0 0,0 0 0,0 0 0,1 0 0,0-1 1,0 0-1,1 0 0,-1 0 0,1 0 0,1-1 0,-1 0 0,1 0 0,0 0 0,0-1 0,0 0 1,0 0-1,1 0 0,0-1 0,0 0 0,0 0 0,0-1 0,0 0 0,0 0 0,1-1 1,8 1-1,-11-1-3,1-1 0,-1 0 0,0 0 0,0-1 0,0 0 1,0 0-1,0 0 0,8-4 0,-12 5-15,0-1 1,0 0 0,0 1-1,0-1 1,0 0-1,0 0 1,-1 0-1,1 0 1,0 0-1,-1 0 1,1 0-1,0 0 1,-1 0-1,1-2 1,-5-15 24,4 17-32,0 1 0,0-1 1,0 1-1,0 0 1,-1-1-1,1 1 0,0 0 1,0-1-1,0 1 0,0 0 1,-1-1-1,1 1 1,0 0-1,0 0 0,-1-1 1,1 1-1,0 0 0,0 0 1,-1-1-1,1 1 1,0 0-1,-1 0 0,-9-7-15,0 1-1,0 0 0,-1 0 1,-20-6-1,-50-12-601,-1 0-5944,64 16 3332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8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1429 194 912,'0'0'3316,"0"2"-2713,-5 8 3283,5-9-3791,0-1 0,0 0 0,0 0 0,0 1 0,0-1-1,0 0 1,0 1 0,0-1 0,0 0 0,-1 1 0,1-1-1,0 0 1,0 0 0,0 1 0,0-1 0,-1 0 0,1 0-1,0 1 1,0-1 0,-1 0 0,1 0 0,0 0-1,0 0 1,-1 1 0,1-1 0,0 0 0,-1 0 0,1 0-1,0 0 1,-1 0 0,-89-12 1807,-12-2-1248,84 13-577,-118-2 371,111 4-392,0 1 1,1 1 0,-37 10-1,32-6-29,0 3 0,0 0 1,-48 25-1,24-6-4,-45 29 4,-137 120 60,87-39-57,120-109-12,2 0 1,-45 69 0,55-70-11,1 2 0,1-1-1,2 2 1,1 0 0,2 0 0,1 1 0,2 0-1,-5 58 1,8-49 10,-2 10-5,2 0-1,2 0 1,9 66 0,-6-103-6,0 0 1,1 0 0,1 0-1,1-1 1,0 0 0,1 0-1,0 0 1,1-1 0,1 0 0,0 0-1,1 0 1,0-1 0,1-1-1,0 0 1,1 0 0,12 9-1,-2-5 5,1-1-1,1 0 0,0-2 0,1-1 0,0 0 0,1-2 0,27 6 0,15 1 10,100 10-1,-98-20-2,97-4-1,68-19 14,-124 4-11,0-6 1,124-37 0,-85 10-28,235-108 0,-302 117 16,-2-5-1,141-96 1,-173 102-11,-2-1-1,79-86 1,-117 115-3,67-85 40,-65 78 29,0 0-1,-1-1 1,-1 0 0,11-29-1,-8 9 124,-2 0 0,-2 0 0,-1-1 1,-1-1-1,-3 1 0,-1 0 0,-1-1 0,-2 1 0,-2 0 0,-2 0 0,-1 0 0,-2 1 1,-19-54-1,16 61 40,-1 0 0,-23-36 0,26 50-127,-1 0 0,0 1 1,-1 0-1,0 1 0,-21-18 0,29 28-84,-32-26 163,-42-26 0,65 47-163,0 1-1,-1 1 1,1 0-1,-1 0 0,-1 1 1,1 1-1,-23-4 0,-24 1-2,0 3 0,-1 2 0,-62 7 0,89-2-11,-199 23 15,182-18-20,0 3 0,-71 25 0,74-19-15,-15 5-223,-77 39 0,-44 40-1855,64-33-4385,96-54 3880,-10 6-1550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9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61 202 2124,'-2'1'1430,"-1"0"-1007,0 0-1,1 0 0,-1 0 0,0 1 0,1-1 0,-1 1 1,1-1-1,-1 1 0,1 0 0,0 0 0,0 0 0,0 0 1,-3 4-1,1 1 230,0-1 1,1 0-1,0 1 1,-3 9-1,5-15-584,1 0 0,0 1 1,0-1-1,0 0 0,-1 0 0,1 0 0,0 0 0,0 0 0,0 1 1,1-1-1,-1 0 0,0 0 0,0 0 0,1 0 0,-1 1 0,2 2 122,-2-1-105,1 0 0,0 0 0,0 0 0,1-1 0,-1 1 0,0 0 0,1-1 0,0 1 0,-1-1 0,1 0 0,0 1 0,0-1 0,0 0 0,1 0 0,-1 0 0,0-1 0,1 1 0,-1 0 0,1-1 0,5 2 0,4 3 113,1-2 0,0 0 0,15 3 0,-28-7-196,28 5 259,0-1 0,1-1 0,-1-2-1,43-2 1,111-22 453,-27-6 370,218-69 1,-358 93-943,18-5 507,-1-1 1,0-1-1,34-20 1,-59 27-151,0-1 0,1 0 0,-2 0 0,1 0 0,-1 0 0,11-15 0,25-47 3334,-36 58-3397,-5 9-265,0-1-1550,5-9 4002,-3 3-6065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46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188 930 1740,'5'0'4465,"5"-53"-2923,-3 0 0,0-81 0,-5 67-863,-1 50-542,5-165 1007,-21-197 2124,9 337-2035,6 40-444,0 16-634,11 152 250,3-69-190,27 97 0,-30-155-251,29 96 179,-32-110-720,2 0 1,1-2-1,18 30 1,-18-43-642</inkml:trace>
  <inkml:trace contextRef="#ctx0" brushRef="#br0" timeOffset="1">223 549 2388,'-57'-33'3173,"-89"-37"-1,126 56-1201,22 10-1609,1-1-288,1 1 0,-1-1-1,1 0 1,0 1 0,0 0-1,1 0 1,-1 0 0,6-3-1,46-28 110,-44 28-185,204-108-2110,-148 75-1954,-44 24 1530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0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12 1992,'-9'-12'8556,"9"13"-8477,-2 9 3327,1 3-3292,1-11-776,0 18 1126,1-1 0,1 1 0,4 19-1,0 2 120,7 35 629,30 99-1,-29-124-1354,-12-44-435,4 14-290,1-10-7202,0-6 4051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9 900,'0'0'1609,"0"-2"-256,-2 15 6724,1-1-7780,-1 0 1,2-1-1,0 1 0,0 0 1,3 16-1,0-18-105,0 1-1,1-1 0,0 0 1,1 0-1,0 0 1,0 0-1,1-1 0,0 0 1,13 14-1,-16-19-131,1 0-1,0 0 1,1-1-1,-1 1 1,0-1 0,1 0-1,0 0 1,0 0 0,0-1-1,0 0 1,0 0-1,0 0 1,1-1 0,-1 1-1,1-1 1,-1 0-1,1-1 1,-1 0 0,1 1-1,8-2 1,-12 0-33,0 1 1,0 0-1,0-1 0,0 1 1,-1-1-1,1 0 0,0 0 1,0 1-1,0-1 0,-1 0 1,1-1-1,0 1 0,-1 0 1,1 0-1,-1-1 1,0 1-1,1-1 0,-1 1 1,0-1-1,0 1 0,0-1 1,0 0-1,0 0 0,0 1 1,0-1-1,-1 0 0,1 0 1,0-3-1,-1 0 57,1 0 0,-1 0-1,0 0 1,0 0 0,-1 0-1,1 0 1,-1 0 0,0 0-1,-3-8 1,-2 1-70,1 0-1,-1 1 1,-1 0 0,0 0-1,-1 0 1,0 1-1,0 0 1,-1 1 0,0 0-1,-1 0 1,0 1 0,0 0-1,-1 0 1,0 2-1,-14-8 1,16 11-757,-3 0-1372,10 3 1889,1 0 1,0 0 0,0 1 0,0-1-1,0 0 1,0 0 0,0 1-1,0-1 1,0 1 0,0-1-1,-2 2 1,0 0-604,-4 10-6981</inkml:trace>
  <inkml:trace contextRef="#ctx0" brushRef="#br0" timeOffset="1">465 182 2700,'3'0'527,"-1"-1"-1,0 0 1,0 1-1,0-1 1,0 0-1,0 0 1,0 0 0,0 0-1,0-1 1,0 1-1,0 0 1,0-1-1,-1 1 1,1-1-1,-1 0 1,1 0-1,-1 1 1,0-1 0,1 0-1,-1 0 1,0 0-1,1-6 1611,0-7-2827,-2 8-719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1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2432,'0'0'6419,"-4"3"-5623,4-2-791,-2 0 117,0 1 0,0 0 0,0 1-1,0-1 1,0 0 0,1 0 0,-1 1 0,1-1 0,0 1 0,-1-1-1,1 1 1,0 0 0,1-1 0,-1 1 0,0 5 0,0 1 109,0 0 0,1 0 0,1 1 1,0-1-1,0 0 0,1 0 0,0 0 0,0 0 1,5 10-1,-6-16-145,0 1 0,1 0 0,0-1 0,0 1 0,0-1 1,0 1-1,1-1 0,-1 0 0,1 0 0,0 0 0,-1-1 0,2 1 0,-1 0 1,0-1-1,0 0 0,1 0 0,-1 0 0,1 0 0,0-1 0,-1 1 0,1-1 1,0 0-1,5 1 0,-7-2-1,-1 0 0,0 0 1,1 0-1,-1 0 0,0-1 0,1 1 1,-1 0-1,0-1 0,0 1 0,1-1 1,-1 1-1,0-1 0,0 0 0,0 1 1,0-1-1,1 0 0,-1 0 0,0 0 1,0 0-1,-1 0 0,1 0 1,0 0-1,0 0 0,0-1 0,0 0 298,-1-1-18,-1 0-281,1 0 0,-1 0 0,0 0 0,0 0 0,0 0 0,0 0 0,0 0 0,-1 0 0,1 0 0,-1 0-1,0 0 1,0 1 0,0-1 0,-3-2 0,-4-3 181,1 1 1,-20-12-1,21 15-493,0-1 0,0 0 0,1 0 0,-1 0 0,1-1 0,-8-9 0,14 14-512,-5-7-117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1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1004,'3'1'446,"0"-1"-1,-1 0 1,1 0 0,0 0-1,0-1 1,0 1 0,-1-1 0,1 0-1,0 1 1,3-3 0,-4 2 699,12-4 2049,-10 2-5561</inkml:trace>
  <inkml:trace contextRef="#ctx0" brushRef="#br0" timeOffset="1">191 1 1844,'0'0'3345,"-3"4"-2381,-1 0-708,1 0-1,0 0 1,1 0-1,-1 0 1,1 1-1,0-1 1,0 1-1,0-1 1,1 1-1,-1 0 1,1 0-1,0 0 1,0 5-1,1 0 107,0 0-1,1 1 0,0-1 1,4 18-1,-4-23-237,0 0 0,1-1 0,0 0 0,0 1 0,0-1 0,0 0 1,0 0-1,1 0 0,0 0 0,0 0 0,0-1 0,5 6 0,-5-8-22,0 1 0,0-1 1,0 0-1,0 0 0,0 0 1,1 0-1,-1 0 0,0-1 1,0 1-1,0-1 0,1 0 0,-1 0 1,0 0-1,0-1 0,1 1 1,-1-1-1,0 1 0,0-1 1,0 0-1,0 0 0,0-1 0,5-2 1,-5 2 36,-1 0-1,0 0 1,1 0 0,-1-1 0,0 1 0,0-1 0,-1 0 0,1 1-1,0-1 1,-1 0 0,2-5 0,-2 5-24,0-1 1,0 0 0,-1 0-1,1 0 1,-1 0-1,0 0 1,0 0-1,0 1 1,-1-1-1,1 0 1,-1 0-1,0 0 1,0 1-1,-3-7 1,1 3-5,0 0 1,-1 1-1,0-1 0,0 1 0,-1 0 1,-8-9-1,12 14-335,-25-22 194,11 14-2324,-1 5-6166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1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1504,'3'0'1876,"20"-8"4536,-19 1-4171,-2 2 1358,-3-25-1917,1 27-2464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2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62 1656,'0'0'8911,"-3"5"-8182,-1 9-118,0 0-1,-4 19 1,7-26-427,0 0 1,0 0 0,1 0-1,0 0 1,0 0 0,1 0 0,0 0-1,2 8 1,-2-10-97,1 1-1,1-1 1,-1 0-1,1 0 1,-1 0-1,1 0 1,1-1-1,-1 1 1,1-1-1,0 0 1,0 0-1,0 0 1,0 0-1,1-1 1,-1 0-1,1 0 1,0 0-1,0 0 1,0-1-1,1 0 1,-1 0 0,0 0-1,1-1 1,-1 0-1,1 0 1,-1 0-1,1-1 1,0 1-1,-1-1 1,1-1-1,0 1 1,-1-1-1,1 0 1,-1 0-1,1-1 1,6-2-1,-6 1-12,-1 0 0,0 0-1,0 0 1,0-1 0,-1 1 0,1-1-1,-1 0 1,0-1 0,0 1-1,0-1 1,-1 1 0,1-1-1,-1 0 1,0-1 0,-1 1 0,1 0-1,-1-1 1,0 0 0,0 1-1,-1-1 1,0 0 0,0 0-1,0 0 1,-1 0 0,0 0 0,0 0-1,0 1 1,-1-1 0,0 0-1,0 0 1,0 0 0,-1 0 0,0 1-1,0-1 1,0 1 0,-1-1-1,0 1 1,0 0 0,0 0-1,-1 0 1,1 1 0,-1-1 0,0 1-1,-1 0 1,-8-7 0,2 4-267,1 1-1,-1 0 1,0 1 0,0 0 0,0 1 0,-19-5 0,22 7-419,-1 1 0,0 0 0,1 0-1,-11 1 1,14 0-362,-1 1-1,1 0 0,-1 0 0,1 0 0,-1 1 1,1-1-1,-5 4 0,-3 2-3336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2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8 695 1728,'19'-104'5766,"-5"36"-3131,6-100 0,-14 66-940,3-131 4499,-10 215-4950,1 18-1225,0 0-1,0 0 1,0 0-1,0 0 0,-1 0 1,1 0-1,0 0 1,0 0-1,0 0 1,0 1-1,0-1 0,0 0 1,0 0-1,0 0 1,0 0-1,0 0 0,0 0 1,0 0-1,0 0 1,-1 0-1,1 0 1,0 0-1,0 0 0,0 0 1,0 0-1,0 0 1,0 0-1,0 0 0,0 0 1,0 0-1,0 0 1,0 0-1,0 0 1,-1-1-1,1 1 0,0 0 1,0 0-1,0 0 1,0 0-1,0 0 1,0 0-1,0 0 0,0 0 1,0 0-1,0 0 1,0 0-1,0 0 0,0 0 1,0 0-1,0 0 1,0 0-1,0-1 1,0 1-1,0 0 0,0 0 1,0 0-1,0 0 1,0 0-1,0 0 0,0 0 1,0 0-1,0 0 1,0 0-1,0 0 1,0 0-1,0-1 0,-9 29 572,-6 44-159,-10 111 0,10 74 167,11-162-325,1 104 344,5 43 196,1-80-1081,-3-160-198,0 1-212,0 9-236,0-9-254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2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1560,'9'-31'2521,"1"1"0,1 1 0,22-40-1,-28 60-2145,0 1 0,1-1 0,0 1-1,0 1 1,1-1 0,0 1 0,0 0 0,1 1-1,-1-1 1,1 1 0,1 1 0,-1 0-1,1 0 1,19-7 0,-25 11-296,1 0 1,0 0-1,0 0 0,0 0 1,0 1-1,0-1 1,0 1-1,0 0 0,0 0 1,0 1-1,0-1 1,0 1-1,-1 0 0,1 0 1,0 0-1,0 0 0,0 1 1,-1-1-1,1 1 1,-1 0-1,6 5 0,-5-4-22,-1 1 0,1-1 0,-1 1 0,0 0 0,0 1-1,0-1 1,-1 0 0,0 1 0,0-1 0,0 1 0,0 0-1,-1 0 1,1 0 0,-1 0 0,-1 0 0,1 0 0,0 6 0,-2 8 15,0-1 1,-1 1 0,0-1 0,-2 0 0,0 0 0,-1 0 0,-1 0 0,-10 19 0,-3 4 71,-2-2 1,-34 48 0,39-64 468,-34 39 1,49-61-301,104-35 1494,-97 32-1695,100-34-1670,-53 16-1868,-22 0-6282,-19 11 5088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3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1 117 900,'21'-108'9604,"-21"106"-8904,3-5 3809,-2 46-3807,-2-6-81,3 43 1,-1-67-512,0 0 0,0 1-1,1-1 1,0 0 0,1 0-1,0 0 1,0-1 0,1 1 0,0-1-1,6 9 1,-9-15-69,1 0 1,-1 0-1,1-1 0,0 1 0,-1 0 0,1 0 1,0-1-1,0 1 0,0-1 0,0 0 0,0 0 1,0 1-1,1-1 0,-1-1 0,0 1 0,0 0 1,1 0-1,3 0 0,-3-1 59,0-1 0,0 1 1,0 0-1,0-1 0,0 0 0,0 0 0,0 0 0,0 0 0,0 0 1,-1 0-1,1-1 0,4-3 0,4-3 444,-1-1 1,-1 0-1,0-1 0,0 0 1,8-12-1,-16 21-449,1-2 231,10-15 458,-11 18-731,-1-1 1,0 1-1,0 0 1,0-1-1,0 1 1,0 0-1,1 0 0,-1-1 1,0 1-1,0 0 1,0-1-1,1 1 0,-1 0 1,0 0-1,0-1 1,1 1-1,-1 0 1,0 0-1,1 0 0,-1 0 1,0-1-1,1 1 1,-1 0-1,0 0 1,1 0-1,-1 0 0,0 0 1,1 0-1,-1 0 1,0 0-1,1 0 1,-1 0-1,0 0 0,1 0 1,-1 0-1,1 0 1,-1 0-1,1 1 1,3 6-11,-1 1 1,1-1 0,-1 1 0,-1 0-1,3 14 1,2 28-934,-1 94 0,-10-80-3287,-4 1-5017,4-41 3227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44 1384,'-14'-43'16573,"-13"140"-14146,-14 49-350,26-97-933,-16 85 0,30-130-1114,0 1 105,0 1 1,1 0-1,0-1 0,0 1 0,0 7 0,1-11-99,-1-1 0,0 0 0,0 1 0,1-1 0,-1 0 0,1 1 0,0-1 0,-1 0 0,1 0 0,0 1 0,0-1 0,-1 0 0,1 0 0,0 0 0,0 0 0,0 0 0,0 0 0,1 0-1,-1 0 1,0-1 0,0 1 0,0 0 0,1-1 0,-1 1 0,0-1 0,1 1 0,-1-1 0,2 1 0,15 2 91,1-1 0,0-1 0,-1 0 1,1-2-1,21-2 0,95-20 224,-55 7-153,109-25 148,-110 15-81,-77 25-259,0 0-1,0 0 1,0 0 0,0 0 0,0-1-1,-1 1 1,1-1 0,0 1 0,-1-1-1,1 1 1,-1-1 0,1 0-1,-1 0 1,0 0 0,0 0 0,0 0-1,0 0 1,0 0 0,0 0 0,0-1-1,-1 1 1,1 0 0,-1 0 0,0-5-1,0 5-11,-1-1-8,-12-20-2,11 20 13,-15-11 12,7 2-88,14 13-37,12 12 61,-14-11 55,0-1-1,-1 1 1,1 0 0,-1-1 0,1 1 0,-1 0 0,0 0 0,0 0 0,0 1 0,0-1 0,0 0 0,0 0 0,-1 0-1,1 1 1,-1-1 0,1 0 0,-1 4 0,0-1 1,0 0 0,-1 1 0,1-1 0,-1 1 0,-2 5 0,-1 3-70,-1 0 1,0-1 0,-1 1 0,-1-1 0,-9 13 0,-45 56-1787,43-59 918,7-11-795,0 0 1,-15 12 0,9-9-5585,7-7 1301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55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2926 33 1300,'0'0'2198,"-1"-3"-1625,-11-26 3987,11 28-3646,-3 1-702,3 0-179,1 0-1,-1 0 0,0 0 0,1 0 0,-1 0 1,0 0-1,0 0 0,1 0 0,-1 1 0,0-1 0,1 0 1,-1 0-1,0 1 0,1-1 0,-2 1 0,-3 4 21,1 1 0,0-1-1,0 1 1,0 0 0,1 1 0,0-1-1,0 0 1,0 1 0,-2 9-1,-12 69 209,11-53-182,-36 208 383,-19 367-1,59-494-402,-11 145 60,2-174-83,-40 228 81,42-277-99,-1 0 1,-2-1-1,-20 40 0,25-60-13,0 0 0,-1-1 0,0 0 0,-1 0-1,-15 16 1,7-10 1,-2 0 0,0-2 0,-37 27 0,7-14-9,-1-3 0,-1-1 0,-2-3 0,0-3 0,-1-1 0,-70 13 0,-137 18-130,134-26 66,13-5 28,-96 21-35,-23 9 54,113-25 14,-268 36 37,326-52 0,-82 8 484,111-14-158,-35 6 1,26-1-256,-50 15 22,82-20-101,0 0 1,0 1-1,-15 6 0,24-8 25,-2 0-21,-1 0-763,-16 5 2264,13-4-3948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4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13 172 2248,'-3'-8'1051,"1"-1"1,0 1-1,0 0 0,1-1 1,-1 1-1,2-1 0,-1 1 0,2-1 1,0-13-1,0 18-864,-1 1-1,1 0 1,0-1 0,0 1 0,0-1 0,0 1-1,1 0 1,-1 0 0,1 0 0,0 0 0,0 0-1,0 0 1,0 0 0,1 1 0,-1-1 0,1 1-1,-1-1 1,1 1 0,0 0 0,0 0 0,0 0-1,0 1 1,0-1 0,0 1 0,1 0 0,3-2-1,-5 3-135,0-1 1,0 0-1,0 1 0,0 0 0,0-1 0,-1 1 0,1 0 1,0 0-1,0 0 0,0 0 0,0 0 0,0 1 0,0-1 1,0 1-1,-1-1 0,1 1 0,0-1 0,0 1 0,-1 0 1,1 0-1,0 0 0,-1 0 0,1 0 0,-1 0 0,1 1 1,-1-1-1,1 0 0,-1 1 0,0-1 0,0 1 0,0-1 1,0 1-1,1 2 0,0 1 10,-1 0 0,0 0 0,0 0 1,0 0-1,0 0 0,-1 0 0,0 0 0,0 1 1,0-1-1,-1 0 0,0 0 0,-1 5 0,-3 7 39,0 0 1,-2 0-1,-11 24 0,-33 47 331,25-43-8,25-43-378,0 0 1,0-1-1,0 1 1,0 0-1,1 0 0,-1 0 1,1 0-1,0 0 1,-1 0-1,1 0 0,0 0 1,0 0-1,0 2 1,1-3-35,-1 0 0,0-1 0,0 1 1,0-1-1,1 1 0,-1-1 0,0 1 0,0-1 1,1 1-1,-1-1 0,0 1 0,1-1 1,-1 1-1,1-1 0,-1 0 0,1 1 1,-1-1-1,1 0 0,-1 1 0,1-1 1,0 0-1,0 1-14,0-1 0,1 0 0,-1 0 0,1 1 0,-1-1 0,1 0 0,-1 0 0,1-1 0,-1 1 1,1 0-1,-1 0 0,2-1 0,14-4-585,-1-1 1,0-1-1,0 0 1,26-16-1,-23 10-4392,27-23 1,-30 21 537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5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1 261 2224,'0'0'2611,"0"-3"-1391,0-2-794,0 0-1,0 0 0,0 0 1,1 0-1,0 0 0,0 0 1,0 1-1,1-1 0,-1 0 1,1 1-1,1-1 0,-1 1 1,0-1-1,1 1 0,0 0 1,0 0-1,4-3 0,9-12 262,2 2-1,23-19 1,-17 16-5,12-9 41,14-14-2370,-47 36 116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5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1780,'-4'10'5325,"0"0"-3274,1-5-1662,0 0 0,1 0 1,-1 1-1,1-1 0,1 1 1,-1-1-1,1 1 0,0 0 1,0 0-1,1 11 1,1-12-303,0 0 0,0 0 0,1 0 0,0 0 0,0 0 1,0-1-1,1 1 0,-1-1 0,1 1 0,0-1 1,1 0-1,-1 0 0,1 0 0,-1-1 0,8 6 0,8 5 74,1 0 0,26 12 0,-8-4 182,-29-16-268,2 0 326,-1 1 0,15 12 0,-23-17-118,-3 0-12,0 0-226,1 0 0,-1 0 0,0 0 0,0-1 0,0 1 0,0 0 0,0-1 0,0 1 0,-1-1 0,1 1 0,0-1 0,-1 0 0,1 1 0,-1-1 0,0 0 0,-1 1 0,-35 15 293,10-6-138,9-2-892,-33 11 0,50-20-199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5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15 1220,'0'0'1687,"0"-2"-128,0 1-1395,0 1 0,0-1 0,0 1 0,0-1 0,0 1-1,-1-1 1,1 1 0,0-1 0,0 1 0,0-1 0,0 1-1,-1-1 1,1 1 0,0 0 0,0-1 0,-1 1 0,1-1-1,0 1 1,0 0 0,-1-1 0,1 1 0,-1 0 0,1-1-1,0 1 1,-1 0 0,1 0 0,-1-1 0,0 1 0,-16 2 1797,13 0-1811,0-1 0,0 1 0,0 0-1,1 0 1,-1 1 0,0-1 0,1 1 0,-4 3 0,-4 3 147,-16 12 361,0 2 1,2 1 0,1 0 0,-41 55 0,53-62-457,0 1-1,2 1 1,0 0-1,1 0 1,0 1-1,2 0 1,1 1-1,0 0 1,-3 24-1,8-40-150,1 1-1,0-1 0,0 0 0,0 0 0,1 0 0,-1 1 1,1-1-1,0 0 0,1 0 0,-1 0 0,1 0 1,0 0-1,0-1 0,4 6 0,-4-7-19,1 1 0,-1-1-1,1 0 1,0 0 0,0 0-1,0-1 1,0 1 0,1-1-1,-1 0 1,0 0-1,1 0 1,0 0 0,0 0-1,-1-1 1,1 1 0,0-1-1,0 0 1,5 0 0,-5 0-5,0-1 0,0 1 0,-1-1 0,1 0 0,0 0 0,0 0 0,-1-1 0,1 1 0,0-1-1,-1 0 1,1 0 0,-1 0 0,1-1 0,-1 1 0,1-1 0,-1 0 0,0 1 0,5-5 0,-8 6-20,0-1-1,1 0 1,-1 1-1,0-1 1,1 0 0,-1 0-1,0 1 1,0-1-1,0 0 1,0 0-1,0 0 1,0 1-1,0-1 1,0 0 0,0 0-1,0 1 1,0-1-1,0 0 1,0 0-1,-1 1 1,1-1-1,0 0 1,-1 0 0,1 1-1,0-1 1,-1 0-1,-12-17 30,13 17-32,-8-6-29,1-1 1,-1 1-1,0 1 1,-1 0-1,1 0 1,-14-6-1,6 3-133,-53-29-1510,23 19-7022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0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1298 113 836,'-5'-7'752,"-1"-1"-1,0 1 1,0 1-1,0-1 1,-1 1-1,0 0 1,0 0-1,0 1 1,-12-7 0,6 6-278,0 0 0,0 1 0,0 0 0,-1 1 0,-20-4 0,6 4-192,-1 1-1,0 2 1,1 1 0,-1 1 0,-36 6 0,-9 6 344,1 4 1,-94 34 0,144-42-507,-26 14-1,-2 1 28,17-7-81,2 0 0,0 2 1,1 2-1,1 0 0,1 2 1,1 2-1,1 0 0,-45 56 0,48-52-47,10-14-1,-16 25 0,12-11-2,2 0-1,0 1 1,-13 37-1,26-57-11,0 0-1,0 0 1,1 0-1,1 0 1,0 1-1,0-1 0,1 0 1,0 1-1,1-1 1,0 1-1,0-1 1,1 0-1,1 0 1,4 14-1,2-5 7,0 0 1,1-1-1,1 0 0,1-1 0,0 0 1,2 0-1,0-2 0,0 0 0,1 0 1,22 15-1,-1-3-5,2-2 0,1-2 0,72 32 0,-67-37-1,1-3 0,0-1 0,1-2-1,0-2 1,90 6 0,-47-13-18,1-3 0,104-15-1,39-18-135,-24-26 41,-208 58 108,34-11-9,-1-1-1,-1-3 0,-1 0 0,0-2 1,-1-2-1,34-27 0,-39 27 68,-1-2 0,-1-1 0,-1 0 1,29-40-1,-40 46 62,-1-1 0,0 0-1,-2-1 1,0 0 0,-1 0 0,-1-1 0,0 0 0,3-24 0,-6 28 53,-2-1-1,0 1 1,-1-1-1,0 0 1,-1 1-1,-1-1 1,-1 1-1,0-1 0,-2 1 1,-7-27-1,5 28-54,0 1-1,-1 0 0,0 0 0,-1 0 0,-1 1 0,0 0 0,-16-17 0,10 15 12,-1 0 0,-1 1 0,0 1 0,-34-20 0,8 11-161,-1 2 0,-1 2 0,-1 1 0,-54-10 1,27 10-1951,-1 5 1,-82-5 0,107 15-2624,4 2 40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4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 1396,'-7'-9'4273,"7"9"-4112,0 0 0,0-1 0,0 1 0,0 0 0,-1 0 0,1 0 0,0-1 0,0 1 0,0 0 0,-1 0 0,1 0 0,0 0 0,0 0 0,-1-1 0,1 1 0,0 0 0,0 0 0,-1 0 0,1 0 0,0 0 0,0 0 0,-1 0 0,1 0 0,0 0 0,-1 0 0,1 0 0,0 0 0,0 0 0,-1 0 0,1 0 0,0 0-1,0 0 1,-1 0 0,1 0 0,-1 1 0,1 4 829,-1-1-805,1 0 1,0 1-1,0-1 1,0 0-1,1 1 1,-1-1 0,1 0-1,0 0 1,0 0-1,1 0 1,-1 0-1,1 0 1,0 0-1,0 0 1,0 0-1,1-1 1,2 4-1,6 5 74,0-1 0,1 0 0,0-1 0,1-1-1,0 0 1,0 0 0,1-2 0,0 0 0,1 0-1,21 6 1,10 1 214,0-3-1,60 7 0,458 22 2134,-318-47-1414,-112 1 23,-126 6-951,0 0-1,1-1 1,-1 0 0,0 0 0,15-5 0,-19 4-109,1 0 0,-1-1 0,0 1 0,0-1 0,0 0 0,0 0 0,0-1 0,-1 1 0,1-1 0,-1 1 0,4-7 0,34-60-6367,-12 32-3385,-11 21 3582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5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26 904,'8'-26'14440,"-9"64"-13303,-10 55-1,-1 15 57,10-66-873,-7 305 1399,13-300-3614,2-20-3150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5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1092,'0'0'7666,"-4"6"-6889,-1 5-420,1-1 1,0 1 0,0 0-1,-2 13 1,4-17-171,1 0 1,0 0 0,1 0-1,0 0 1,0 0-1,0 0 1,1 0-1,0 0 1,3 11 0,-2-11-110,1-1 1,1 1-1,-1-1 1,1 0 0,0 0-1,1 0 1,-1 0-1,1-1 1,0 0 0,1 0-1,-1 0 1,1-1 0,0 0-1,0 0 1,0 0-1,1-1 1,-1 1 0,1-2-1,0 1 1,0-1-1,0 0 1,0 0 0,0-1-1,0 0 1,1 0 0,-1-1-1,0 0 1,0 0-1,1-1 1,-1 0 0,0 0-1,0-1 1,9-2-1,-13 3-34,-1 0-1,0-1 1,0 1-1,0 0 1,1-1-1,-1 1 1,-1-1-1,1 0 0,0 0 1,0 0-1,-1 0 1,1 0-1,-1 0 1,1 0-1,-1 0 1,0 0-1,0-1 0,0 1 1,0-1-1,0 1 1,-1 0-1,1-1 1,-1 1-1,1-1 1,-1-3-1,0 1 20,0 0 0,0 0 0,-1 0 0,1-1 1,-1 1-1,0 0 0,-1 0 0,1 0 0,-1 1 0,0-1 0,-5-8 0,3 7-24,0 0 1,0 1-1,-1-1 0,0 1 0,0 1 0,0-1 0,-1 1 0,0-1 1,0 2-1,-11-7 0,3 4-528,0 1 0,0 0 0,-29-6 0,11 11-4570,22 0 1984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5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1812,'6'-11'3377,"-4"7"-1093,-1 0 1,0 1-1,-1-1 1,1 0-1,0-7 1,-1 1-1259,0 0-3586,0 1-4319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6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1212,'0'0'8278,"-6"4"-7534,3-1-615,-1-1-21,1 0 0,0 1 0,0-1 0,0 1 0,0 0 1,0 0-1,1 0 0,-1 0 0,1 1 0,-3 3 0,-3 8 211,0 0 1,1 1 0,1-1-1,1 1 1,0 1-1,1-1 1,0 1 0,2-1-1,0 1 1,0 19-1,2-32-267,1 1 0,0 0 0,-1-1 0,2 0-1,-1 1 1,0-1 0,1 1 0,0-1 0,0 0 0,0 0-1,0 0 1,1 0 0,0-1 0,0 1 0,0-1-1,6 7 1,-4-7-3,0 1-1,1 0 0,-1-1 1,1 0-1,-1 0 0,1-1 1,0 0-1,0 0 0,0 0 1,1 0-1,8 0 0,-8-1 11,1-1 0,-1 0 0,1 0-1,-1-1 1,1 1 0,-1-2 0,0 1-1,0-1 1,13-5 0,-15 5 1,0 0 1,-1 0-1,1-1 0,-1 0 0,0 0 1,0 0-1,0 0 0,0-1 1,0 0-1,-1 0 0,0 0 0,0 0 1,0 0-1,4-7 0,-4 3 30,0 0 0,0-1 0,-1 1 0,0-1 0,0 0 0,-1 1 0,0-1 0,-1 0-1,0 0 1,0 0 0,-1 0 0,0 1 0,0-1 0,-6-16 0,5 18-108,0 1 0,0 0 0,-1 0 1,0-1-1,0 2 0,-1-1 0,1 0 0,-1 1 1,-1-1-1,1 1 0,-1 0 0,0 1 0,0-1 1,0 1-1,0 0 0,-1 0 0,0 1 0,0-1 1,0 1-1,-7-2 0,1 1-703,-1 1 1,-18-3-1,24 5-1131,0 1 0,0 0 0,-11 1 1,4 1-2531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57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1974 1632,'0'0'3536,"-6"5"-2478,7-1 2668,3 1-3662,0-1 0,1 0 0,-1 0-1,1-1 1,0 1 0,0-1 0,0 0-1,10 4 1,53 17 257,-27-11-146,276 80 442,8-28-338,-215-50-293,1-5 0,143-4 0,217-34-13,-105-27 22,-339 50 3,47-9 3,-1-3 0,-1-4 0,-1-3-1,75-35 1,-95 31 6,-2-3-1,90-72 1,-13-17-5,-97 90 2,14-14-3,-3-1 1,-2-3-1,54-85 1,-83 118-1,12-18 93,29-66-1,-46 88-68,10-23 160,16-59 1,-22 55-3,4-67 1,-10 57-101,22-328 426,-14 288-466,2-36 2,-1-27 57,-11 133 37,0 0 0,-2 0 0,-2-18 0,3 33-63,0 1-8,-2-12 176,-2 0 0,-6-13 0,10 24-146,0 1-56,-11-20 96,11 20-94,0 0-21,-21-31 101,21 30-121,-3 1-60,4 1 30,0 1-1,-1 0 1,1-1-1,0 1 1,-1-1-1,1 1 0,0 0 1,-1-1-1,1 1 1,0 0-1,-1-1 0,1 1 1,-1 0-1,1 0 1,-1-1-1,1 1 1,-1 0-1,1 0 0,-1 0 1,1 0-1,-1 0 1,0 0-1,-31 4-2989,8 3-2443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34 358 2088,'1'0'265,"0"0"0,-1-1 0,1 1 0,0 0-1,-1-1 1,1 1 0,0-1 0,-1 1 0,1-1 0,-1 1 0,1-1-1,-1 0 1,1 1 0,-1-1 0,1 1 0,-1-1 0,1 0-1,-1 0 1,0 1 0,0-1 0,1 0 0,-1 0 0,0 1 0,0-1-1,0 0 1,0 0 0,0 1 0,0-1 0,0 0 0,0 0 0,0 0-1,0 1 1,0-1 0,0 0 0,-1-1 0,1 1-82,-1-2 1078,0-1-686,0 0-1,-1 0 1,0 0-1,1 0 1,-2 0-1,-3-6 1,-1-3 585,-3-10-352,4 8-1535,1 2-3462</inkml:trace>
  <inkml:trace contextRef="#ctx0" brushRef="#br0" timeOffset="1">260 5 2072,'2'-1'1469,"-2"0"-815,1 1-436,-1 0 1,0-1-1,0 1 0,1 0 0,-1 0 0,0 0 0,1 0 0,-1-1 0,0 1 0,1 0 1,-1 0-1,0 0 0,1 0 0,-1 0 0,0 0 0,1 0 0,-1 0 0,0 0 0,1 0 1,-1 0-1,0 0 0,1 0 0,-1 0 0,0 0 0,1 0 0,-1 1 0,0-1 1,1 0-1,-1 0 0,0 0 0,0 0 0,1 1 0,-1-1 0,1 0 0,7 17 2458,0 26-1740,-7-41-492,53 323 5482,-34-240-5507,-10-50-3882,-8-27 1898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6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37 157 1880,'-1'-14'2121,"-1"0"-1,1 1 1,-2-1-1,-5-14 1,6 19-1335,-1 0 1,-1 1-1,-8-16 0,12 23-1135</inkml:trace>
  <inkml:trace contextRef="#ctx0" brushRef="#br0" timeOffset="1">342 26 1864,'-1'-3'1500,"-6"-11"-171,6 13-1160,1 1 0,0-1 0,-1 1 0,1-1 0,-1 0 0,0 1 0,1-1 0,-1 1 0,1-1 0,-1 1 0,0 0 0,1-1 0,-1 1 0,0 0 0,1-1 0,-1 1 0,0 0 0,0 0 0,1-1 0,-1 1 0,0 0 0,0 0 0,0 0 0,1 0 0,-1 0 0,0 0 0,0 0 0,1 1 0,-2-1 0,-6 0 997,3 3-964,-1 0-1,2 1 1,-1-1-1,0 1 1,1 0-1,-1 0 1,1 1-1,0-1 1,1 1-1,-1 0 1,1 0-1,0 0 1,0 1-1,0-1 1,1 1 0,0-1-1,0 1 1,0 0-1,1 0 1,0 0-1,0 0 1,1 0-1,-1 8 1,1-8-151,0-1 0,1 1 1,-1-1-1,1 1 0,0-1 1,1 1-1,-1-1 0,1 0 1,0 0-1,1 1 0,-1-1 1,1-1-1,0 1 0,0 0 1,0-1-1,1 0 0,-1 1 1,1-1-1,0-1 0,1 1 1,-1-1-1,1 1 0,-1-1 1,1 0-1,8 3 0,-6-3-12,1-1 0,-1 1 0,1-1 0,-1-1 0,1 0-1,0 0 1,-1 0 0,1-1 0,0 0 0,0 0 0,-1-1 0,11-2 0,-16 1-16,1 1-1,-1-1 1,1 0 0,-1 0 0,0 1 0,0-1 0,0-1 0,0 1 0,-1 0 0,1 0 0,-1-1 0,2-2 0,-1 0 0,0 0 1,-1 0 0,0 0-1,0 0 1,0 0 0,-1 0 0,1 0-1,-1 0 1,0 0 0,-1 0-1,1 0 1,-1 0 0,0 0-1,0 0 1,-3-5 0,0-1-57,0 1 1,0 0-1,-1 1 1,0-1-1,-13-15 1,13 19-561,-21-26 145,3 15-7763,11 10 4119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7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1 782 952,'4'0'564,"0"1"0,-1-1 0,1 0 0,0-1 0,0 1 0,0-1 0,-1 0-1,1 0 1,0 0 0,-1 0 0,1 0 0,-1-1 0,1 0 0,-1 0 0,0 0 0,1 0 0,-1 0 0,0-1 0,0 1-1,-1-1 1,1 0 0,-1 0 0,1 0 0,3-6 0,-4 5-630,15-20 665,-2 8-8456,-8 10 4319</inkml:trace>
  <inkml:trace contextRef="#ctx0" brushRef="#br0" timeOffset="1">512 79 2228,'11'-22'1740,"5"-12"1482,-11 11 3170,-5 23-6370,0 0 1,0 0-1,0 0 1,0 1-1,0-1 1,0 0-1,0 0 1,0 0-1,0 0 1,0 0-1,0 0 1,0 1-1,0-1 1,0 0-1,0 0 1,0 0-1,0 0 1,0 0-1,0 0 1,0 0-1,0 1 1,0-1-1,0 0 1,0 0-1,0 0 1,0 0-1,0 0 1,0 0-1,0 0 1,0 1-1,1-1 1,-1 0-1,0 0 1,0 0-1,0 0 1,0 0-1,0 0 1,0 0-1,0 0 1,0 0-1,0 0 1,1 0-1,-1 1 1,0-1-1,0 0 1,0 0-1,0 0 1,0 0-1,0 0 0,1 0 1,-1 0-1,0 0 1,0 0-1,0 0 1,0 0-1,0 0 1,0 0-1,1 0 1,-1-1-1,0 1 1,0 0-1,0 0 1,0 0-1,-43 249 3413,-105 292-528,82-358-2151,3-17-111,22-87-1923,29-61-575,0 0 1,-15 16 0,19-26-3263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7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250 115 1236,'4'-11'1283,"1"0"1,0 1-1,0 0 0,13-18 1,-15 23-806,1 1 1,0 0-1,-1 1 1,1-1 0,1 1-1,-1-1 1,0 1-1,1 1 1,0-1-1,-1 1 1,1-1-1,7-1 1,-11 4-412,0 0-1,0-1 1,0 1 0,0 0-1,0 0 1,0 0 0,1 0-1,-1 0 1,0 1 0,0-1 0,0 0-1,0 0 1,0 1 0,0-1-1,2 1 1,0 1 103,-1-1-93,1-1 0,-1 1 0,0 1 0,0-1 0,0 0-1,0 0 1,0 1 0,0-1 0,0 1 0,-1 0 0,1 0 0,-1-1-1,1 1 1,-1 0 0,1 0 0,-1 0 0,0 1 0,0-1 0,0 0-1,0 0 1,1 5 0,-1-1 18,0-1 0,0 1-1,0 0 1,-1 0 0,1 0 0,-1-1 0,-2 10-1,0-4 1,-1 0-1,0 0 1,-1 0-1,0 0 1,-1-1 0,0 0-1,-11 16 1,-2-1 114,-33 36-1,-2-8 195,-113 87-1,123-106-237,35-27-81,0 0-1,-13 14 0,20-20 104,18-2-359,0 0 0,0-2 0,-1 0 0,31-9 0,62-29-1639,-94 35 1474,87-42-3287,-52 23-1377,-14 8 1073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8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0 844,'4'1'12080,"-3"7"-9338,-4 10-3767,3-18 1043,0 1 0,0-1 0,0 1 1,0-1-1,0 1 0,0 0 0,0-1 1,0 1-1,0-1 0,1 1 0,-1-1 0,0 1 1,0-1-1,0 1 0,1-1 0,-1 1 1,0-1-1,1 1 0,-1-1 0,0 1 1,1-1-1,-1 1 0,0-1 0,1 0 0,-1 1 1,1-1-1,-1 0 0,1 1 0,-1-1 1,1 0-1,-1 0 0,1 1 0,0-1 1,0 0 51,3 3 37,1 0-1,-1-1 0,1 0 0,0 0 1,0 0-1,0 0 0,0-1 0,0 0 0,6 1 1,44 1 418,-54-3-490,17-2 359,0-1 1,0 0-1,-1-1 1,0-1-1,19-8 1,-26 10 279,-9 2-623,-1 1 1,1 0 0,0 0 0,0 0 0,0 0 0,0 0 0,0 0 0,0 0-1,0 0 1,0 0 0,0 0 0,-1 0 0,1 0 0,0 1 0,0-1 0,0 0 0,0 1-1,0-1 1,-1 1 0,1-1 0,0 1 0,0-1 0,-1 1 0,1-1 0,0 1 0,-1 0-1,1-1 1,-1 1 0,1 0 0,-1 0 0,1-1 0,-1 1 0,1 0 0,-1 0-1,0 0 1,1 0 0,-1 0 0,0 1 0,2 4 81,0 1 0,-1 0 0,1 12 0,-1-14-58,2 30-249,-2 1-1,-1-1 0,-5 38 1,-6-14-3598,-5-2-4212,8-37 3229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9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0 1896,'0'0'4681,"-2"4"-3634,-116 188 3981,16-28-3123,-84 150 986,169-285-2610,-30 58 606,41-73-595,0-1 0,1 1 0,1-1 0,-5 27 0,9-39-256,0 0 0,0 1 0,0-1 0,-1 0 0,2 0-1,-1 0 1,0 1 0,0-1 0,0 0 0,0 0 0,1 0 0,-1 0 0,1 1 0,-1-1 0,1 0 0,-1 0 0,1 0 0,0 0 0,-1 0 0,1 0 0,0 0 0,0-1 0,1 2-1,0 0 7,0-1 0,0 0 0,1 0 0,-1 0 0,0 0 0,1 0 0,-1 0 0,1-1 0,-1 1 0,5 0 0,6-1 44,-1 0-1,1 0 1,18-4-1,-25 3-47,28-6 96,1-2 1,-1-1-1,58-26 1,-48 19-37,-14 5-9,0-1 0,-1-1 0,-1-2 0,0-1 0,-1-1 0,48-42 0,-75 59-79,1 1-1,-1 0 1,1-1 0,-1 1 0,0 0-1,1-1 1,-1 1 0,1 0 0,-1 0 0,1-1-1,-1 1 1,1 0 0,-1 0 0,1 0-1,-1 0 1,1-1 0,-1 1 0,1 0 0,-1 0-1,1 0 1,-1 0 0,1 0 0,-1 0-1,1 0 1,-1 1 0,1-1 0,0 0 0,0 1 2,0-1 0,0 1 1,0 0-1,0 0 0,0 0 1,0-1-1,0 1 1,0 0-1,0 0 0,-1 0 1,2 2-1,10 27 187,-8-17-162,-2-1 0,0 1 0,0-1 0,-1 1 0,-1 0 0,0 0 0,-1-1 0,-3 22 1,0-19-1469,1-1 1,-2 0 0,-12 27-1,12-25-4674,3-10 4394,-1 4-3184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50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1412,'8'-12'993,"1"1"-1,0-1 1,1 2-1,0 0 0,1 0 1,0 1-1,1 0 1,12-7-1,-4 4-289,-1 2 1,1 1-1,22-8 0,-36 15-510,0 0 1,0 1-1,0-1 0,1 1 1,-1 0-1,0 1 0,1 0 1,-1 0-1,0 0 0,1 1 1,-1-1-1,0 2 0,0-1 1,1 1-1,9 3 0,-14-3-109,0-1 0,1 0 0,-1 1 0,0 0 0,0-1 0,0 1 1,0 0-1,0 0 0,0 0 0,-1 0 0,1 0 0,0 1 0,-1-1 0,0 0 0,2 5 0,-1-2 0,-1-1 0,0 1-1,0 0 1,-1-1 0,0 1 0,1 0 0,-1 0 0,-1 6-1,-2 4 54,0 0 0,-1-1 0,0 1-1,-11 21 1,-20 36 353,-54 82 0,18-35 104,70-117-485,3 1-90,6 10-47,-8-13 25,0 0 1,0 0-1,0 0 1,0 0-1,0 1 1,1-1-1,-1 0 1,0 0-1,0 0 1,0 0 0,0 0-1,0 1 1,0-1-1,0 0 1,0 0-1,1 0 1,-1 0-1,0 0 1,0 0-1,0 0 1,0 0 0,0 0-1,1 1 1,-1-1-1,0 0 1,0 0-1,0 0 1,0 0-1,1 0 1,-1 0-1,0 0 1,0 0-1,0 0 1,0 0 0,1 0-1,-1 0 1,0 0-1,16-3-367,1 0-1,-2 0 0,1-2 1,19-7-1,64-32-2255,-84 37 2066,56-32-6047,-38 17 2452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50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190 224 1984,'0'0'1171,"1"-2"-56,11-20 2725,17-27 0,-16 31-2971,0 0 1,2 1 0,27-25 0,17-12 1289,-58 53-1795,-6 4-192,-6 2-89,-11 5 98,0 2 1,-26 18-1,38-23-128,0 1-1,1 1 1,0 0-1,1 0 1,0 0 0,0 1-1,-11 20 1,17-26-39,0 1-1,0 0 1,0 0 0,1 0 0,-1 0-1,1 0 1,1 0 0,-1 0 0,1 0-1,-1 0 1,2 0 0,-1 0 0,0 0-1,1 0 1,0 0 0,0 0 0,1 0-1,0 0 1,-1 0 0,1 0 0,5 6-1,13 24 23,-11-23-10,-2 0 0,0 1 0,0 0 0,9 27 1,-15-36-22,0 0 0,-1-1 0,1 1 0,-1 0 0,0 0 0,0 0 0,0 0 0,0 0 0,-1 0 0,1 0 0,-1 0 0,0 0 0,0-1 0,-1 1 0,1 0 0,-1-1 0,1 1 0,-1-1 0,-1 1 0,1-1-1,0 0 1,-1 0 0,-2 3 0,-3 1-4,0 0 0,0 0 0,-1-1 0,1-1 0,-1 1 0,-1-1-1,-9 4 1,0-2-216,-1 0 0,-31 6 0,19-9-745,15-6-1493,16 2 2125,1 0-1,-1 0 0,0-1 0,1 1 0,-1 0 0,1 0 0,-1-1 1,1 1-1,-1 0 0,1-1 0,-1 1 0,1-1 0,-1 1 0,1 0 0,0-1 1,-1 1-1,1-1 0,-1 1 0,1-2 0,-4-7-3911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51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 2112,'-7'9'9046,"-38"39"-7113,19-20-1113,1 1 0,-24 36 0,38-48-509,0 1 0,1 1 0,1-1 0,0 2 0,-8 31 0,15-46-265,1 0 0,1 0 1,-1 0-1,1 0 0,-1 0 0,1 0 1,1 0-1,-1 0 0,1 0 0,0 0 1,0 0-1,0 0 0,1 0 0,0 0 0,0-1 1,0 1-1,0-1 0,1 1 0,-1-1 1,1 0-1,4 5 0,-1-3-6,1 0-1,-1 0 1,1-1-1,0 0 1,0 0-1,1-1 1,-1 1-1,1-2 1,0 1-1,0-1 1,10 3-1,-18-6-34,0 0-1,1 0 1,-1 0-1,1 0 1,-1 0 0,0 1-1,1-1 1,-1 0-1,0 0 1,1 0-1,-1 0 1,0 0-1,1 0 1,-1 0-1,1 0 1,-1 0-1,0 0 1,1-1-1,-1 1 1,0 0-1,1 0 1,-1 0-1,0 0 1,1 0-1,-1-1 1,1 1-1,-3-8 110,-9-8-53,5 10-53,0 1 0,0-1 0,-1 1 0,1 0-1,-1 0 1,-12-5 0,-2-3 1,-13-8-55,-75-53-1201,105 71 770,1 0 0,-1 0 0,1 0-1,0-1 1,0 1 0,0-1-1,0 0 1,1 0 0,-1 0 0,1 0-1,-2-7 1,4 5-3414,4-12 37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51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1545 116 1764,'-1'-5'250,"-1"0"0,0 0 0,1 1 0,-2-1 0,1 0 0,0 1 0,-1 0 0,0-1 1,0 1-1,0 0 0,-1 1 0,1-1 0,-1 1 0,0-1 0,0 1 0,0 0 0,0 0 0,-1 1 0,1-1 0,-10-3 0,-3 0 240,0 0-1,-1 1 1,0 1-1,-29-3 1,17 4-17,0 2 0,0 1-1,0 2 1,-53 8 0,33 1 67,1 1-1,-48 20 1,54-15-103,1 2 1,-60 36 0,6 6 152,2 5 0,3 3 0,-85 86 1,132-112-334,3 2 0,1 2 0,-56 85 0,82-107-152,0 0-1,2 1 1,-18 54-1,25-60-52,0-1-1,2 1 0,0 0 1,1 0-1,1 0 0,3 31 1,0-38-41,1 0 1,0 0-1,1 0 0,1 0 1,0 0-1,0-1 0,2 0 1,-1 0-1,1 0 1,1-1-1,13 15 0,-9-11-23,2-1-1,-1 0 1,2-1 0,-1 0-1,2-2 1,0 1-1,0-2 1,1 0-1,19 8 1,-8-7-36,0-2 1,1 0 0,0-2 0,0-1 0,50 4-1,45-4-221,207-17-1,-242-1 102,114-32-1,-120 21 32,106-45-1,-183 66 133,52-21-57,-1-3-1,-1-2 0,64-44 1,-92 52 103,0-2 1,-2 0-1,-1-2 1,0 0 0,-2-2-1,-1-1 1,21-32-1,-35 44 32,0-1-1,0 0 0,-2 0 1,0-1-1,-1 1 0,0-1 1,-1-1-1,-1 1 0,-1-1 1,-1 1-1,0-1 0,-1 1 1,-3-23-1,0 23-10,0-1-1,-1 1 1,-1 0 0,0 0-1,-1 0 1,-1 1-1,-1 0 1,0 0 0,-1 1-1,0 0 1,-2 1-1,-13-16 1,2 7-9,0 2 0,-2 1 0,0 1 0,-1 0 0,0 2 0,-47-22-1,31 17-174,-1 3 0,-1 1 0,0 2 0,-1 2 0,-1 2 0,-60-8 0,-104 0-1060,163 19-811,1 1 1,0 3-1,-48 8 1,10 8-2558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59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3588 86 960,'-5'-16'972,"4"13"1433,0 1-1727,-19-42 4691,20 43-4675,-5-14 553,1 10 320,61 167-1353,-33-100-168,-3 0 0,16 79-1,-30-101-26,-3 1 0,-1-1-1,-2 1 1,-1-1 0,-3 1-1,-14 77 1,-1-12 3,-13 53 26,21-125-41,-1 1 1,-2-2-1,-1 1 0,-2-2 1,-1 0-1,-33 45 0,-209 266 31,204-278-30,-4-2 1,-2-3-1,-121 94 1,-85 12 22,161-104-24,-11 3-3,-3-4 0,-158 55 0,106-61 4,37-13-6,-56 8-17,113-32 10,-222 46 19,113-37 11,99-15-9,-348 75 109,360-71 120,-28 6 134,3 3-2,35-7-271,52-12-95,11-4-6,0-1 0,0 1-1,0-1 1,0 1-1,0-1 1,-6 1-1,7-1 32,-16 4-482,12-2-2281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53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1108 920,'-32'28'440,"-5"3"77,1 1-1,-47 55 1,25-20-107,28-32-199,-33 46 0,34-38-58,4-8 23,2 1-1,1 2 1,-19 46-1,31-60-54,2 1-1,1-1 1,-7 44 0,12-51-38,1 1 1,0-1-1,2 0 0,0 0 1,0 1-1,8 26 1,6 5 73,2-1 1,2-1-1,2 0 0,34 52 1,-21-36-52,48 76 85,-70-122-173,1-1-1,0 0 1,2 0-1,0-2 1,32 25-1,-23-23 7,1-2 0,1 0 0,0-2 0,0-1 0,49 14 0,145 22 46,-199-44-66,82 14 22,1-4 0,1-6-1,107-5 1,-72-18-50,-82 8 28,90-20 36,-76 13-41,103-24-1,23-5-49,-19 6 44,88-45-202,-110 29 66,214-78-162,-262 91 245,416-164-569,-470 182 588,168-76 5,-74 26-2,52-28-87,-85 36 86,164-105-29,-208 117 31,-2-3 1,65-69-1,-120 109 18,-2 1-1,0-2 1,18-29-1,-25 34 51,0 0 0,0 0 0,-1-1 0,-1 0 0,0 0 0,3-20 0,-3-7 89,-2 0 0,-3-48 1,2-47 14,2 93-73,-1 0 0,-5-54 0,1 78-24,-1 0 0,0 1 1,-1 0-1,-1 0 0,-1 0 0,-1 0 1,0 1-1,-12-21 0,-162-220 590,168 244-584,1-1-1,-2 2 0,0-1 0,-1 2 1,0 0-1,0 1 0,-1 1 0,-1 0 1,1 1-1,-2 0 0,-22-5 0,-13-2 27,-2 2 0,-79-7-1,-81 9 24,109 8-60,91 2-31,-294-6 230,249 10-169,1 2-1,-1 2 0,-64 18 1,-229 89 241,289-91-236,45-16-39,-327 132 366,247-94-309,-32 17 13,-72 36 30,41-21-68,-18 4 19,8-5-27,-85 40 18,117-68-65,73-22 7,-215 95 15,144-50-44,-93 51 127,118-60-80,-132 75 152,162-89-111,35-20-42,-64 47 0,89-61-224,22-13 72,-2 1-304,-6 5 52,7-5-231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8:52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1287 1620,'0'0'6578,"8"0"-6249,231-10 1054,117-8-739,38-15-323,157-26 54,-361 39-159,46-7 35,35-3 17,-154 21-175,190-18 123,-28 0-51,127-12 28,-21-11-81,-319 41-96,181-24 53,90-4 1,-63-7-26,-116 15-17,283-46 24,-53 12-13,-3-5-18,9 0 20,-311 54-30,149-23 5,38-7 16,-152 23-17,323-54 124,28-10-13,-85 21-79,106 13 23,-55 15-45,-258 24-13,192-12 20,188-1 5,-112 9-16,-343 8 280,-99 8-223,0 0-1,8 0-15,-8 0 25,-1 0-51,7 2 3,-6-1 40,-3-1-71,1 1 1,-1 0-1,1 0 0,-1 0 0,1 0 1,-1 0-1,0 0 0,1 0 1,-1 0-1,0 0 0,0 0 0,0 1 1,0 8 0,0-3-1,-1 0 0,1-1 0,-1 1 0,-1 0 0,-1 6 0,-25 83 8,12-34 2,7-31-20,-48 184 59,34-120-30,-10 45-24,-17 106 10,-19 98 74,36-157-21,-54 377 412,71-411-217,7 257-1,71 100 138,-25-259-259,5 26-33,-3 9 81,-9 130 31,-28-376-199,35 475 608,9-140-284,-14-176-193,-23-143-108,67 422 293,-32-65-280,-22-153-290,-16 136-1150,-34-147-234,23-220 1377,-5 28-1008,-26 83 1,-8-14-3753,21-66 1584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8:54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33 1536,'0'0'904,"0"-3"-68,-1-24 2870,1 25-1700,1 10-1656,11 65 455,3 86 0,-5-45-335,10 260 741,-6-68-574,32 90-27,62 177 19,39-47-157,-23-149-140,3-12-54,-13-68-88,-51-134-95,-49-126-78,43 117 30,76 212 98,156 645 138,-147-521-176,-121-420-105,107 304 85,-42-177-64,-65-154-16,168 339 38,-102-217-12,-55-99-23,47 73 1,-62-115-9,0 1 1,2-2 0,0-1-1,2 0 1,38 31 0,-43-42-7,0-1 0,1-1-1,1 0 1,-1-1 0,1-1 0,1-1 0,-1 0 0,1-2 0,0 0-1,0-1 1,32 1 0,15-3-13,127-15-1,-182 12 19,190-27-28,421-112-32,-102 21 15,42 36 17,-111 33 51,-200 26-26,317-26-14,-68 32-20,-296 15 33,123-1 8,-93 2 27,132 3-3,-39 2-4,-170-4-31,-10 3-21,324-5-224,-285-4 200,78-1-21,564-38-861,-649 29 661,79-6-27,-74 13 103,164-16-141,3-34-166,-138 7 279,-169 43 195,-2-2 0,0-2 0,54-27 0,-92 39 34,0 0 1,0 0-1,0 0 0,0 0 1,-1-1-1,1 1 1,4-7-1,-3 4 20,16-26 105,-20 30-80,0-2-4,1-8 12,-1 8 9,-2-10 17,1 11 21,-2-1-53,1 2-45,0-2 35,-1 0 0,1 0 0,-1 1 0,0-1 0,-1 1 0,1-1 0,-1 1 0,1 0 0,-1 0 0,0 0 0,0 0 0,0 1 0,0-1 0,-7-3 0,-44-22 479,52 27-417,0 0-57,-10-4 455,2-2-1871,8 2-3124,2-10 1406,0 12 38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8:55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1818 1 1620,'3'6'805,"11"33"58,-1 0 1,9 55-1,-13-55-548,32 144 1279,19 199-1,-41-116-864,-18-184-298,-15 138 0,2-146-269,-2 0-1,-4-1 0,-3 0 1,-3-2-1,-56 115 0,70-165-138,-16 28 61,-1-1 0,-62 81-1,-95 73 139,125-146-129,-66 48-1,107-90-76,-327 228 374,173-142-123,116-69-195,43-23-49,-269 145 504,216-123-376,0-2-1,-91 25 1,102-41-194,49-11-65,1 0-1,-1-1 1,1 0-1,-1 0 0,1 0 1,-1-1-1,-7-1 0,12 1 56,0 1-1,1 0 1,-1 0-1,0-1 0,1 1 1,-1 0-1,0-1 1,1 1-1,-1-1 0,0 1 1,1-1-1,-1 1 0,1-1 1,-1 0-1,1 1 1,-1-1-1,1 0 0,-1 0 1,0-1-152,1 2 94,0-1 0,-1 0-1,1 1 1,0-1 0,0 0 0,0 1 0,0-1-1,0 0 1,0 1 0,0-1 0,0 0 0,0 1-1,0-1 1,0 1 0,1-1 0,-1 0 0,0 1-1,0-1 1,1 0 0,-1 1 0,0-1 0,1 0-1,5-8-2627,18-19 35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8:55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709 14 1092,'-1'0'167,"1"-1"-1,-1 1 1,0 0-1,1-1 1,-1 1-1,1-1 1,-1 1 0,1-1-1,-1 0 1,1 1-1,-1-1 1,1 1-1,-1-1 1,1 0 0,0 0-1,-1-1 1,1 2-87,0 0 0,1 0 1,-1-1-1,0 1 1,0 0-1,0 0 1,1 0-1,-1 0 0,0-1 1,0 1-1,1 0 1,-1 0-1,0 0 0,0 0 1,1 0-1,-1-1 1,0 1-1,0 0 0,1 0 1,-1 0-1,0 0 1,1 0-1,-1 0 0,0 0 1,0 0-1,1 0 1,0 0-1,27 5 932,-5 3-795,-1 0-1,0 2 0,-1 0 0,0 2 0,20 15 1,-31-21-165,53 38 259,-3 3 0,-1 2 0,92 102 0,-112-103-174,-3 0 0,-2 3 1,-2 0-1,-2 3 0,40 100 0,-49-95-42,-3 2 0,-2 0 0,-3 1 0,6 75 0,-15-89-22,-3 1-1,-7 66 1,-21 69 61,26-179-131,-8 48 55,-3-1 0,-27 79 0,17-73-7,-2-1 0,-60 104 0,-112 115 130,0-56 73,192-216-249,-74 75 225,-160 124-1,-62 29 98,251-194-301,7-4-194,-3-1-1,-62 34 1,101-64 40,1 0 0,-1-1 1,1 0-1,-11 3 0,14-5-71,0 0-1,0 1 0,0-1 1,0 0-1,-1 0 0,1 0 1,0 0-1,0-1 0,0 1 1,0-1-1,0 1 0,0-1 1,0 0-1,-4-1 0,3-5-2559,-3-24 28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8:56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3424 1108,'11'5'324,"0"0"1,0-1-1,0-1 0,0 0 1,0 0-1,1-1 0,19 1 1,3-2 141,44-5 1,-34-2-100,-1-1 0,75-23-1,78-38 230,-159 54-527,94-38 413,170-96-1,-28-19-17,-241 146-409,84-57 321,187-165 0,-222 166-178,-3-3 0,-4-4 0,64-94 0,-62 65 5,-5-2 1,63-143-1,-83 140-101,-6-3 1,-5-2-1,-5-1 0,-6-2 0,-5-1 1,8-141-1,-28 204-16,-3 0 0,-2-1 0,-3 1 0,-3 0 1,-30-122-1,31 163-40,-1 1 1,-14-29-1,17 42-33,-1 0-1,0 1 0,0-1 0,-1 1 0,-1 0 1,1 0-1,-13-11 0,15 16-42,0 1-1,-1-1 0,1 1 1,0 0-1,-1 0 1,1 0-1,-1 0 1,0 1-1,-5-1 1,2 3-240,3 1 134,-1 0 0,1 1 1,0-1-1,0 1 0,0 0 1,0 0-1,1 1 0,0-1 1,-1 1-1,1 0 0,0 0 1,1 0-1,-1 1 0,1-1 0,-5 9 1,0 3-1069,0 1 1,-9 28-1,4 4-1042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8:57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1935 1732,'1'18'349,"1"0"1,1-1-1,0 1 0,2-1 0,0 1 0,0-1 0,2-1 1,0 1-1,1-1 0,16 24 0,-3-10-117,1-2-1,1 0 1,1-1 0,2-2-1,0 0 1,2-2-1,41 27 1,-31-26-13,1-2-1,65 26 1,-97-45-204,42 17 103,0-1 0,2-3 0,0-1 0,0-3 0,60 6 0,-50-13-11,-1-3-1,1-2 0,0-3 0,70-13 0,99-42 122,-190 46-198,59-17 71,106-47 0,-107 29-9,105-68 0,-142 76-32,-2-3-1,76-68 0,-73 49-3,-3-2 0,-3-2 0,-3-3 0,52-86 0,-61 80 8,61-139 1,15-101 61,-114 299-120,1-4-2,77-241 63,-79 241-63,62-273 77,-60 245-108,-2-1 0,-2 0 0,-1-1 1,-7-54-1,-4 42-189,7 54 136,0 1 0,0 0 0,0 0 0,0 0 0,-1 0 0,0 0 0,-5-6 1,7 11 18,0 0 0,0 0 1,0 0-1,0 0 1,-1 0-1,1 0 1,0 0-1,0 1 0,-1-1 1,1 0-1,0 1 1,-1 0-1,1-1 1,-1 1-1,1 0 1,0-1-1,-1 1 0,1 0 1,-1 0-1,1 0 1,-1 0-1,1 0 1,-1 1-1,1-1 0,0 0 1,-1 1-1,1-1 1,0 1-1,-1-1 1,1 1-1,-2 1 0,-5 2-623,0 1-1,0 0 1,-11 9 0,15-11 348,-30 24-1758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8:57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1500,'44'70'1402,"99"118"-1,-73-114-847,4-3 0,122 92 0,-162-138-407,1-2 0,1-2 0,74 33 0,-11-16-10,1-4-1,2-4 1,1-5 0,0-5-1,2-4 1,157 4-1,503-62 234,-567 16-283,-1-8 0,213-67-1,-320 74-65,254-82 49,-248 72-33,157-85-1,-37-11-15,-196 120-15,-2-1 0,1-1-1,-2-1 1,23-24 0,-35 33-59,0 1 1,0-1-1,0 0 0,-1 0 1,0 0-1,0-1 0,-1 1 1,0-1-1,-1 0 0,1 0 0,-2 0 1,1 0-1,-1-1 0,0 1 1,-1-15-1,0 17-421,-1 1 1,-1-1-1,1 1 0,-1 0 0,0 0 0,-3-5 1,-2-4-1289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8:58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1883 1612,'1'3'926,"1"9"-578,1 0 0,0 0 0,1 0 0,0 0 0,1-1 0,0 0 0,1 0 0,0-1 0,1 1 0,0-1 1,1-1-1,0 1 0,0-1 0,13 10 0,3 1-107,1 0 1,1-2-1,1-1 1,39 19-1,-30-20-43,0 0 0,70 18 0,-34-15 33,145 19-1,-106-30-117,0-5 1,136-14-1,232-49-80,-128-2-281,-4-16-1,661-240 0,-284 1-59,145-177 94,-381 166 315,-343 219 133,-116 86-71,-2-2 0,39-46 0,-56 59-91,-1-1 0,-1 0-1,0 0 1,0-1-1,-2-1 1,0 1 0,0-1-1,-2 0 1,1 0 0,-2 0-1,2-18 1,-4 22-182,0-1 0,-1 1 0,0 0 0,-1 0 0,0 0 0,-1 0 1,0 0-1,-1 0 0,0 0 0,0 1 0,-1-1 0,-1 1 0,0 0 0,0 0 0,-1 1 0,-7-10 0,10 16-416,0-1 0,1 2 0,-1-1 0,0 0 0,0 1 0,-5-4 0,-3 0-1777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8:59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29 1396,'0'-3'809,"0"-2"-531,0 5-202,0-1 0,0 0 0,0 1 0,-1-1 0,1 0 0,0 1 0,0-1 0,0 0 0,0 1 0,0-1 0,1 0 0,-1 1-1,0-1 1,0 0 0,0 1 0,1-1 0,-1 0 0,0 1 0,1-1 0,-1 1 0,0-1 0,1 0 0,-1 1 0,1-1 0,-1 1-1,1-1 1,-1 1 0,1 0 0,-1-1 0,1 1 0,-1-1 0,1 1 0,0 0 0,-1 0 0,1-1 0,-1 1 0,1 0 0,1 0-1,3 2 523,7 9-84,-1 0 0,19 21 0,-15-15-310,51 59 723,88 132 1,-110-140-578,56 119 1,-92-170-313,25 56 232,36 114 0,9 139 190,-67-255-335,-4 1 0,-2 93 0,-11-19 82,-38 231-1,24-275-155,-40 114 0,6-59-260,-88 179 1,102-254-150,-2-3 0,-92 127 0,-133 126-3862,237-296 2875,-24 26-931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0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 1308,'-14'-11'3133,"19"12"-812,30 18-1134,-13-4-768,0 1-1,36 36 1,33 45 344,-33-31-232,71 107 0,-32-33-195,71 113 122,-101-140-302,75 132 111,-22 10-21,-75-119-156,-32-90-62,4 18 22,-4 1-1,9 104 1,0 228 129,-27-163-123,5 99 45,3-208-89,-9 81 79,4-174-73,-1-6 48,-1 14 522,-14 62 0,-37 58 809,43-128-1180,-14 40 494,25-70-656,-1 8 377,1-9-1022,1-8-3224,15-92-1609,-8 62 2023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8:59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1 900,'2'4'821,"37"79"781,79 124 1,-85-153-1346,348 632 1841,-270-454-1556,85 260 0,58 323-349,-212-659-557,23 167 0,-14 154-3062,-42-342 1558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00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17 377 1464,'0'0'824,"-17"8"4761,24-11-5206,19-9-85,1 1 0,34-8 1,65-11 105,-84 21-303,244-49 279,509-33 30,-401 71-556,-149 10-64,959-64-1023,-1107 68 1076,56-2-202,-122 7 282,196-11-738,-91-3-2166,-94 10 1117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01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9 116 1640,'-1'-2'1061,"-6"-16"1820,7 8 2261,90 152-3276,-12-20-1070,-33-49 243,96 117-1,-124-170-784,-13-13-25,1-1-1,0 0 1,1-1 0,-1 1-1,1-1 1,0 0-1,13 8 1,-18-13-188,0 0 1,0 0 0,-1 0-1,1 0 1,0 0-1,0 0 1,0 0 0,0 0-1,-1 0 1,1 0 0,0 0-1,0 0 1,0-1 0,-1 1-1,1 0 1,0-1 0,0 1-1,-1-1 1,1 1 0,0 0-1,-1-1 1,1 0 0,0 1-1,-1-1 1,1 1-1,-1-1 1,1 0 0,-1 1-1,1-1 1,-1 0 0,1-1-1,11-23 471,-7 3-321,-1 0 1,0-1-1,-2 1 0,-1-1 1,-2-33-1,0 27-67,-6-104 243,0 39-127,-12-81-516,15 145-500,4 29 193,0-2-89,2-10-89,-2 10-79,22 10-8317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02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0 312 1268,'2'3'384,"-1"1"0,0 0 0,0 0 0,0-1 0,0 1 0,-1 0 0,1 0 0,-1 0 0,0 0 0,0 0 0,-1-1 0,0 7 0,-1 7 201,0 26 52,1 1-1,2 0 1,3 0 0,1 0 0,2-1 0,2 0 0,1-1 0,3 0 0,35 79 0,-18-65 242,-27-52-667,-2-4-197,-1 0 1,0 0 0,0-1 0,0 1-1,0 0 1,1 0 0,-1 0 0,0 0-1,0 0 1,0 0 0,0 0 0,0 0-1,0-1 1,1 1 0,-1 0 0,0 0 0,0 0-1,0 0 1,0-1 0,0 1 0,0 0-1,0 0 1,0 0 0,0 0 0,0-1-1,0 1 1,0 0 0,0 0 0,0 0-1,0 0 1,0-1 0,0 1 0,0 0-1,0 0 1,0 0 0,0 0 0,0-1-1,0 1 1,0 0 0,0 0 0,0 0-1,0 0 1,0 0 0,-1-1 0,1 1-1,-10-69 407,-3 1 0,-27-80-1,9 36 320,12 40 135,19 69-519,6 9-311,11 9-7,1-1-1,1-1 0,0 0 0,0-2 0,40 18 1,-47-25-25,0 0 1,0-1 0,1 0-1,0-1 1,24 1 0,-33-3-11,0 0 1,0-1-1,0 1 0,-1-1 1,1 0-1,0 0 0,-1 0 1,1 0-1,0-1 0,-1 1 1,0-1-1,1 0 0,-1 0 1,0 0-1,0 0 0,0-1 1,0 1-1,0-1 0,-1 0 1,1 0-1,-1 0 0,0 0 1,0 0-1,3-6 0,0-3 15,0-1 0,-1 0-1,-1 0 1,0 0-1,0-1 1,-1 1-1,-1-1 1,0 1 0,-2-15-1,-3-20 149,-11-55 0,13 89-121,-7-33 135,-2 1-1,-26-65 1,28 84-1263,8 26 575,31 42-13100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02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0 877 1376,'0'0'3009,"4"-3"-2224,16-16 203,0-1-1,28-40 0,-34 42-810,-1 2 133,-1-1 0,-1 0 1,0-1-1,-1 0 1,11-30-1,-20 47-269,-1 0-1,1 0 1,-1 0 0,1-1-1,-1 1 1,0 0-1,1 0 1,-1 0 0,0 0-1,0 0 1,0 0 0,0-1-1,0 1 1,0 0 0,0 0-1,0 0 1,-1 0 0,1 0-1,0 0 1,-1 0 0,1 0-1,-1 0 1,1 0 0,-1 0-1,1 0 1,-1 0-1,0 0 1,1 0 0,-1 0-1,0 0 1,0 0 0,-1 0-1,2 0-34,0 1-1,0 0 0,-1 0 1,1 0-1,0 0 1,0 0-1,0 0 0,0 0 1,-1-1-1,1 1 0,0 0 1,0 0-1,0 0 1,-1 0-1,1 0 0,0 0 1,0 0-1,0 0 0,-1 0 1,1 0-1,0 0 1,0 0-1,0 0 0,-1 0 1,1 0-1,0 0 0,0 0 1,0 0-1,0 0 0,-1 0 1,1 1-1,0-1 1,0 0-1,0 0 0,0 0 1,-1 0-1,-8 5 51,1 0-1,0 0 1,0 1-1,0 0 1,1 0-1,0 1 1,0 0-1,0 0 1,1 0-1,0 1 1,1 0-1,-1 0 0,-3 11 1,0-3-9,2 1-1,0 1 1,0 0 0,2 0 0,0 0-1,-2 22 1,6-30-22,0 0 0,1 0 0,0 0 0,1 1-1,0-1 1,0 0 0,1 0 0,0-1 0,1 1 0,6 15-1,-5-18-13,0 1-1,0-1 0,1 0 0,-1 0 1,2-1-1,-1 1 0,1-1 0,-1 0 1,2-1-1,-1 0 0,1 0 0,-1 0 1,11 5-1,-7-5-35,1-1 1,0 1-1,0-2 1,0 0 0,0 0-1,0-1 1,1 0-1,-1-1 1,0 0-1,1-1 1,-1-1-1,1 1 1,-1-2-1,1 0 1,-1 0-1,0-1 1,0 0-1,0-1 1,0 0-1,-1-1 1,18-10-1,-12 5-9,0-1 0,0 0-1,-2-2 1,1 1-1,-1-2 1,-1 0-1,-1 0 1,0-1 0,0-1-1,-2 0 1,0-1-1,10-23 1,-7 6 73,-2 1-1,-1-2 1,-2 1 0,-1-2 0,-2 1 0,-1 0 0,-2-1 0,-2-37-1,-4 11 380,-3 0 0,-3 0 0,-31-107 0,35 149-54,0 1-1,-2-1 1,-1 2 0,-18-32 0,26 49-349,1 1 0,0 0 1,-1 0-1,1-1 0,0 1 0,-1 0 0,1 0 1,0-1-1,-1 1 0,1 0 0,0 0 0,-1 0 0,1 0 1,0 0-1,-1 0 0,1 0 0,-1 0 0,1 0 0,0 0 1,-1 0-1,1 0 0,-1 0 0,1 0 0,0 0 0,-1 0 1,1 0-1,0 0 0,-1 0 0,1 0 0,-1 1 0,1-1 1,0 0-1,-1 0 0,1 1 0,0-1 0,0 0 0,-1 0 1,1 1-1,0-1 0,0 0 0,-1 1 0,1-1 1,0 0-1,0 1 0,0-1 0,-1 0 0,1 1 0,0 0 1,-4 21 56,1 0 0,1 1 0,2-1 0,0 1 1,1-1-1,1 1 0,8 33 0,2-1 61,37 101-1,-37-126-119,2-1-1,0 0 1,2-1-1,1-1 1,27 33-1,-30-42-213,1-2 0,0 0 0,2-1-1,0-1 1,0 0 0,1-1 0,1-1 0,26 13 0,-39-23-145,0 1 0,0-1 0,1 0 1,11 2-1,-15-4-328,0 1 0,-1-1 1,1 0-1,0 0 0,-1-1 1,1 1-1,0-1 0,4-1 1,4-3-3068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03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67 302 1488,'-18'-2'902,"-28"-8"2716,44 9-1735,7-4-1338,4-4-386,1 1-1,0 0 1,0 1 0,1 0-1,-1 1 1,2 0 0,13-5-1,99-35 597,-72 28-628,73-25-27,29-11-1191,-54 12-3026,-64 24 1706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0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2175 56 1552,'-76'-18'1265,"-1"4"0,-100-7 0,116 19-679,0 2-1,0 3 1,-104 19 0,156-20-550,-95 18 703,-164 55 0,153-31-110,-179 95 0,248-110-401,1 2 0,1 2 1,-54 53-1,39-26 84,-61 82 0,74-79-59,3 2-1,3 1 1,-34 80 0,56-104-136,2 1-1,2 0 1,2 1 0,1 0-1,3 1 1,2 1 0,1-1-1,3 0 1,4 64 0,0-81-65,1 0 1,1-1 0,2 1 0,0-1 0,2-1-1,1 1 1,1-1 0,13 24 0,-8-24-4,1-1 0,1-1 0,1-1 0,1 0 0,1-1 0,1-2 0,46 36 0,-39-34-30,0-1 0,2-1 0,1-2 0,0-1-1,1-2 1,1 0 0,0-3 0,1 0 0,45 8 0,-11-8-38,1-3 0,140 0 1,-103-15-94,144-28 0,-165 16-20,127-45 1,-190 55 114,134-48-170,-3-8-1,256-147 0,-170 50 29,-20-11 17,-178 139 124,-2-2 0,-1-2 1,-1-1-1,-3-2 0,-1-1 1,31-52-1,-44 63 59,-2 0-1,-1-2 0,-2 0 1,0-1-1,-3-1 1,11-42-1,-18 56 31,-2-1 0,0 1 0,-1-1 0,-1 1 0,-1-1 1,-1 1-1,-1-1 0,-1 1 0,0 0 0,-2 0 0,0 0 0,-10-24 0,4 22 30,0 0 0,-1 2 0,-1-1 0,-1 2 0,-1-1 1,-1 2-1,0 0 0,-2 1 0,-19-15 0,-1 2 101,-1 3-1,-1 1 1,-73-35 0,72 43-71,0 1 1,-1 2 0,-1 2 0,-44-8 0,59 16-132,-1 2-1,0 0 0,0 2 1,0 2-1,0 0 0,0 2 1,-38 8-1,21 0-409,-76 29-1,101-31-645,-38 23 0,47-24-440,0 0 0,0 1 1,-19 20-1,9-6-2396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04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7 476 1396,'-1'-3'1252,"-4"-12"3341,5 15-4516,0 0-1,0-1 0,0 1 0,0-1 1,0 1-1,0 0 0,-1-1 1,1 1-1,0 0 0,0-1 0,0 1 1,0 0-1,0-1 0,0 1 1,0 0-1,0-1 0,1 1 0,-1-1 1,0 1-1,0 0 0,0-1 1,0 1-1,0 0 0,1-1 0,-1 1 1,0 0-1,0 0 0,0-1 1,1 1-1,-1-1 0,420-126 2992,-218 68-2303,-136 40-536,-25 9-28,1-3 0,-2-1-1,49-24 1,-87 37-181,0-1 0,1 1 0,-1 0 0,0-1 1,0 1-1,0-1 0,0 0 0,0 1 0,0-1 1,0 0-1,0 0 0,-1 0 0,1 0 0,-1-1 1,1 1-1,-1 0 0,0-1 0,0 1 0,0-1 1,1-3-1,-2 4 48,-2-2 26,-3-4-22,-1 1-1,0-1 1,0 1-1,0 0 0,0 1 1,-1-1-1,0 1 1,-1 1-1,-11-8 1,-16-13 575,13 10-102,21 15-151,4 9-352,23 45 37,-8-18-5,-2 1 0,16 51 1,-27-66-30,-1 1 0,0 0 0,-2 0 1,0 0-1,-2 0 0,-3 33 0,2-42-330,-1 1-1,-1-1 1,0 0-1,0 0 0,-2 0 1,0-1-1,0 0 1,-1 1-1,0-2 0,-1 1 1,-16 20-1,21-30-342,-3 2 111,-1 0-4510,-2 2 1144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04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2 1180,'-6'-1'307,"1"1"-1,-1 0 1,0 0-1,0 0 1,1 1 0,-1 0-1,0 0 1,1 0-1,-1 1 1,1-1 0,0 1-1,-1 1 1,1-1-1,0 1 1,0 0-1,1 0 1,-7 5 0,-3 5-22,1 1 1,0 0 0,0 1-1,2 0 1,0 1 0,1 0 0,0 1-1,2 0 1,0 1 0,0-1-1,2 2 1,0-1 0,1 1 0,1-1-1,1 1 1,-1 21 0,3-21-139,1 0 0,1 0-1,1 1 1,0-1 0,2 0 0,0-1 0,1 1 0,1-1 0,0 0 0,2 0 0,0 0 0,14 21-1,-14-26-160,1 0-1,1-1 1,0 0-1,0-1 0,1 0 1,1-1-1,-1 0 0,2 0 1,-1-2-1,1 1 0,1-2 1,-1 0-1,1 0 0,1-1 1,28 7-1,-36-11-256,0-1-1,0 0 1,0 0-1,0-1 1,0 0-1,9-1 1,-12 0-347,0 0 0,0 0 0,0 0 1,-1 0-1,1 0 0,0-1 0,4-3 1,2-3-2248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04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1 668 1600,'0'0'2810,"4"5"-2226,11 19-16,-1 1 0,-1 0 0,14 36 0,8 17 182,45 118-603,-79-194-1354</inkml:trace>
  <inkml:trace contextRef="#ctx0" brushRef="#br0" timeOffset="1">170 496 1704,'0'0'2628,"0"-14"173</inkml:trace>
  <inkml:trace contextRef="#ctx0" brushRef="#br0" timeOffset="2">352 0 1720,'0'0'2476,"2"7"-1774,26 109 1179,50 127 0,3-50-1432,-16-70-5020,-58-111 2633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2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4579 1548,'0'0'671,"-1"2"-81,1-2-438,-1 1 0,1-1-1,-1 1 1,1 0 0,0 0 0,-1-1 0,1 1-1,0 0 1,-1 0 0,1-1 0,0 1 0,0 0-1,0 0 1,0 0 0,0-1 0,0 1 0,0 0 0,0 0-1,0 0 1,0-1 0,0 1 0,1 0 0,-1 0-1,0-1 1,0 1 0,1 1 0,1 0-45,-1 0 1,1-1 0,-1 1-1,1 0 1,0-1-1,-1 1 1,1-1-1,0 0 1,3 2-1,2 1-33,1 0-1,-1-1 0,1-1 1,15 5-1,9-3 44,-1-1 0,1-1 0,0-2 0,-1-1 0,1-1 0,0-2 0,35-9 0,-2-4-3,0-3 1,82-36 0,-22-5 8,176-114 0,-118 55-84,14-10-15,52-38 6,-164 108-23,364-289 9,-192 92 278,-230 229-248,86-104 180,-96 112-190,82-110 312,-83 108-271,13-20 200,-2-1-1,32-68 1,28-97 513,-42 95-478,-23 54-25,-3-1 0,13-77 0,-16 62-45,18-91 87,-28 120-248,3-77 0,-2-19 7,-2 64-55,-5 17 67,-14-110 1,7 113-34,-11-59 74,4 43-91,-16-88 112,10 61 23,-10-19 396,27 105-489,-1 1 1,-6-17-1,-1-4 58,-33-82 374,25 69-198,-18-36 18,9 22-135,22 47-184,-1-1 14,0 0-1,-14-23 1,18 35-32,1-2 8,-1 0 0,0 0 0,0 0 0,-7-9 0,6 9-10,3 5-19,0-2 8,-16-26 33,16 27-29,0 0 4,-6-8-4,2 2-22,4 6-303,-1 0 0,1 0 1,-1 0-1,1 0 0,-1 0 0,1 0 0,-4-2 0,4 4 448,-1-2-1041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05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21 358 1332,'-3'-3'210,"2"2"-103,-1 0 0,1-1 0,0 1 0,-1 0 0,1-1 0,0 1 0,0-1 0,0 1 0,0-1 0,0 1 0,0-1 0,1 0 0,-1 1 0,0-1 0,1 0 0,-1 1 1,1-1-1,0 0 0,0 0 0,0 0 0,-1 0 0,2 1 0,-1-1 0,0 0 0,1-2 0,4-7 130,2 0-1,-1 0 1,2 1-1,-1-1 1,1 2-1,1-1 0,0 1 1,0 1-1,1-1 1,10-6-1,12-6 305,0 1 0,39-18 0,-67 36-452,-1 1 0,1 0 0,0-1 0,0 1 0,0 0 0,0 1 0,0-1 0,0 1 0,0 0 0,0 0 0,0 0 0,0 0 0,0 1 0,7 1 0,1 2 157,0 1 0,0 0 0,14 8 0,-12-6-115,-1-1 1,16 5-1,-21-8-47,-1 0-1,1-1 1,0 0 0,0-1 0,0 0 0,0 0 0,0-1 0,0 0 0,0 0 0,1-1-1,-1 0 1,0 0 0,0-1 0,-1 0 0,11-4 0,-4-1 45,-1-1 1,0-1-1,0 0 1,-1 0-1,0-1 1,0-1-1,10-12 1,-8 8 19,0 2-1,1 0 1,25-18 0,-38 31-141,-1-1 0,0 1 0,0-1-1,1 1 1,-1-1 0,0 1 0,1 0-1,-1-1 1,0 1 0,1 0 0,-1 0 0,0 0-1,1 0 1,-1 0 0,0 0 0,1 1-1,-1-1 1,0 0 0,0 1 0,1-1 0,-1 1-1,0-1 1,0 1 0,1 0 0,-1-1-1,2 2 1,2 3 7,0-1 0,-1 1 0,1 0 1,5 8-1,12 17 23,-2 1-1,18 39 1,24 66-77,-44-88-134,-1 1 0,10 52 0,-22-76 13,-1 1 0,-1-1-1,-2 1 1,0 0 0,-6 47 0,3-61 80,0 0 1,-1-1-1,0 1 1,-1-1 0,-1 0-1,0 0 1,0 0-1,-1 0 1,0-1 0,-11 13-1,14-19 86,0-1-1,0 1 1,0-1-1,-1 0 0,1 0 1,-1 0-1,0 0 0,0-1 1,0 1-1,0-1 1,0 0-1,0 0 0,-1-1 1,1 1-1,-1-1 1,1 0-1,-1 0 0,1-1 1,-1 1-1,0-1 1,1 0-1,-1 0 0,0 0 1,1-1-1,-1 0 1,0 0-1,1 0 0,-1 0 1,-4-3-1,3 1 72,-1 0 0,1-1-1,0 0 1,0 0 0,0-1-1,0 0 1,1 0 0,0 0 0,0 0-1,0-1 1,1 0 0,0 0-1,0 0 1,0 0 0,1-1 0,0 0-1,-4-11 1,4 6-3,0 1-1,1-1 1,0 1 0,0-1 0,1 0 0,1 0-1,0 0 1,1 0 0,0 1 0,3-15-1,1 6-4,2 1 0,0 0 0,0 0 0,2 1 0,0 0 0,1 1 0,1 0-1,19-23 1,3 2 12,2 1 0,43-35-1,-40 40-288,76-49-1,-84 64-1805,49-22 0,-59 32-1464,-3 2 32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06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44 892,'-11'7'2991,"10"-5"-2817,1 0-1,-1 0 1,1-1-1,-1 1 1,1 0-1,0 0 1,0 0-1,0 0 1,0-1-1,0 1 1,0 0-1,1 0 1,-1 0-1,0 0 1,1-1-1,0 1 1,1 3-1,0 0 8,0 0 0,1-1 0,0 1 0,0 0 0,6 6 0,3 1 83,0-1 1,1 0-1,0 0 0,0-2 1,23 13-1,-8-7 59,56 20 0,-30-18-136,1-2 0,1-2-1,-1-3 1,2-2 0,-1-3-1,1-2 1,0-3 0,62-8-1,-97 6-145,176-22 332,-150 16-238,-2-2 0,54-19 0,-90 25-104,1 0 1,-1-1 0,0 0 0,0-1 0,-1 0 0,0 0 0,17-15 0,-20 15 65,-1 0 0,1-1 0,-1 1 0,0-1 0,-1-1 0,0 1-1,0 0 1,0-1 0,-1 0 0,4-15 0,6-49 1697,-13 70-1655,2-1-13,3-5-12,-4 6-15,1 2 3,1 0-88,-1 1 1,0-1 0,0 0 0,0 1 0,0 0 0,0 0 0,0-1 0,0 1 0,-1 0 0,1 0 0,0 1 0,0-1-1,-1 0 1,1 1 0,-1-1 0,1 1 0,1 1 0,-1 0 1,0 1 1,0-1-1,0 1 0,0 0 0,-1-1 1,0 1-1,1 0 0,0 6 0,-1-1 1,0-1-1,0 1 0,-1-1 1,0 1-1,-1-1 0,0 1 0,0-1 1,-3 11-1,-2-1-42,-1 0-1,-1-1 1,-1 0 0,0 0-1,-1-1 1,-23 29 0,-2-6-2399,-49 43 0,62-63-1397,2-7 35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07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0 1696,'-9'3'727,"1"0"0,-1 1 0,1 0 0,0 0 0,-16 11 0,20-11-524,1-1 0,-1 1 0,0 0 0,1 0 0,0 0-1,0 0 1,0 1 0,0-1 0,1 1 0,0 0 0,0-1 0,-3 11-1,3-3-19,0-1 0,0 0-1,2 1 1,-1-1-1,1 1 1,1-1-1,0 1 1,1-1-1,0 0 1,0 0-1,2 0 1,-1 0-1,9 18 1,7 9 321,2-1 0,34 47 0,-33-52-134,-19-28-282,0 1 1,0 0-1,0 0 0,-1 0 0,0 0 1,0 0-1,0 0 0,0 1 0,-1-1 1,0 1-1,0 6 0,-1-10-57,0 0 0,0 0 0,-1 0 1,0 0-1,1 0 0,-1 0 0,0 0 0,0 0 0,0 0 1,0-1-1,0 1 0,0 0 0,0-1 0,-1 1 0,1 0 1,-1-1-1,1 0 0,-1 1 0,1-1 0,-1 0 0,0 0 1,0 0-1,0 0 0,-3 2 0,-4 0 58,1 0-1,-1 0 0,-17 2 1,-5 1 84,-39 1 1,60-7-266,0 0 0,-1 0 1,1-1-1,0 0 0,0-1 0,0 0 0,-18-7 0,26 8-24,0 0 0,0 0 0,0 0 0,0 0-1,0 0 1,1-1 0,-1 1 0,0-1 0,0 1-1,-1-3 1,2 3-201,0-1 0,1 1 0,-1-1 0,0 1 0,1-1 0,-1 1-1,1-1 1,-1 1 0,1-1 0,0 1 0,-1-1 0,1 0 0,0 1 0,0-1 0,0 1-1,1-1 1,-1 0 0,0 1 0,1-1 0,0-2 0,8-14-2855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0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1 314 1364,'1'-4'4720,"1"7"-3161,0 12-148,3 34-1297,-3-31 588,-1-12-602,1 17 441,7 29 0,-7-45-440,0 0 0,0 0 0,1 0 0,0 0 0,0 0 0,1-1 0,0 1-1,5 6 1,-6-10-69,0 0-1,-1 0 1,1 0-1,1 0 1,-1-1-1,0 1 1,1-1-1,-1 0 1,1 0-1,0 0 1,-1 0-1,1-1 1,0 0-1,0 1 1,5-1-1,-3 0-21,1 0 0,-1-1 0,1 0 0,0-1 0,-1 0 0,1 0 0,-1 0 0,11-4 0,0-1-20,-1-1 0,0-1 0,-1 0 0,1-1 0,26-21 0,-20 13 12,-3 2 76,21-21 0,-39 36-71,-1-1 1,1 0-1,-1 1 1,1-1-1,-1 1 1,1-1-1,-1 1 1,1-1-1,0 1 1,-1-1-1,1 1 1,0 0-1,0-1 1,-1 1-1,1 0 1,0 0-1,0-1 1,0 1-1,-1 0 1,1 0-1,0 0 1,0 0-1,0 0 1,-1 0-1,3 0 1,-2 1 5,1 0 0,0 0 0,-1 1 1,1-1-1,-1 0 0,0 1 0,1-1 1,1 3-1,6 6-12,-5-6-29,1 1 0,0-1 1,0 0-1,0 0 0,1 0 1,-1-1-1,1 0 0,0 0 1,0 0-1,0-1 0,0 0 1,11 2-1,-12-3-11,0-1 0,0 0-1,0 1 1,0-2 0,1 1 0,-1-1-1,0 1 1,0-2 0,0 1 0,0 0-1,0-1 1,0 0 0,-1 0 0,1 0-1,-1-1 1,7-4 0,-2 0 0,0-1 0,-1 0 0,0 0 0,0-1 0,-1 0 0,0 0 0,0-1 0,-1 0 0,7-16 1,-2 0 33,-1 0 0,12-48 0,-15 46 179,-1 0-1,-1 0 0,-1-1 0,-2 1 1,-2-50-1,0 74-81,0 3-77,0 0 0,0 0 0,0 1 0,0-1 0,0 0 0,0 0 1,0 1-1,0-1 0,0 0 0,0 0 0,0 1 0,0-1 1,-1 0-1,1 0 0,0 1 0,-1-1 0,1 0 0,0 1 0,-1-1 1,1 1-1,-1-1 0,1 0 0,-1 1 0,1-1 0,-1 1 0,1-1 1,-1 1-1,0-1 0,1 1 0,-1 0 0,0-1 0,1 1 1,-1 0-1,-1-1 0,-1 5 42,-6 11-69,1 0 0,1 0 1,0 1-1,1 0 0,1 0 0,0 0 0,1 1 0,1-1 0,1 1 0,0 0 0,1 0 0,2 28 1,-1-42 17,1 1 0,-1-1 1,1 0-1,0 1 1,0-1-1,1 0 1,-1 0-1,1 0 1,-1 0-1,1 0 1,0 0-1,0 0 1,0 0-1,1-1 1,-1 1-1,0-1 1,1 0-1,0 0 1,0 0-1,-1 0 0,1 0 1,0 0-1,6 1 1,4 3 61,0-2 0,1 0-1,0 0 1,21 2 0,100 22 172,-96-11-166,-24-10-32,-15-6-43,1-1 1,0 0 0,-1 1 0,1-1-1,0 1 1,-1-1 0,1 1 0,-1 0-1,1-1 1,-1 1 0,1-1 0,-1 1-1,1 0 1,-1-1 0,1 1 0,-1 0-1,0 0 1,0-1 0,1 1 0,-1 0-1,0 0 1,0 0 0,0-1 0,0 1-1,0 0 1,0 0 0,0 0 0,0-1-1,0 1 1,0 0 0,0 0 0,-1 0-1,1 0 1,-1 2-12,0-1 0,0 1-1,0-1 1,0 0 0,-1 1 0,1-1-1,-1 0 1,-1 2 0,-2 1-11,0-1 0,0 0-1,-1 0 1,1 0 0,-1-1 0,0 0 0,0 0-1,0 0 1,-1-1 0,1 0 0,0 0 0,-1-1 0,1 0-1,-10 1 1,4-1-40,-1-1 1,0-1-1,0 1 0,1-2 1,-1 0-1,-18-5 0,19 3-34,1 1-1,0-2 0,0 1 0,0-1 1,0-1-1,-12-9 0,19 12-214,0 0 0,1 0 0,-1 0 0,1-1 0,0 1 0,0-1 0,0 0 0,1 0-1,-1 0 1,1 0 0,0 0 0,0-1 0,1 1 0,-1-1 0,1 1 0,0-1 0,0 0-1,0 1 1,1-6 0,0-10-2419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08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37 351 1388,'-2'4'1106,"-6"19"25,1 1 0,2 1 0,0-1 0,-2 27 0,4-8 280,4 69 0,2-117-1296,8-20 111,0 0-1,8-32 1,12-63 483,-24 91-529,0 3-22,38-131 1041,-16 86-420,18-54 1404,-46 123-2038,4-11 137,-5 13-264,0 0 0,0 0 0,0 0 0,0 0 0,0 0 0,0 0 0,0 1 0,0-1 0,0 0 0,0 0 0,0 0 0,1 0 0,-1 0 0,0 0 0,0 0 0,0 0 0,0 1-1,0-1 1,0 0 0,1 0 0,-1 0 0,0 0 0,0 0 0,0 0 0,0 0 0,0 0 0,0 0 0,1 0 0,-1 0 0,0 0 0,0 0 0,0 0 0,0 0 0,0 0 0,1 0 0,-1 0 0,0 0 0,0 0 0,0 0 0,0 0 0,0-1 0,0 1 0,1 0 0,-1 0 0,0 0-1,0 0 1,0 0 0,0 0 0,0 0 0,0 0 0,0-1 0,0 1 0,1 0 0,-1 0 0,0 0 0,0 0 0,0 0 0,0 0 0,0-1 0,0 1 0,0 0 0,0 0 0,0 0 0,0 0 0,0-1 0,10 36 79,-2 0 0,8 69 0,4 26-310,-4-70-1546,34 84-1,-39-122-1019,-6-15-1539,1 3 620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08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17 225 1940,'-9'-9'1888,"1"0"261,17-16-1545,-1 16-56,7-3-64,6-1-40,10-3-72,4 1-152,6-2-184,0-4-264,0 5-332,0-5-476,0 2-1245,-3-4 353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09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21 105 1344,'-16'-18'4858,"15"16"-3917,1 2-828,-1 0 1,1 0 0,0-1 0,-1 1 0,1 0-1,0 0 1,0-1 0,0 1 0,-1 0 0,1-1-1,0 1 1,0 0 0,0-1 0,0 1-1,-1 0 1,1-1 0,0 1 0,0-1 0,0 1-1,0 0 1,0-1 0,0 1 0,0 0 0,0-1-1,0 1 1,0-1 0,1 1 0,-1 0 0,0-1-1,0 1 1,0 0 0,1-1 0,10-7 297,-11 8-398,0-1 1,0 1-1,1 0 1,-1 0-1,0 0 1,0 0-1,1-1 1,-1 1-1,0 0 1,0 0-1,1 0 1,-1 0-1,0 0 0,1 0 1,-1 0-1,0 0 1,0 0-1,1 0 1,-1 0-1,0 0 1,1 0-1,-1 0 1,0 0-1,0 0 0,1 0 1,-1 1-1,12 1 123,0 2-1,-1 0 0,0 0 1,0 1-1,0 0 0,-1 1 0,1 0 1,-1 1-1,-1 0 0,12 10 1,-8-4-31,0 1 1,-1 0 0,-1 0-1,0 2 1,-1-1 0,14 31 0,-19-36-65,-2-1 1,1 1-1,-1 0 1,0 0-1,-1 0 1,0 0-1,-1 0 1,0 0-1,-1 1 1,0-1-1,0 0 1,-1 1-1,-3 15 1,3-23-22,0 0-1,0 1 1,0-1 0,-1 0-1,1 0 1,-1 1 0,1-1-1,-1 0 1,0 0 0,0-1 0,0 1-1,-1 0 1,1-1 0,-1 1-1,1-1 1,-7 4 0,8-6-6,1 1-1,-1-1 1,0 0 0,1 0 0,-1 0 0,0 0-1,0 1 1,1-1 0,-1 0 0,0 0 0,1 0-1,-1-1 1,0 1 0,0 0 0,1 0 0,-1 0 0,0 0-1,1-1 1,-1 1 0,0 0 0,1-1 0,-1 1-1,0 0 1,1-1 0,-2 0 0,-9-11 186,10 10-214,-2-2 54,0 0 0,1 0 0,0 0 0,0-1-1,0 1 1,0-1 0,1 1 0,0-1 0,-1 0 0,2 0 0,-1-5 0,0-3 39,1 0 0,2-21 1,-1 21-47,1 1 1,1 0-1,0 0 0,1 0 1,0 1-1,1-1 1,1 1-1,-1 0 0,2 0 1,-1 1-1,11-12 1,-11 14-122,2 0 0,-1 1 0,1 0 0,0 0 0,0 0 0,1 1 1,0 0-1,0 1 0,1 0 0,-1 1 0,1 0 0,0 0 0,0 1 1,0 0-1,1 1 0,-1 0 0,1 1 0,-1 0 0,1 0 0,0 1 1,12 2-1,15 3-487,-13-1 59,32 0 1,-50-4 455,1 0 1,-1-1-1,1 0 1,-1 0-1,1-1 1,-1 0-1,1 0 1,10-5-1,-16 5 92,1 0 0,0 0-1,0 0 1,0 0 0,-1 0-1,0-1 1,1 1 0,-1-1-1,0 0 1,0 1 0,0-1 0,0 0-1,-1 0 1,1-1 0,-1 1-1,0 0 1,0 0 0,0-1-1,1-5 1,-2 7 62,-2-2 14,1 2-86,0 0 1,0 0-1,0 1 0,-1-1 0,1 0 0,-1 0 0,1 1 0,-1-1 1,1 0-1,-1 1 0,0 0 0,0-1 0,0 1 0,0 0 0,0 0 1,0 0-1,0 0 0,0 0 0,0 1 0,0-1 0,-1 1 1,1-1-1,0 1 0,0 0 0,-1 0 0,-2 0 0,0 0-2,1 0 0,-1 1-1,0-1 1,1 1 0,-1 0 0,1 1-1,-1-1 1,1 1 0,-1 0 0,1 0-1,0 0 1,0 0 0,0 1 0,0-1-1,1 1 1,-1 0 0,1 1-1,-1-1 1,-3 6 0,5-7-18,1 0-1,0 0 1,0 0-1,1 0 1,-1 0-1,0 1 1,1-1 0,-1 0-1,1 0 1,-1 0-1,1 1 1,0-1-1,0 0 1,0 0-1,0 1 1,1-1 0,-1 0-1,1 0 1,-1 0-1,1 1 1,0-1-1,0 0 1,-1 0 0,3 2-1,1 3-32,0-1 1,0 0-1,0 0 0,1-1 0,10 10 1,-6-7-61,0-1 0,1-1 0,0 0 0,0 0 1,0-1-1,1 0 0,0-1 0,0 0 0,0 0 1,1-1-1,-1-1 0,23 2 0,-18-3 2,1-1 0,0 0 0,0-1 0,-1-1 1,1-1-1,-1 0 0,1-1 0,19-8 0,-15 4 21,33-19 0,-48 24 155,-1-1-1,1 0 1,-1 0-1,1 0 1,-1-1-1,0 1 1,-1-1-1,1 0 1,5-10-1,-10 15-58,1-1 1,-1 1-1,0-1 0,1 0 0,-1 1 1,0-1-1,0 0 0,0 0 1,0 1-1,1-1 0,-1 0 0,0 1 1,0-1-1,0 0 0,-1 1 0,1-1 1,0 0-1,0 1 0,0-1 0,0 0 1,-1 1-1,1-1 0,0 0 0,-1 1 1,1-1-1,0 0 0,-1 1 1,1-1-1,-1 1 0,1-1 0,-1 1 1,0-1-1,-1-1 1,1 1 0,-1 0 0,0 0 0,0 0 0,0 0 0,1 0 1,-1 1-1,0-1 0,0 0 0,-3 1 0,-2 0 10,0 0-1,0 1 1,0 0-1,0 1 1,0-1 0,0 2-1,1-1 1,-1 1-1,1-1 1,-1 2 0,-10 6-1,15-8-64,0 0-1,0-1 1,0 1-1,0 0 1,1 0-1,-1 1 1,1-1-1,-1 0 1,1 0-1,0 1 1,-2 3-1,3-4-104,2 1-416,4 10 354,-5-12 179,-1-1 0,1 1 0,-1-1 1,1 1-1,-1-1 0,1 1 0,-1-1 0,1 1 0,-1-1 0,1 0 1,-1 1-1,1-1 0,0 0 0,-1 0 0,1 1 0,0-1 1,-1 0-1,1 0 0,0 0 0,-1 0 0,1 0 0,0 0 1,-1 0-1,2 0 0,5 1-102,0 0 1,1 0 0,-1-1-1,11 0 1,2 0-12,27 4-36,-45-4 190,0 1 4,48 33-66,-49-33-157,2 1-112,19 7-1427,-3-8-2843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09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49 1368,'0'-3'330,"0"1"-1,0-1 0,0 1 1,-1-1-1,1 1 1,-1-1-1,0 1 0,1 0 1,-1-1-1,0 1 1,0 0-1,0-1 0,-1 1 1,1 0-1,-1 0 1,1 0-1,-2-2 0,2 4-276,1 0 0,0 0 0,0-1 0,0 1 0,0 0 0,-1-1 0,1 1 0,0 0 0,0 0 0,0 0-1,-1-1 1,1 1 0,0 0 0,0 0 0,-1 0 0,1-1 0,0 1 0,-1 0 0,1 0 0,0 0 0,0 0 0,-1 0-1,1 0 1,0 0 0,-1 0 0,1 0 0,0 0 0,-1 0 0,1 0 0,0 0 0,-1 0 0,1 0 0,0 0 0,0 0-1,-1 0 1,1 0 0,0 0 0,-1 1 0,1-1 0,0 0 0,0 0 0,-1 0 0,1 0 0,0 1 0,0-1 0,-1 0-1,1 0 1,0 1 0,0-1 0,0 0 0,-1 0 0,1 1 0,0-1 0,0 0 0,0 1 0,0-1 0,0 0 0,0 0 0,0 1-1,0-1 1,0 0 0,0 1 0,0-1 0,0 0 0,0 1 0,0-1 0,0 0 0,0 1 0,0-1 0,1 22 779,1-15-755,0-1 1,1 1-1,-1 0 1,2-1-1,-1 1 1,1-1 0,5 8-1,5 6 66,6 14 99,22 40 180,-39-66-383,0 0 0,0-1 0,0 1 0,-1 0-1,0 0 1,-1 1 0,1 14 0,-2-19-116,0 1 0,-1 0-1,0 0 1,0 0 0,0 0 0,0-1 0,-1 1 0,0 0 0,0-1-1,0 0 1,0 1 0,-1-1 0,0 0 0,0 0 0,-4 4-1,-3 2-1347,0-1-1,-1 0 0,-21 14 0,9-9-1564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10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3895 0 1908,'-35'21'965,"0"-2"-1,-2-1 1,-46 16-1,9-4-290,-178 71 653,136-56-809,-164 48 312,-14-13-132,169-46-418,-628 152 1304,296-75-575,-447 146 1616,528-120-1943,354-130-1031,-11 5-452,14 0-3404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06:19:10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2248,'0'0'5187,"0"9"-4405,-1 10-308,2 1 1,0-1-1,6 26 0,13 33 734,45 110-1,-2-5-2228,-52-135-4228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E9EAC-6593-B26E-472D-AB6D12BC8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84E2D-7F71-9535-C16B-25C55FE0F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7EEC9-22F8-D4EF-B15E-3CF70311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237BA-B1F3-BA94-5BF5-E679C833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71610-235D-2105-4F39-09684DCC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60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1E44-C93D-4C6B-3DDF-E72BBBC1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B7ED0-FDDA-53B2-372B-8019BE93F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70EB5-F1CF-5EA4-B5E2-E94DDDEA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322E6-D788-3BD1-2585-A5F7733BF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9462A-0B92-389D-EA59-CD3A0BD4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11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CBD3C-C772-9736-C1C4-C45D51916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88383-360F-F338-C05D-29F795F25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75289-6F45-5C68-58FE-2E388494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AF5F3-7B7D-E920-6D8F-0D233909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BBEE6-3ACB-AEFA-F6F7-69C0E065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63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ADF9-E933-847C-9A96-904790A8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74E5D-4A8E-0E47-CE48-2CC2DA1C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3CA71-8811-B885-44A6-37E870BA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EDE2C-1217-8991-B3F8-6928B2DF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3C103-4BB0-F30C-ABD1-239CFEE2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81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B383-DFF3-DF87-821C-ACAB2B4C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16C54-FEAA-D318-20F0-77EBA0B0E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7F737-FE3D-8F7D-989D-3C7D38B2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67BA6-F200-9B2A-8301-DC2CE02F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8C118-3C90-0161-B3AE-37EC038B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65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6BB1-AA64-8061-6E87-FBC0EE95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07668-81F1-A5B4-CE47-07AD90D28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BE6E1-EBA5-F05E-377B-1C32EF35A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B8566-8F3E-1538-16C9-8B295FE6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A452F-C57A-8E34-E756-D35DF307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515C0-4FC0-97C0-7DA7-70653184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56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6D42-B2FD-87AC-4A71-F869ECCB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E466C-0D86-9CA4-8DB0-95363F5D0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63E82-601E-4DE5-C6CF-A93A5BE1F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9F420A-E14D-AF3F-C9E9-BDD112535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515E35-8EB8-EEEE-D7F2-683AABA55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1572D-F162-5BB2-7059-37125C32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0BE9E-7627-1B07-CC87-E1B15B9B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8EEC9-BCCF-BC7E-5971-40313017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56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A410-8979-345D-BDDB-16D50471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8BE98-A088-590D-8461-C36E4E6F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D8A5B-824A-ED25-1362-5E92EC2A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74375-0A42-1B3C-DADA-E6355BFE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70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D3923-1613-5479-57CC-098F348E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D8AAB-0843-11A2-DDCC-090078E2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F6841-3085-8D9C-B736-140A36D5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84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8D74-5301-2E6D-1F27-F7614987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80A7-9AB0-C270-767E-562341A0C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76716-9E95-4061-DCF1-D20A92B4D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BCBCA-C3D1-34B1-F2C7-211EB922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334EE-50D9-0158-2FD8-248E8674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10085-CB8A-DF44-033D-EE36A0FC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75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B2E8-7F7D-4941-7B94-B55D5A8FE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4E965-541D-D490-2B78-329D4DC2C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865DB-F47E-6BA0-3E0A-1D17F12AB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CBCB5-2EFC-FC2D-3D8B-C7016B4C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127E9-BEB0-D07B-4CB4-88FCF218A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01F45-0DA6-3A29-B191-5D8CB6E3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44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84A4A-5707-A09A-C6CF-EEF37915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03B4C-D49F-211D-E20F-C38BC3BDB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6222D-26D2-A969-9A1C-7DE632EFD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552B7-D8E5-42C7-A3F7-30F1EF3D61B5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54FE8-6B5D-4479-8134-966106CB7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AC90D-4987-81AE-8A95-FE8E87B78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40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38" Type="http://schemas.openxmlformats.org/officeDocument/2006/relationships/customXml" Target="../ink/ink69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16" Type="http://schemas.openxmlformats.org/officeDocument/2006/relationships/customXml" Target="../ink/ink58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137" Type="http://schemas.openxmlformats.org/officeDocument/2006/relationships/image" Target="../media/image6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2.xml"/><Relationship Id="rId117" Type="http://schemas.openxmlformats.org/officeDocument/2006/relationships/image" Target="../media/image127.png"/><Relationship Id="rId21" Type="http://schemas.openxmlformats.org/officeDocument/2006/relationships/image" Target="../media/image79.png"/><Relationship Id="rId42" Type="http://schemas.openxmlformats.org/officeDocument/2006/relationships/customXml" Target="../ink/ink90.xml"/><Relationship Id="rId47" Type="http://schemas.openxmlformats.org/officeDocument/2006/relationships/image" Target="../media/image92.png"/><Relationship Id="rId63" Type="http://schemas.openxmlformats.org/officeDocument/2006/relationships/image" Target="../media/image100.png"/><Relationship Id="rId68" Type="http://schemas.openxmlformats.org/officeDocument/2006/relationships/customXml" Target="../ink/ink103.xml"/><Relationship Id="rId84" Type="http://schemas.openxmlformats.org/officeDocument/2006/relationships/customXml" Target="../ink/ink111.xml"/><Relationship Id="rId89" Type="http://schemas.openxmlformats.org/officeDocument/2006/relationships/image" Target="../media/image113.png"/><Relationship Id="rId112" Type="http://schemas.openxmlformats.org/officeDocument/2006/relationships/customXml" Target="../ink/ink125.xml"/><Relationship Id="rId133" Type="http://schemas.openxmlformats.org/officeDocument/2006/relationships/image" Target="../media/image135.png"/><Relationship Id="rId138" Type="http://schemas.openxmlformats.org/officeDocument/2006/relationships/customXml" Target="../ink/ink138.xml"/><Relationship Id="rId154" Type="http://schemas.openxmlformats.org/officeDocument/2006/relationships/customXml" Target="../ink/ink146.xml"/><Relationship Id="rId159" Type="http://schemas.openxmlformats.org/officeDocument/2006/relationships/image" Target="../media/image148.png"/><Relationship Id="rId175" Type="http://schemas.openxmlformats.org/officeDocument/2006/relationships/image" Target="../media/image156.png"/><Relationship Id="rId170" Type="http://schemas.openxmlformats.org/officeDocument/2006/relationships/customXml" Target="../ink/ink154.xml"/><Relationship Id="rId16" Type="http://schemas.openxmlformats.org/officeDocument/2006/relationships/customXml" Target="../ink/ink77.xml"/><Relationship Id="rId107" Type="http://schemas.openxmlformats.org/officeDocument/2006/relationships/image" Target="../media/image122.png"/><Relationship Id="rId11" Type="http://schemas.openxmlformats.org/officeDocument/2006/relationships/image" Target="../media/image74.png"/><Relationship Id="rId32" Type="http://schemas.openxmlformats.org/officeDocument/2006/relationships/customXml" Target="../ink/ink85.xml"/><Relationship Id="rId37" Type="http://schemas.openxmlformats.org/officeDocument/2006/relationships/image" Target="../media/image87.png"/><Relationship Id="rId53" Type="http://schemas.openxmlformats.org/officeDocument/2006/relationships/image" Target="../media/image95.png"/><Relationship Id="rId58" Type="http://schemas.openxmlformats.org/officeDocument/2006/relationships/customXml" Target="../ink/ink98.xml"/><Relationship Id="rId74" Type="http://schemas.openxmlformats.org/officeDocument/2006/relationships/customXml" Target="../ink/ink106.xml"/><Relationship Id="rId79" Type="http://schemas.openxmlformats.org/officeDocument/2006/relationships/image" Target="../media/image108.png"/><Relationship Id="rId102" Type="http://schemas.openxmlformats.org/officeDocument/2006/relationships/customXml" Target="../ink/ink120.xml"/><Relationship Id="rId123" Type="http://schemas.openxmlformats.org/officeDocument/2006/relationships/image" Target="../media/image130.png"/><Relationship Id="rId128" Type="http://schemas.openxmlformats.org/officeDocument/2006/relationships/customXml" Target="../ink/ink133.xml"/><Relationship Id="rId144" Type="http://schemas.openxmlformats.org/officeDocument/2006/relationships/customXml" Target="../ink/ink141.xml"/><Relationship Id="rId149" Type="http://schemas.openxmlformats.org/officeDocument/2006/relationships/image" Target="../media/image143.png"/><Relationship Id="rId5" Type="http://schemas.openxmlformats.org/officeDocument/2006/relationships/image" Target="../media/image71.png"/><Relationship Id="rId90" Type="http://schemas.openxmlformats.org/officeDocument/2006/relationships/customXml" Target="../ink/ink114.xml"/><Relationship Id="rId95" Type="http://schemas.openxmlformats.org/officeDocument/2006/relationships/image" Target="../media/image116.png"/><Relationship Id="rId160" Type="http://schemas.openxmlformats.org/officeDocument/2006/relationships/customXml" Target="../ink/ink149.xml"/><Relationship Id="rId165" Type="http://schemas.openxmlformats.org/officeDocument/2006/relationships/image" Target="../media/image151.png"/><Relationship Id="rId181" Type="http://schemas.openxmlformats.org/officeDocument/2006/relationships/image" Target="../media/image159.png"/><Relationship Id="rId22" Type="http://schemas.openxmlformats.org/officeDocument/2006/relationships/customXml" Target="../ink/ink80.xml"/><Relationship Id="rId27" Type="http://schemas.openxmlformats.org/officeDocument/2006/relationships/image" Target="../media/image82.png"/><Relationship Id="rId43" Type="http://schemas.openxmlformats.org/officeDocument/2006/relationships/image" Target="../media/image90.png"/><Relationship Id="rId48" Type="http://schemas.openxmlformats.org/officeDocument/2006/relationships/customXml" Target="../ink/ink93.xml"/><Relationship Id="rId64" Type="http://schemas.openxmlformats.org/officeDocument/2006/relationships/customXml" Target="../ink/ink101.xml"/><Relationship Id="rId69" Type="http://schemas.openxmlformats.org/officeDocument/2006/relationships/image" Target="../media/image103.png"/><Relationship Id="rId113" Type="http://schemas.openxmlformats.org/officeDocument/2006/relationships/image" Target="../media/image125.png"/><Relationship Id="rId118" Type="http://schemas.openxmlformats.org/officeDocument/2006/relationships/customXml" Target="../ink/ink128.xml"/><Relationship Id="rId134" Type="http://schemas.openxmlformats.org/officeDocument/2006/relationships/customXml" Target="../ink/ink136.xml"/><Relationship Id="rId139" Type="http://schemas.openxmlformats.org/officeDocument/2006/relationships/image" Target="../media/image138.png"/><Relationship Id="rId80" Type="http://schemas.openxmlformats.org/officeDocument/2006/relationships/customXml" Target="../ink/ink109.xml"/><Relationship Id="rId85" Type="http://schemas.openxmlformats.org/officeDocument/2006/relationships/image" Target="../media/image111.png"/><Relationship Id="rId150" Type="http://schemas.openxmlformats.org/officeDocument/2006/relationships/customXml" Target="../ink/ink144.xml"/><Relationship Id="rId155" Type="http://schemas.openxmlformats.org/officeDocument/2006/relationships/image" Target="../media/image146.png"/><Relationship Id="rId171" Type="http://schemas.openxmlformats.org/officeDocument/2006/relationships/image" Target="../media/image154.png"/><Relationship Id="rId176" Type="http://schemas.openxmlformats.org/officeDocument/2006/relationships/customXml" Target="../ink/ink157.xml"/><Relationship Id="rId12" Type="http://schemas.openxmlformats.org/officeDocument/2006/relationships/customXml" Target="../ink/ink75.xml"/><Relationship Id="rId17" Type="http://schemas.openxmlformats.org/officeDocument/2006/relationships/image" Target="../media/image77.png"/><Relationship Id="rId33" Type="http://schemas.openxmlformats.org/officeDocument/2006/relationships/image" Target="../media/image85.png"/><Relationship Id="rId38" Type="http://schemas.openxmlformats.org/officeDocument/2006/relationships/customXml" Target="../ink/ink88.xml"/><Relationship Id="rId59" Type="http://schemas.openxmlformats.org/officeDocument/2006/relationships/image" Target="../media/image98.png"/><Relationship Id="rId103" Type="http://schemas.openxmlformats.org/officeDocument/2006/relationships/image" Target="../media/image120.png"/><Relationship Id="rId108" Type="http://schemas.openxmlformats.org/officeDocument/2006/relationships/customXml" Target="../ink/ink123.xml"/><Relationship Id="rId124" Type="http://schemas.openxmlformats.org/officeDocument/2006/relationships/customXml" Target="../ink/ink131.xml"/><Relationship Id="rId129" Type="http://schemas.openxmlformats.org/officeDocument/2006/relationships/image" Target="../media/image133.png"/><Relationship Id="rId54" Type="http://schemas.openxmlformats.org/officeDocument/2006/relationships/customXml" Target="../ink/ink96.xml"/><Relationship Id="rId70" Type="http://schemas.openxmlformats.org/officeDocument/2006/relationships/customXml" Target="../ink/ink104.xml"/><Relationship Id="rId75" Type="http://schemas.openxmlformats.org/officeDocument/2006/relationships/image" Target="../media/image106.png"/><Relationship Id="rId91" Type="http://schemas.openxmlformats.org/officeDocument/2006/relationships/image" Target="../media/image114.png"/><Relationship Id="rId96" Type="http://schemas.openxmlformats.org/officeDocument/2006/relationships/customXml" Target="../ink/ink117.xml"/><Relationship Id="rId140" Type="http://schemas.openxmlformats.org/officeDocument/2006/relationships/customXml" Target="../ink/ink139.xml"/><Relationship Id="rId145" Type="http://schemas.openxmlformats.org/officeDocument/2006/relationships/image" Target="../media/image141.png"/><Relationship Id="rId161" Type="http://schemas.openxmlformats.org/officeDocument/2006/relationships/image" Target="../media/image149.png"/><Relationship Id="rId166" Type="http://schemas.openxmlformats.org/officeDocument/2006/relationships/customXml" Target="../ink/ink152.xml"/><Relationship Id="rId182" Type="http://schemas.openxmlformats.org/officeDocument/2006/relationships/customXml" Target="../ink/ink16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2.xml"/><Relationship Id="rId23" Type="http://schemas.openxmlformats.org/officeDocument/2006/relationships/image" Target="../media/image80.png"/><Relationship Id="rId28" Type="http://schemas.openxmlformats.org/officeDocument/2006/relationships/customXml" Target="../ink/ink83.xml"/><Relationship Id="rId49" Type="http://schemas.openxmlformats.org/officeDocument/2006/relationships/image" Target="../media/image93.png"/><Relationship Id="rId114" Type="http://schemas.openxmlformats.org/officeDocument/2006/relationships/customXml" Target="../ink/ink126.xml"/><Relationship Id="rId119" Type="http://schemas.openxmlformats.org/officeDocument/2006/relationships/image" Target="../media/image128.png"/><Relationship Id="rId44" Type="http://schemas.openxmlformats.org/officeDocument/2006/relationships/customXml" Target="../ink/ink91.xml"/><Relationship Id="rId60" Type="http://schemas.openxmlformats.org/officeDocument/2006/relationships/customXml" Target="../ink/ink99.xml"/><Relationship Id="rId65" Type="http://schemas.openxmlformats.org/officeDocument/2006/relationships/image" Target="../media/image101.png"/><Relationship Id="rId81" Type="http://schemas.openxmlformats.org/officeDocument/2006/relationships/image" Target="../media/image109.png"/><Relationship Id="rId86" Type="http://schemas.openxmlformats.org/officeDocument/2006/relationships/customXml" Target="../ink/ink112.xml"/><Relationship Id="rId130" Type="http://schemas.openxmlformats.org/officeDocument/2006/relationships/customXml" Target="../ink/ink134.xml"/><Relationship Id="rId135" Type="http://schemas.openxmlformats.org/officeDocument/2006/relationships/image" Target="../media/image136.png"/><Relationship Id="rId151" Type="http://schemas.openxmlformats.org/officeDocument/2006/relationships/image" Target="../media/image144.png"/><Relationship Id="rId156" Type="http://schemas.openxmlformats.org/officeDocument/2006/relationships/customXml" Target="../ink/ink147.xml"/><Relationship Id="rId177" Type="http://schemas.openxmlformats.org/officeDocument/2006/relationships/image" Target="../media/image157.png"/><Relationship Id="rId4" Type="http://schemas.openxmlformats.org/officeDocument/2006/relationships/customXml" Target="../ink/ink71.xml"/><Relationship Id="rId9" Type="http://schemas.openxmlformats.org/officeDocument/2006/relationships/image" Target="../media/image73.png"/><Relationship Id="rId172" Type="http://schemas.openxmlformats.org/officeDocument/2006/relationships/customXml" Target="../ink/ink155.xml"/><Relationship Id="rId180" Type="http://schemas.openxmlformats.org/officeDocument/2006/relationships/customXml" Target="../ink/ink159.xml"/><Relationship Id="rId13" Type="http://schemas.openxmlformats.org/officeDocument/2006/relationships/image" Target="../media/image75.png"/><Relationship Id="rId18" Type="http://schemas.openxmlformats.org/officeDocument/2006/relationships/customXml" Target="../ink/ink78.xml"/><Relationship Id="rId39" Type="http://schemas.openxmlformats.org/officeDocument/2006/relationships/image" Target="../media/image88.png"/><Relationship Id="rId109" Type="http://schemas.openxmlformats.org/officeDocument/2006/relationships/image" Target="../media/image123.png"/><Relationship Id="rId34" Type="http://schemas.openxmlformats.org/officeDocument/2006/relationships/customXml" Target="../ink/ink86.xml"/><Relationship Id="rId50" Type="http://schemas.openxmlformats.org/officeDocument/2006/relationships/customXml" Target="../ink/ink94.xml"/><Relationship Id="rId55" Type="http://schemas.openxmlformats.org/officeDocument/2006/relationships/image" Target="../media/image96.png"/><Relationship Id="rId76" Type="http://schemas.openxmlformats.org/officeDocument/2006/relationships/customXml" Target="../ink/ink107.xml"/><Relationship Id="rId97" Type="http://schemas.openxmlformats.org/officeDocument/2006/relationships/image" Target="../media/image117.png"/><Relationship Id="rId104" Type="http://schemas.openxmlformats.org/officeDocument/2006/relationships/customXml" Target="../ink/ink121.xml"/><Relationship Id="rId120" Type="http://schemas.openxmlformats.org/officeDocument/2006/relationships/customXml" Target="../ink/ink129.xml"/><Relationship Id="rId125" Type="http://schemas.openxmlformats.org/officeDocument/2006/relationships/image" Target="../media/image131.png"/><Relationship Id="rId141" Type="http://schemas.openxmlformats.org/officeDocument/2006/relationships/image" Target="../media/image139.png"/><Relationship Id="rId146" Type="http://schemas.openxmlformats.org/officeDocument/2006/relationships/customXml" Target="../ink/ink142.xml"/><Relationship Id="rId167" Type="http://schemas.openxmlformats.org/officeDocument/2006/relationships/image" Target="../media/image152.png"/><Relationship Id="rId7" Type="http://schemas.openxmlformats.org/officeDocument/2006/relationships/image" Target="../media/image72.png"/><Relationship Id="rId71" Type="http://schemas.openxmlformats.org/officeDocument/2006/relationships/image" Target="../media/image104.png"/><Relationship Id="rId92" Type="http://schemas.openxmlformats.org/officeDocument/2006/relationships/customXml" Target="../ink/ink115.xml"/><Relationship Id="rId162" Type="http://schemas.openxmlformats.org/officeDocument/2006/relationships/customXml" Target="../ink/ink150.xml"/><Relationship Id="rId183" Type="http://schemas.openxmlformats.org/officeDocument/2006/relationships/image" Target="../media/image160.png"/><Relationship Id="rId2" Type="http://schemas.openxmlformats.org/officeDocument/2006/relationships/customXml" Target="../ink/ink70.xml"/><Relationship Id="rId29" Type="http://schemas.openxmlformats.org/officeDocument/2006/relationships/image" Target="../media/image83.png"/><Relationship Id="rId24" Type="http://schemas.openxmlformats.org/officeDocument/2006/relationships/customXml" Target="../ink/ink81.xml"/><Relationship Id="rId40" Type="http://schemas.openxmlformats.org/officeDocument/2006/relationships/customXml" Target="../ink/ink89.xml"/><Relationship Id="rId45" Type="http://schemas.openxmlformats.org/officeDocument/2006/relationships/image" Target="../media/image91.png"/><Relationship Id="rId66" Type="http://schemas.openxmlformats.org/officeDocument/2006/relationships/customXml" Target="../ink/ink102.xml"/><Relationship Id="rId87" Type="http://schemas.openxmlformats.org/officeDocument/2006/relationships/image" Target="../media/image112.png"/><Relationship Id="rId110" Type="http://schemas.openxmlformats.org/officeDocument/2006/relationships/customXml" Target="../ink/ink124.xml"/><Relationship Id="rId115" Type="http://schemas.openxmlformats.org/officeDocument/2006/relationships/image" Target="../media/image126.png"/><Relationship Id="rId131" Type="http://schemas.openxmlformats.org/officeDocument/2006/relationships/image" Target="../media/image134.png"/><Relationship Id="rId136" Type="http://schemas.openxmlformats.org/officeDocument/2006/relationships/customXml" Target="../ink/ink137.xml"/><Relationship Id="rId157" Type="http://schemas.openxmlformats.org/officeDocument/2006/relationships/image" Target="../media/image147.png"/><Relationship Id="rId178" Type="http://schemas.openxmlformats.org/officeDocument/2006/relationships/customXml" Target="../ink/ink158.xml"/><Relationship Id="rId61" Type="http://schemas.openxmlformats.org/officeDocument/2006/relationships/image" Target="../media/image99.png"/><Relationship Id="rId82" Type="http://schemas.openxmlformats.org/officeDocument/2006/relationships/customXml" Target="../ink/ink110.xml"/><Relationship Id="rId152" Type="http://schemas.openxmlformats.org/officeDocument/2006/relationships/customXml" Target="../ink/ink145.xml"/><Relationship Id="rId173" Type="http://schemas.openxmlformats.org/officeDocument/2006/relationships/image" Target="../media/image155.png"/><Relationship Id="rId19" Type="http://schemas.openxmlformats.org/officeDocument/2006/relationships/image" Target="../media/image78.png"/><Relationship Id="rId14" Type="http://schemas.openxmlformats.org/officeDocument/2006/relationships/customXml" Target="../ink/ink76.xml"/><Relationship Id="rId30" Type="http://schemas.openxmlformats.org/officeDocument/2006/relationships/customXml" Target="../ink/ink84.xml"/><Relationship Id="rId35" Type="http://schemas.openxmlformats.org/officeDocument/2006/relationships/image" Target="../media/image86.png"/><Relationship Id="rId56" Type="http://schemas.openxmlformats.org/officeDocument/2006/relationships/customXml" Target="../ink/ink97.xml"/><Relationship Id="rId77" Type="http://schemas.openxmlformats.org/officeDocument/2006/relationships/image" Target="../media/image107.png"/><Relationship Id="rId100" Type="http://schemas.openxmlformats.org/officeDocument/2006/relationships/customXml" Target="../ink/ink119.xml"/><Relationship Id="rId105" Type="http://schemas.openxmlformats.org/officeDocument/2006/relationships/image" Target="../media/image121.png"/><Relationship Id="rId126" Type="http://schemas.openxmlformats.org/officeDocument/2006/relationships/customXml" Target="../ink/ink132.xml"/><Relationship Id="rId147" Type="http://schemas.openxmlformats.org/officeDocument/2006/relationships/image" Target="../media/image142.png"/><Relationship Id="rId168" Type="http://schemas.openxmlformats.org/officeDocument/2006/relationships/customXml" Target="../ink/ink153.xml"/><Relationship Id="rId8" Type="http://schemas.openxmlformats.org/officeDocument/2006/relationships/customXml" Target="../ink/ink73.xml"/><Relationship Id="rId51" Type="http://schemas.openxmlformats.org/officeDocument/2006/relationships/image" Target="../media/image94.png"/><Relationship Id="rId72" Type="http://schemas.openxmlformats.org/officeDocument/2006/relationships/customXml" Target="../ink/ink105.xml"/><Relationship Id="rId93" Type="http://schemas.openxmlformats.org/officeDocument/2006/relationships/image" Target="../media/image115.png"/><Relationship Id="rId98" Type="http://schemas.openxmlformats.org/officeDocument/2006/relationships/customXml" Target="../ink/ink118.xml"/><Relationship Id="rId121" Type="http://schemas.openxmlformats.org/officeDocument/2006/relationships/image" Target="../media/image129.png"/><Relationship Id="rId142" Type="http://schemas.openxmlformats.org/officeDocument/2006/relationships/customXml" Target="../ink/ink140.xml"/><Relationship Id="rId163" Type="http://schemas.openxmlformats.org/officeDocument/2006/relationships/image" Target="../media/image150.png"/><Relationship Id="rId184" Type="http://schemas.openxmlformats.org/officeDocument/2006/relationships/customXml" Target="../ink/ink161.xml"/><Relationship Id="rId3" Type="http://schemas.openxmlformats.org/officeDocument/2006/relationships/image" Target="../media/image70.png"/><Relationship Id="rId25" Type="http://schemas.openxmlformats.org/officeDocument/2006/relationships/image" Target="../media/image81.png"/><Relationship Id="rId46" Type="http://schemas.openxmlformats.org/officeDocument/2006/relationships/customXml" Target="../ink/ink92.xml"/><Relationship Id="rId67" Type="http://schemas.openxmlformats.org/officeDocument/2006/relationships/image" Target="../media/image102.png"/><Relationship Id="rId116" Type="http://schemas.openxmlformats.org/officeDocument/2006/relationships/customXml" Target="../ink/ink127.xml"/><Relationship Id="rId137" Type="http://schemas.openxmlformats.org/officeDocument/2006/relationships/image" Target="../media/image137.png"/><Relationship Id="rId158" Type="http://schemas.openxmlformats.org/officeDocument/2006/relationships/customXml" Target="../ink/ink148.xml"/><Relationship Id="rId20" Type="http://schemas.openxmlformats.org/officeDocument/2006/relationships/customXml" Target="../ink/ink79.xml"/><Relationship Id="rId41" Type="http://schemas.openxmlformats.org/officeDocument/2006/relationships/image" Target="../media/image89.png"/><Relationship Id="rId62" Type="http://schemas.openxmlformats.org/officeDocument/2006/relationships/customXml" Target="../ink/ink100.xml"/><Relationship Id="rId83" Type="http://schemas.openxmlformats.org/officeDocument/2006/relationships/image" Target="../media/image110.png"/><Relationship Id="rId88" Type="http://schemas.openxmlformats.org/officeDocument/2006/relationships/customXml" Target="../ink/ink113.xml"/><Relationship Id="rId111" Type="http://schemas.openxmlformats.org/officeDocument/2006/relationships/image" Target="../media/image124.png"/><Relationship Id="rId132" Type="http://schemas.openxmlformats.org/officeDocument/2006/relationships/customXml" Target="../ink/ink135.xml"/><Relationship Id="rId153" Type="http://schemas.openxmlformats.org/officeDocument/2006/relationships/image" Target="../media/image145.png"/><Relationship Id="rId174" Type="http://schemas.openxmlformats.org/officeDocument/2006/relationships/customXml" Target="../ink/ink156.xml"/><Relationship Id="rId179" Type="http://schemas.openxmlformats.org/officeDocument/2006/relationships/image" Target="../media/image158.png"/><Relationship Id="rId15" Type="http://schemas.openxmlformats.org/officeDocument/2006/relationships/image" Target="../media/image76.png"/><Relationship Id="rId36" Type="http://schemas.openxmlformats.org/officeDocument/2006/relationships/customXml" Target="../ink/ink87.xml"/><Relationship Id="rId57" Type="http://schemas.openxmlformats.org/officeDocument/2006/relationships/image" Target="../media/image97.png"/><Relationship Id="rId106" Type="http://schemas.openxmlformats.org/officeDocument/2006/relationships/customXml" Target="../ink/ink122.xml"/><Relationship Id="rId127" Type="http://schemas.openxmlformats.org/officeDocument/2006/relationships/image" Target="../media/image132.png"/><Relationship Id="rId10" Type="http://schemas.openxmlformats.org/officeDocument/2006/relationships/customXml" Target="../ink/ink74.xml"/><Relationship Id="rId31" Type="http://schemas.openxmlformats.org/officeDocument/2006/relationships/image" Target="../media/image84.png"/><Relationship Id="rId52" Type="http://schemas.openxmlformats.org/officeDocument/2006/relationships/customXml" Target="../ink/ink95.xml"/><Relationship Id="rId73" Type="http://schemas.openxmlformats.org/officeDocument/2006/relationships/image" Target="../media/image105.png"/><Relationship Id="rId78" Type="http://schemas.openxmlformats.org/officeDocument/2006/relationships/customXml" Target="../ink/ink108.xml"/><Relationship Id="rId94" Type="http://schemas.openxmlformats.org/officeDocument/2006/relationships/customXml" Target="../ink/ink116.xml"/><Relationship Id="rId99" Type="http://schemas.openxmlformats.org/officeDocument/2006/relationships/image" Target="../media/image118.png"/><Relationship Id="rId101" Type="http://schemas.openxmlformats.org/officeDocument/2006/relationships/image" Target="../media/image119.png"/><Relationship Id="rId122" Type="http://schemas.openxmlformats.org/officeDocument/2006/relationships/customXml" Target="../ink/ink130.xml"/><Relationship Id="rId143" Type="http://schemas.openxmlformats.org/officeDocument/2006/relationships/image" Target="../media/image140.png"/><Relationship Id="rId148" Type="http://schemas.openxmlformats.org/officeDocument/2006/relationships/customXml" Target="../ink/ink143.xml"/><Relationship Id="rId164" Type="http://schemas.openxmlformats.org/officeDocument/2006/relationships/customXml" Target="../ink/ink151.xml"/><Relationship Id="rId169" Type="http://schemas.openxmlformats.org/officeDocument/2006/relationships/image" Target="../media/image153.png"/><Relationship Id="rId185" Type="http://schemas.openxmlformats.org/officeDocument/2006/relationships/image" Target="../media/image16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D572-9392-9C67-3099-96FF6419E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Networking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06251-488F-DF26-2ABF-1DE9548680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640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AC04C-D96E-D000-6B70-1867415D0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 Addressing and Endpoints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38A86-1B2E-C2C3-506A-44499DB61A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566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B4C3D-F5BD-696A-68C5-F143B924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701DD-8AAD-67C2-FC4D-1B0A17256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Communicate with other Azure resources, your on-premises network and internet.</a:t>
            </a:r>
          </a:p>
          <a:p>
            <a:r>
              <a:rPr lang="en-US" dirty="0"/>
              <a:t>Private IP – Communication within </a:t>
            </a:r>
            <a:r>
              <a:rPr lang="en-US" dirty="0" err="1"/>
              <a:t>VNets</a:t>
            </a:r>
            <a:endParaRPr lang="en-US" dirty="0"/>
          </a:p>
          <a:p>
            <a:r>
              <a:rPr lang="en-US" dirty="0"/>
              <a:t>Public IP – Communication with internet or Azure Public facing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2801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77EB-00AA-C00A-494C-4D875DE0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IP Address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2CD528-EB6B-1FF1-F179-8CE95B5139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662075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4616067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35144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Public IP 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 Association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10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Virtual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09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 Balancer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5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VPN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Gateway IP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29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4425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C9FD64-2BDA-5995-60D2-0292B98977A7}"/>
              </a:ext>
            </a:extLst>
          </p:cNvPr>
          <p:cNvSpPr txBox="1"/>
          <p:nvPr/>
        </p:nvSpPr>
        <p:spPr>
          <a:xfrm>
            <a:off x="1203434" y="46087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1B0C8-6E7E-DD64-7747-57A0D93C2331}"/>
              </a:ext>
            </a:extLst>
          </p:cNvPr>
          <p:cNvSpPr txBox="1"/>
          <p:nvPr/>
        </p:nvSpPr>
        <p:spPr>
          <a:xfrm>
            <a:off x="1429407" y="4330262"/>
            <a:ext cx="1316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SKU: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Basic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Standard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626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77EB-00AA-C00A-494C-4D875DE0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IP Address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2CD528-EB6B-1FF1-F179-8CE95B5139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291591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4616067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35144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Public IP 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 Association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10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Virtual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09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Internal Load Balancer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5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4425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C9FD64-2BDA-5995-60D2-0292B98977A7}"/>
              </a:ext>
            </a:extLst>
          </p:cNvPr>
          <p:cNvSpPr txBox="1"/>
          <p:nvPr/>
        </p:nvSpPr>
        <p:spPr>
          <a:xfrm>
            <a:off x="1203434" y="46087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1B0C8-6E7E-DD64-7747-57A0D93C2331}"/>
              </a:ext>
            </a:extLst>
          </p:cNvPr>
          <p:cNvSpPr txBox="1"/>
          <p:nvPr/>
        </p:nvSpPr>
        <p:spPr>
          <a:xfrm>
            <a:off x="1429407" y="4330262"/>
            <a:ext cx="35332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10.0.0.0/16</a:t>
            </a:r>
          </a:p>
          <a:p>
            <a:r>
              <a:rPr lang="en-US" dirty="0"/>
              <a:t>Allocated – 10.0.0.4 – 10.0.0.9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Dynamic – 10.0.0.10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Static – 10.0.0.10 – 10.0.255.254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1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8DFB-79EF-F5C3-1414-90F30B39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Networking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DAAD4-A195-C7E1-4C63-80668BE01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Network</a:t>
            </a:r>
          </a:p>
          <a:p>
            <a:r>
              <a:rPr lang="en-US" dirty="0"/>
              <a:t>Subnets</a:t>
            </a:r>
          </a:p>
          <a:p>
            <a:r>
              <a:rPr lang="en-US" dirty="0"/>
              <a:t>NICs</a:t>
            </a:r>
          </a:p>
          <a:p>
            <a:r>
              <a:rPr lang="en-US" dirty="0"/>
              <a:t>NSGs</a:t>
            </a:r>
          </a:p>
          <a:p>
            <a:r>
              <a:rPr lang="en-US" dirty="0"/>
              <a:t>Load Balancer</a:t>
            </a:r>
          </a:p>
          <a:p>
            <a:r>
              <a:rPr lang="en-US" dirty="0"/>
              <a:t>Public IP</a:t>
            </a:r>
          </a:p>
          <a:p>
            <a:r>
              <a:rPr lang="en-US" dirty="0"/>
              <a:t>Traffic Manager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80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0319-9DE0-C288-699B-BB3A9F1F2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B0451-3180-B717-4340-E474538C2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representation of your own network in the cloud.</a:t>
            </a:r>
          </a:p>
          <a:p>
            <a:r>
              <a:rPr lang="en-US" dirty="0"/>
              <a:t>It is a logical isolation of the Azure cloud dedicated to your subscription.</a:t>
            </a:r>
          </a:p>
          <a:p>
            <a:r>
              <a:rPr lang="en-US" dirty="0"/>
              <a:t>Each </a:t>
            </a:r>
            <a:r>
              <a:rPr lang="en-US" dirty="0" err="1"/>
              <a:t>VNet</a:t>
            </a:r>
            <a:r>
              <a:rPr lang="en-US" dirty="0"/>
              <a:t> has its own CIDR block.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16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2F16-2875-16EA-AE62-8F43B976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153A-CBFE-AD54-C658-B02F0F3B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CIDR – Classless Interdomain Routing</a:t>
            </a:r>
          </a:p>
          <a:p>
            <a:r>
              <a:rPr lang="en-US" dirty="0"/>
              <a:t>10.0.0.0/16 – Address Space - 65536 IP Addresses</a:t>
            </a:r>
          </a:p>
          <a:p>
            <a:r>
              <a:rPr lang="en-US" dirty="0"/>
              <a:t>32 – 16 = 16</a:t>
            </a:r>
          </a:p>
          <a:p>
            <a:r>
              <a:rPr lang="en-US" dirty="0"/>
              <a:t>2 to the power 16 = 65536</a:t>
            </a:r>
          </a:p>
          <a:p>
            <a:r>
              <a:rPr lang="en-US" dirty="0"/>
              <a:t>10.0.0.0/24 – 256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38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594A-B041-3330-B755-283EBE06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E24C-30C8-51C8-57F2-9A5A6143A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10.0.0.0 – 10.255.255.255</a:t>
            </a:r>
          </a:p>
          <a:p>
            <a:r>
              <a:rPr lang="en-US" dirty="0"/>
              <a:t>172.16.0.0 - 172.31.255.255</a:t>
            </a:r>
          </a:p>
          <a:p>
            <a:r>
              <a:rPr lang="en-US" dirty="0"/>
              <a:t>192.168.0.0 - 192.168.255.255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589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EF4DF7-2514-9D65-33BE-F19018B00041}"/>
              </a:ext>
            </a:extLst>
          </p:cNvPr>
          <p:cNvSpPr/>
          <p:nvPr/>
        </p:nvSpPr>
        <p:spPr>
          <a:xfrm>
            <a:off x="1781503" y="1996966"/>
            <a:ext cx="4708635" cy="2990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28A17E-0793-7377-C421-7BDBA7CA6D3B}"/>
              </a:ext>
            </a:extLst>
          </p:cNvPr>
          <p:cNvGrpSpPr/>
          <p:nvPr/>
        </p:nvGrpSpPr>
        <p:grpSpPr>
          <a:xfrm>
            <a:off x="1655367" y="180761"/>
            <a:ext cx="5711040" cy="5011920"/>
            <a:chOff x="1655367" y="180761"/>
            <a:chExt cx="5711040" cy="501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B6D0CC7-A4DB-584C-D069-F7B0ECF2F90E}"/>
                    </a:ext>
                  </a:extLst>
                </p14:cNvPr>
                <p14:cNvContentPartPr/>
                <p14:nvPr/>
              </p14:nvContentPartPr>
              <p14:xfrm>
                <a:off x="3695847" y="1519961"/>
                <a:ext cx="137880" cy="208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B6D0CC7-A4DB-584C-D069-F7B0ECF2F90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87207" y="1511321"/>
                  <a:ext cx="1555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F1FEDED-B6CD-612E-1D1A-76DE68C068A1}"/>
                    </a:ext>
                  </a:extLst>
                </p14:cNvPr>
                <p14:cNvContentPartPr/>
                <p14:nvPr/>
              </p14:nvContentPartPr>
              <p14:xfrm>
                <a:off x="3937047" y="1374881"/>
                <a:ext cx="105120" cy="352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F1FEDED-B6CD-612E-1D1A-76DE68C068A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28047" y="1366241"/>
                  <a:ext cx="12276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7E0991C-DDAD-1192-FD17-B7A5880F51DF}"/>
                    </a:ext>
                  </a:extLst>
                </p14:cNvPr>
                <p14:cNvContentPartPr/>
                <p14:nvPr/>
              </p14:nvContentPartPr>
              <p14:xfrm>
                <a:off x="4092207" y="1575761"/>
                <a:ext cx="92160" cy="123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7E0991C-DDAD-1192-FD17-B7A5880F51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83207" y="1567121"/>
                  <a:ext cx="1098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15F736-E4E2-C03E-FDFD-793BAA5384B2}"/>
                    </a:ext>
                  </a:extLst>
                </p14:cNvPr>
                <p14:cNvContentPartPr/>
                <p14:nvPr/>
              </p14:nvContentPartPr>
              <p14:xfrm>
                <a:off x="4199487" y="1401881"/>
                <a:ext cx="151200" cy="334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15F736-E4E2-C03E-FDFD-793BAA5384B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90487" y="1393241"/>
                  <a:ext cx="1688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141C41F-5539-FDC5-2174-7B84D7664912}"/>
                    </a:ext>
                  </a:extLst>
                </p14:cNvPr>
                <p14:cNvContentPartPr/>
                <p14:nvPr/>
              </p14:nvContentPartPr>
              <p14:xfrm>
                <a:off x="1725927" y="2002001"/>
                <a:ext cx="1053720" cy="975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141C41F-5539-FDC5-2174-7B84D766491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16927" y="1993001"/>
                  <a:ext cx="1071360" cy="9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120E263-E71A-DD1E-F15C-09AA5E7D210D}"/>
                    </a:ext>
                  </a:extLst>
                </p14:cNvPr>
                <p14:cNvContentPartPr/>
                <p14:nvPr/>
              </p14:nvContentPartPr>
              <p14:xfrm>
                <a:off x="2658687" y="2048081"/>
                <a:ext cx="1221840" cy="808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120E263-E71A-DD1E-F15C-09AA5E7D210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49687" y="2039441"/>
                  <a:ext cx="1239480" cy="82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20E7520-302C-AA53-DED7-7C42AD872B54}"/>
                    </a:ext>
                  </a:extLst>
                </p14:cNvPr>
                <p14:cNvContentPartPr/>
                <p14:nvPr/>
              </p14:nvContentPartPr>
              <p14:xfrm>
                <a:off x="1655367" y="2842601"/>
                <a:ext cx="1334520" cy="1061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20E7520-302C-AA53-DED7-7C42AD872B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46727" y="2833601"/>
                  <a:ext cx="1352160" cy="10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04343DA-EB48-6232-85A2-A3C6A66FF0E2}"/>
                    </a:ext>
                  </a:extLst>
                </p14:cNvPr>
                <p14:cNvContentPartPr/>
                <p14:nvPr/>
              </p14:nvContentPartPr>
              <p14:xfrm>
                <a:off x="2545647" y="3676361"/>
                <a:ext cx="413280" cy="1331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04343DA-EB48-6232-85A2-A3C6A66FF0E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37007" y="3667721"/>
                  <a:ext cx="430920" cy="13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3F864BA-354C-1571-425D-75A2777E0FF7}"/>
                    </a:ext>
                  </a:extLst>
                </p14:cNvPr>
                <p14:cNvContentPartPr/>
                <p14:nvPr/>
              </p14:nvContentPartPr>
              <p14:xfrm>
                <a:off x="2859567" y="2470001"/>
                <a:ext cx="1136520" cy="1673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3F864BA-354C-1571-425D-75A2777E0FF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50927" y="2461001"/>
                  <a:ext cx="1154160" cy="169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13E2484-3599-F6F7-24C7-07CCFD15DB70}"/>
                    </a:ext>
                  </a:extLst>
                </p14:cNvPr>
                <p14:cNvContentPartPr/>
                <p14:nvPr/>
              </p14:nvContentPartPr>
              <p14:xfrm>
                <a:off x="3992487" y="2046641"/>
                <a:ext cx="1150920" cy="858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13E2484-3599-F6F7-24C7-07CCFD15DB7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83487" y="2037641"/>
                  <a:ext cx="1168560" cy="87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818157F-5658-E900-2B02-8C20AF436F3A}"/>
                    </a:ext>
                  </a:extLst>
                </p14:cNvPr>
                <p14:cNvContentPartPr/>
                <p14:nvPr/>
              </p14:nvContentPartPr>
              <p14:xfrm>
                <a:off x="4892127" y="2521481"/>
                <a:ext cx="1787400" cy="610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818157F-5658-E900-2B02-8C20AF436F3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83127" y="2512481"/>
                  <a:ext cx="180504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FEDF2CD-79F4-71B9-7BCA-A3A7CC63B463}"/>
                    </a:ext>
                  </a:extLst>
                </p14:cNvPr>
                <p14:cNvContentPartPr/>
                <p14:nvPr/>
              </p14:nvContentPartPr>
              <p14:xfrm>
                <a:off x="3757767" y="3064001"/>
                <a:ext cx="2166120" cy="672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FEDF2CD-79F4-71B9-7BCA-A3A7CC63B46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49127" y="3055361"/>
                  <a:ext cx="218376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70760C6-6647-7708-361B-55ED45421504}"/>
                    </a:ext>
                  </a:extLst>
                </p14:cNvPr>
                <p14:cNvContentPartPr/>
                <p14:nvPr/>
              </p14:nvContentPartPr>
              <p14:xfrm>
                <a:off x="3619527" y="3778241"/>
                <a:ext cx="400320" cy="1340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70760C6-6647-7708-361B-55ED4542150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10887" y="3769601"/>
                  <a:ext cx="417960" cy="13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187CC00-9CD3-52E6-0481-5990DB002816}"/>
                    </a:ext>
                  </a:extLst>
                </p14:cNvPr>
                <p14:cNvContentPartPr/>
                <p14:nvPr/>
              </p14:nvContentPartPr>
              <p14:xfrm>
                <a:off x="5102367" y="3647561"/>
                <a:ext cx="583200" cy="1545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187CC00-9CD3-52E6-0481-5990DB00281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93367" y="3638921"/>
                  <a:ext cx="600840" cy="15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8B9C5BD-6BAC-AE97-2440-EF13D6AB29C8}"/>
                    </a:ext>
                  </a:extLst>
                </p14:cNvPr>
                <p14:cNvContentPartPr/>
                <p14:nvPr/>
              </p14:nvContentPartPr>
              <p14:xfrm>
                <a:off x="3440967" y="1160681"/>
                <a:ext cx="1234800" cy="818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8B9C5BD-6BAC-AE97-2440-EF13D6AB29C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31967" y="1151681"/>
                  <a:ext cx="1252440" cy="83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45E3AF3-CAE0-C370-888D-72ADF5A1423B}"/>
                    </a:ext>
                  </a:extLst>
                </p14:cNvPr>
                <p14:cNvContentPartPr/>
                <p14:nvPr/>
              </p14:nvContentPartPr>
              <p14:xfrm>
                <a:off x="5485407" y="1600961"/>
                <a:ext cx="660240" cy="822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45E3AF3-CAE0-C370-888D-72ADF5A1423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76407" y="1591961"/>
                  <a:ext cx="67788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C938996-0761-7223-D42A-78D04CBD36D8}"/>
                    </a:ext>
                  </a:extLst>
                </p14:cNvPr>
                <p14:cNvContentPartPr/>
                <p14:nvPr/>
              </p14:nvContentPartPr>
              <p14:xfrm>
                <a:off x="6229167" y="1366241"/>
                <a:ext cx="99000" cy="262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C938996-0761-7223-D42A-78D04CBD36D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20167" y="1357601"/>
                  <a:ext cx="1166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A7DD15-C76B-CFB9-0E6D-26C0B67983D6}"/>
                    </a:ext>
                  </a:extLst>
                </p14:cNvPr>
                <p14:cNvContentPartPr/>
                <p14:nvPr/>
              </p14:nvContentPartPr>
              <p14:xfrm>
                <a:off x="6390807" y="1149881"/>
                <a:ext cx="433080" cy="359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A7DD15-C76B-CFB9-0E6D-26C0B67983D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82167" y="1141241"/>
                  <a:ext cx="4507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3CCCBA0-B7D8-1985-FA24-492D73B733B5}"/>
                    </a:ext>
                  </a:extLst>
                </p14:cNvPr>
                <p14:cNvContentPartPr/>
                <p14:nvPr/>
              </p14:nvContentPartPr>
              <p14:xfrm>
                <a:off x="6821367" y="996881"/>
                <a:ext cx="374040" cy="340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3CCCBA0-B7D8-1985-FA24-492D73B733B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12727" y="988241"/>
                  <a:ext cx="3916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A148423-5DCF-F43D-87FC-334114BE3839}"/>
                    </a:ext>
                  </a:extLst>
                </p14:cNvPr>
                <p14:cNvContentPartPr/>
                <p14:nvPr/>
              </p14:nvContentPartPr>
              <p14:xfrm>
                <a:off x="7065807" y="973481"/>
                <a:ext cx="154440" cy="197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A148423-5DCF-F43D-87FC-334114BE383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56807" y="964841"/>
                  <a:ext cx="1720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052CE30-D0A1-409F-C345-F763CAA95CE2}"/>
                    </a:ext>
                  </a:extLst>
                </p14:cNvPr>
                <p14:cNvContentPartPr/>
                <p14:nvPr/>
              </p14:nvContentPartPr>
              <p14:xfrm>
                <a:off x="7271007" y="974561"/>
                <a:ext cx="95400" cy="151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052CE30-D0A1-409F-C345-F763CAA95C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62007" y="965561"/>
                  <a:ext cx="1130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FE60E5D-2CA0-CB3A-8099-986BA28439F0}"/>
                    </a:ext>
                  </a:extLst>
                </p14:cNvPr>
                <p14:cNvContentPartPr/>
                <p14:nvPr/>
              </p14:nvContentPartPr>
              <p14:xfrm>
                <a:off x="4326567" y="820121"/>
                <a:ext cx="141480" cy="267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FE60E5D-2CA0-CB3A-8099-986BA28439F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17927" y="811481"/>
                  <a:ext cx="1591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526C9C8-8614-A139-7DE2-2AE5475D047D}"/>
                    </a:ext>
                  </a:extLst>
                </p14:cNvPr>
                <p14:cNvContentPartPr/>
                <p14:nvPr/>
              </p14:nvContentPartPr>
              <p14:xfrm>
                <a:off x="4556247" y="693041"/>
                <a:ext cx="79560" cy="119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526C9C8-8614-A139-7DE2-2AE5475D047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47247" y="684401"/>
                  <a:ext cx="972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8C468D1-5F44-4FEF-5531-19CD7B9275A2}"/>
                    </a:ext>
                  </a:extLst>
                </p14:cNvPr>
                <p14:cNvContentPartPr/>
                <p14:nvPr/>
              </p14:nvContentPartPr>
              <p14:xfrm>
                <a:off x="4689087" y="704561"/>
                <a:ext cx="180000" cy="82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8C468D1-5F44-4FEF-5531-19CD7B9275A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80087" y="695921"/>
                  <a:ext cx="1976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4F6607A-7094-6151-C7E4-FB16EDBB70F6}"/>
                    </a:ext>
                  </a:extLst>
                </p14:cNvPr>
                <p14:cNvContentPartPr/>
                <p14:nvPr/>
              </p14:nvContentPartPr>
              <p14:xfrm>
                <a:off x="4944327" y="569561"/>
                <a:ext cx="84960" cy="127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4F6607A-7094-6151-C7E4-FB16EDBB70F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35687" y="560561"/>
                  <a:ext cx="1026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54EFC59-5FED-2B37-BAD3-6B4391B664BC}"/>
                    </a:ext>
                  </a:extLst>
                </p14:cNvPr>
                <p14:cNvContentPartPr/>
                <p14:nvPr/>
              </p14:nvContentPartPr>
              <p14:xfrm>
                <a:off x="5082567" y="482081"/>
                <a:ext cx="136440" cy="128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54EFC59-5FED-2B37-BAD3-6B4391B664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73567" y="473441"/>
                  <a:ext cx="1540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6E6D738-776E-7EB3-E076-536CF973BB57}"/>
                    </a:ext>
                  </a:extLst>
                </p14:cNvPr>
                <p14:cNvContentPartPr/>
                <p14:nvPr/>
              </p14:nvContentPartPr>
              <p14:xfrm>
                <a:off x="5273007" y="506561"/>
                <a:ext cx="5040" cy="1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6E6D738-776E-7EB3-E076-536CF973BB5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64367" y="497561"/>
                  <a:ext cx="226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AF4E078-12C8-89F4-FD63-AF4B183ADFEE}"/>
                    </a:ext>
                  </a:extLst>
                </p14:cNvPr>
                <p14:cNvContentPartPr/>
                <p14:nvPr/>
              </p14:nvContentPartPr>
              <p14:xfrm>
                <a:off x="5362647" y="393161"/>
                <a:ext cx="106200" cy="63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AF4E078-12C8-89F4-FD63-AF4B183ADFE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54007" y="384521"/>
                  <a:ext cx="1238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17AFF2F-AE07-33A5-01FD-CC0672FFDE80}"/>
                    </a:ext>
                  </a:extLst>
                </p14:cNvPr>
                <p14:cNvContentPartPr/>
                <p14:nvPr/>
              </p14:nvContentPartPr>
              <p14:xfrm>
                <a:off x="5540127" y="180761"/>
                <a:ext cx="11520" cy="413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17AFF2F-AE07-33A5-01FD-CC0672FFDE8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31127" y="171761"/>
                  <a:ext cx="2916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929A6C0-D309-FEA3-077F-F34F98A2CF50}"/>
                    </a:ext>
                  </a:extLst>
                </p14:cNvPr>
                <p14:cNvContentPartPr/>
                <p14:nvPr/>
              </p14:nvContentPartPr>
              <p14:xfrm>
                <a:off x="5605287" y="186521"/>
                <a:ext cx="231480" cy="300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929A6C0-D309-FEA3-077F-F34F98A2CF5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96287" y="177881"/>
                  <a:ext cx="2491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9DDD71E-D677-BFCB-523E-FD68EE3DE4B5}"/>
                    </a:ext>
                  </a:extLst>
                </p14:cNvPr>
                <p14:cNvContentPartPr/>
                <p14:nvPr/>
              </p14:nvContentPartPr>
              <p14:xfrm>
                <a:off x="5690607" y="633641"/>
                <a:ext cx="210960" cy="127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9DDD71E-D677-BFCB-523E-FD68EE3DE4B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81967" y="625001"/>
                  <a:ext cx="2286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ABCD38A-3774-E7E0-8C3B-3A65015EE0DF}"/>
                    </a:ext>
                  </a:extLst>
                </p14:cNvPr>
                <p14:cNvContentPartPr/>
                <p14:nvPr/>
              </p14:nvContentPartPr>
              <p14:xfrm>
                <a:off x="6059247" y="446081"/>
                <a:ext cx="86760" cy="195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ABCD38A-3774-E7E0-8C3B-3A65015EE0D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50607" y="437081"/>
                  <a:ext cx="1044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A0C1673-488B-F012-9C6F-3E8FC184F6B5}"/>
                    </a:ext>
                  </a:extLst>
                </p14:cNvPr>
                <p14:cNvContentPartPr/>
                <p14:nvPr/>
              </p14:nvContentPartPr>
              <p14:xfrm>
                <a:off x="6256167" y="357521"/>
                <a:ext cx="59040" cy="69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A0C1673-488B-F012-9C6F-3E8FC184F6B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47167" y="348521"/>
                  <a:ext cx="766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58D9CE7-FB35-B41A-75D1-072421AFBE3D}"/>
                    </a:ext>
                  </a:extLst>
                </p14:cNvPr>
                <p14:cNvContentPartPr/>
                <p14:nvPr/>
              </p14:nvContentPartPr>
              <p14:xfrm>
                <a:off x="6231687" y="316481"/>
                <a:ext cx="255600" cy="268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58D9CE7-FB35-B41A-75D1-072421AFBE3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22687" y="307841"/>
                  <a:ext cx="2732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649C86B-2AB2-C2AA-47A6-D0F4A980B918}"/>
                    </a:ext>
                  </a:extLst>
                </p14:cNvPr>
                <p14:cNvContentPartPr/>
                <p14:nvPr/>
              </p14:nvContentPartPr>
              <p14:xfrm>
                <a:off x="6398007" y="395321"/>
                <a:ext cx="95040" cy="126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649C86B-2AB2-C2AA-47A6-D0F4A980B91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89007" y="386681"/>
                  <a:ext cx="112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07F885C-B21A-3966-1877-D33FA2404A92}"/>
                    </a:ext>
                  </a:extLst>
                </p14:cNvPr>
                <p14:cNvContentPartPr/>
                <p14:nvPr/>
              </p14:nvContentPartPr>
              <p14:xfrm>
                <a:off x="6549927" y="271841"/>
                <a:ext cx="141480" cy="187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07F885C-B21A-3966-1877-D33FA2404A9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40927" y="262841"/>
                  <a:ext cx="1591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DDE974B-7831-3B8F-4E97-E9B03FCC2B11}"/>
                    </a:ext>
                  </a:extLst>
                </p14:cNvPr>
                <p14:cNvContentPartPr/>
                <p14:nvPr/>
              </p14:nvContentPartPr>
              <p14:xfrm>
                <a:off x="6695367" y="197681"/>
                <a:ext cx="114480" cy="239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DDE974B-7831-3B8F-4E97-E9B03FCC2B1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86727" y="189041"/>
                  <a:ext cx="132120" cy="25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89723FE-0023-2138-D5CD-46F6CB74515F}"/>
                  </a:ext>
                </a:extLst>
              </p14:cNvPr>
              <p14:cNvContentPartPr/>
              <p14:nvPr/>
            </p14:nvContentPartPr>
            <p14:xfrm>
              <a:off x="5894007" y="160241"/>
              <a:ext cx="1016280" cy="6732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89723FE-0023-2138-D5CD-46F6CB74515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885007" y="151241"/>
                <a:ext cx="1033920" cy="69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464148AF-5B78-9A33-CE14-8429C6C58E3D}"/>
              </a:ext>
            </a:extLst>
          </p:cNvPr>
          <p:cNvGrpSpPr/>
          <p:nvPr/>
        </p:nvGrpSpPr>
        <p:grpSpPr>
          <a:xfrm>
            <a:off x="6113607" y="1825961"/>
            <a:ext cx="2093400" cy="983520"/>
            <a:chOff x="6113607" y="1825961"/>
            <a:chExt cx="2093400" cy="98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133CA3D-EC8B-B0C8-A88D-08A5F69E8BA1}"/>
                    </a:ext>
                  </a:extLst>
                </p14:cNvPr>
                <p14:cNvContentPartPr/>
                <p14:nvPr/>
              </p14:nvContentPartPr>
              <p14:xfrm>
                <a:off x="6113607" y="2320601"/>
                <a:ext cx="469080" cy="136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133CA3D-EC8B-B0C8-A88D-08A5F69E8BA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04607" y="2311601"/>
                  <a:ext cx="4867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81BF4F2-2790-99FD-0595-D6CB79D1EE24}"/>
                    </a:ext>
                  </a:extLst>
                </p14:cNvPr>
                <p14:cNvContentPartPr/>
                <p14:nvPr/>
              </p14:nvContentPartPr>
              <p14:xfrm>
                <a:off x="6755847" y="2236361"/>
                <a:ext cx="38880" cy="184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81BF4F2-2790-99FD-0595-D6CB79D1EE2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46847" y="2227361"/>
                  <a:ext cx="565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16303C4-D5D2-84F5-DD6A-79BC0C191857}"/>
                    </a:ext>
                  </a:extLst>
                </p14:cNvPr>
                <p14:cNvContentPartPr/>
                <p14:nvPr/>
              </p14:nvContentPartPr>
              <p14:xfrm>
                <a:off x="6896967" y="2230601"/>
                <a:ext cx="182880" cy="95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16303C4-D5D2-84F5-DD6A-79BC0C19185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88327" y="2221961"/>
                  <a:ext cx="2005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AE41FFA-F1EF-AC60-D2E0-14686709A04A}"/>
                    </a:ext>
                  </a:extLst>
                </p14:cNvPr>
                <p14:cNvContentPartPr/>
                <p14:nvPr/>
              </p14:nvContentPartPr>
              <p14:xfrm>
                <a:off x="7126647" y="2203241"/>
                <a:ext cx="46080" cy="75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AE41FFA-F1EF-AC60-D2E0-14686709A04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118007" y="2194601"/>
                  <a:ext cx="63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13D6657-3CBA-B7C4-B7F2-244FAB51C067}"/>
                    </a:ext>
                  </a:extLst>
                </p14:cNvPr>
                <p14:cNvContentPartPr/>
                <p14:nvPr/>
              </p14:nvContentPartPr>
              <p14:xfrm>
                <a:off x="7233567" y="2129441"/>
                <a:ext cx="110520" cy="75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13D6657-3CBA-B7C4-B7F2-244FAB51C06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24567" y="2120801"/>
                  <a:ext cx="1281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699AB13-9016-CDD3-ECC5-58850BE469E4}"/>
                    </a:ext>
                  </a:extLst>
                </p14:cNvPr>
                <p14:cNvContentPartPr/>
                <p14:nvPr/>
              </p14:nvContentPartPr>
              <p14:xfrm>
                <a:off x="7402767" y="2148161"/>
                <a:ext cx="11880" cy="19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699AB13-9016-CDD3-ECC5-58850BE469E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94127" y="2139521"/>
                  <a:ext cx="295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57247BE-1711-57DE-BF5E-A5C67D1F8F59}"/>
                    </a:ext>
                  </a:extLst>
                </p14:cNvPr>
                <p14:cNvContentPartPr/>
                <p14:nvPr/>
              </p14:nvContentPartPr>
              <p14:xfrm>
                <a:off x="7500327" y="2013521"/>
                <a:ext cx="96480" cy="105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57247BE-1711-57DE-BF5E-A5C67D1F8F5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491687" y="2004521"/>
                  <a:ext cx="1141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57BD40A-BDCB-3160-1E13-C82D0DF84938}"/>
                    </a:ext>
                  </a:extLst>
                </p14:cNvPr>
                <p14:cNvContentPartPr/>
                <p14:nvPr/>
              </p14:nvContentPartPr>
              <p14:xfrm>
                <a:off x="7672407" y="1825961"/>
                <a:ext cx="27360" cy="453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57BD40A-BDCB-3160-1E13-C82D0DF8493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663767" y="1816961"/>
                  <a:ext cx="4500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E3BAEB0-F7B9-F83D-311C-A4A9EE723233}"/>
                    </a:ext>
                  </a:extLst>
                </p14:cNvPr>
                <p14:cNvContentPartPr/>
                <p14:nvPr/>
              </p14:nvContentPartPr>
              <p14:xfrm>
                <a:off x="7766727" y="1954121"/>
                <a:ext cx="153360" cy="195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E3BAEB0-F7B9-F83D-311C-A4A9EE72323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58087" y="1945121"/>
                  <a:ext cx="1710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AD744A1-72F0-C0B3-D5B0-884E8931CDFC}"/>
                    </a:ext>
                  </a:extLst>
                </p14:cNvPr>
                <p14:cNvContentPartPr/>
                <p14:nvPr/>
              </p14:nvContentPartPr>
              <p14:xfrm>
                <a:off x="7971927" y="1892561"/>
                <a:ext cx="97200" cy="208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AD744A1-72F0-C0B3-D5B0-884E8931CDF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63287" y="1883561"/>
                  <a:ext cx="114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30B6286-9A41-8E03-EF65-8116940ADA6D}"/>
                    </a:ext>
                  </a:extLst>
                </p14:cNvPr>
                <p14:cNvContentPartPr/>
                <p14:nvPr/>
              </p14:nvContentPartPr>
              <p14:xfrm>
                <a:off x="7211967" y="2496641"/>
                <a:ext cx="244080" cy="235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30B6286-9A41-8E03-EF65-8116940ADA6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03327" y="2488001"/>
                  <a:ext cx="2617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DE86837-A80F-F864-7C3B-F1838709E742}"/>
                    </a:ext>
                  </a:extLst>
                </p14:cNvPr>
                <p14:cNvContentPartPr/>
                <p14:nvPr/>
              </p14:nvContentPartPr>
              <p14:xfrm>
                <a:off x="7588527" y="2547401"/>
                <a:ext cx="79920" cy="131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DE86837-A80F-F864-7C3B-F1838709E74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579527" y="2538401"/>
                  <a:ext cx="975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FCF75C4-0C72-2F9D-50CE-83039434FD25}"/>
                    </a:ext>
                  </a:extLst>
                </p14:cNvPr>
                <p14:cNvContentPartPr/>
                <p14:nvPr/>
              </p14:nvContentPartPr>
              <p14:xfrm>
                <a:off x="7745847" y="2458121"/>
                <a:ext cx="79920" cy="93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FCF75C4-0C72-2F9D-50CE-83039434FD2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737207" y="2449481"/>
                  <a:ext cx="97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8BDF1D8-1D86-4D8E-AE28-6D2EBC6734B6}"/>
                    </a:ext>
                  </a:extLst>
                </p14:cNvPr>
                <p14:cNvContentPartPr/>
                <p14:nvPr/>
              </p14:nvContentPartPr>
              <p14:xfrm>
                <a:off x="7731807" y="2512841"/>
                <a:ext cx="82080" cy="133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8BDF1D8-1D86-4D8E-AE28-6D2EBC6734B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723167" y="2503841"/>
                  <a:ext cx="997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88446CF-75AA-AD03-FC14-5FA4C455CD40}"/>
                    </a:ext>
                  </a:extLst>
                </p14:cNvPr>
                <p14:cNvContentPartPr/>
                <p14:nvPr/>
              </p14:nvContentPartPr>
              <p14:xfrm>
                <a:off x="7877967" y="2420321"/>
                <a:ext cx="140040" cy="198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88446CF-75AA-AD03-FC14-5FA4C455CD4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869327" y="2411681"/>
                  <a:ext cx="1576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0161E6E-E351-206F-D8F1-78F49B8FE4E4}"/>
                    </a:ext>
                  </a:extLst>
                </p14:cNvPr>
                <p14:cNvContentPartPr/>
                <p14:nvPr/>
              </p14:nvContentPartPr>
              <p14:xfrm>
                <a:off x="7457847" y="2370281"/>
                <a:ext cx="749160" cy="439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0161E6E-E351-206F-D8F1-78F49B8FE4E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49207" y="2361641"/>
                  <a:ext cx="766800" cy="45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7D3F8CB-47DC-35F2-B47D-6F62A6DB700F}"/>
              </a:ext>
            </a:extLst>
          </p:cNvPr>
          <p:cNvGrpSpPr/>
          <p:nvPr/>
        </p:nvGrpSpPr>
        <p:grpSpPr>
          <a:xfrm>
            <a:off x="6196767" y="3910361"/>
            <a:ext cx="2485440" cy="1183320"/>
            <a:chOff x="6196767" y="3910361"/>
            <a:chExt cx="2485440" cy="11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BD27B01-6D9D-22EB-FEAF-FF204E3770AB}"/>
                    </a:ext>
                  </a:extLst>
                </p14:cNvPr>
                <p14:cNvContentPartPr/>
                <p14:nvPr/>
              </p14:nvContentPartPr>
              <p14:xfrm>
                <a:off x="6196767" y="4152641"/>
                <a:ext cx="551520" cy="97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BD27B01-6D9D-22EB-FEAF-FF204E3770A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188127" y="4144001"/>
                  <a:ext cx="5691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103D581-6B21-FB15-4CE5-A7EEC2A3C32A}"/>
                    </a:ext>
                  </a:extLst>
                </p14:cNvPr>
                <p14:cNvContentPartPr/>
                <p14:nvPr/>
              </p14:nvContentPartPr>
              <p14:xfrm>
                <a:off x="6892647" y="4133201"/>
                <a:ext cx="12960" cy="2530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103D581-6B21-FB15-4CE5-A7EEC2A3C32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883647" y="4124201"/>
                  <a:ext cx="306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467DEA1-84FF-C289-7E44-28CA47615F6D}"/>
                    </a:ext>
                  </a:extLst>
                </p14:cNvPr>
                <p14:cNvContentPartPr/>
                <p14:nvPr/>
              </p14:nvContentPartPr>
              <p14:xfrm>
                <a:off x="7038807" y="4211321"/>
                <a:ext cx="91440" cy="94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467DEA1-84FF-C289-7E44-28CA47615F6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30167" y="4202681"/>
                  <a:ext cx="109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FCCCBDB-7F9D-4C0F-1249-ED7ADBEE2E7A}"/>
                    </a:ext>
                  </a:extLst>
                </p14:cNvPr>
                <p14:cNvContentPartPr/>
                <p14:nvPr/>
              </p14:nvContentPartPr>
              <p14:xfrm>
                <a:off x="7250127" y="4187201"/>
                <a:ext cx="4680" cy="25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FCCCBDB-7F9D-4C0F-1249-ED7ADBEE2E7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41127" y="4178201"/>
                  <a:ext cx="223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CFC30C7-9E88-BA49-D7CD-1DD35528C447}"/>
                    </a:ext>
                  </a:extLst>
                </p14:cNvPr>
                <p14:cNvContentPartPr/>
                <p14:nvPr/>
              </p14:nvContentPartPr>
              <p14:xfrm>
                <a:off x="7427247" y="4146881"/>
                <a:ext cx="101160" cy="125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CFC30C7-9E88-BA49-D7CD-1DD35528C44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418247" y="4137881"/>
                  <a:ext cx="118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2F47339-82CF-F640-1617-154E0500C594}"/>
                    </a:ext>
                  </a:extLst>
                </p14:cNvPr>
                <p14:cNvContentPartPr/>
                <p14:nvPr/>
              </p14:nvContentPartPr>
              <p14:xfrm>
                <a:off x="7629207" y="4078841"/>
                <a:ext cx="136080" cy="186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2F47339-82CF-F640-1617-154E0500C59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20207" y="4070201"/>
                  <a:ext cx="1537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116F997-C9B7-13BB-9E97-14DFA5DAA001}"/>
                    </a:ext>
                  </a:extLst>
                </p14:cNvPr>
                <p14:cNvContentPartPr/>
                <p14:nvPr/>
              </p14:nvContentPartPr>
              <p14:xfrm>
                <a:off x="7874367" y="4141121"/>
                <a:ext cx="163800" cy="95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116F997-C9B7-13BB-9E97-14DFA5DAA00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65727" y="4132121"/>
                  <a:ext cx="1814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2119E89-BE64-0FB0-EE99-3BC61967DCA9}"/>
                    </a:ext>
                  </a:extLst>
                </p14:cNvPr>
                <p14:cNvContentPartPr/>
                <p14:nvPr/>
              </p14:nvContentPartPr>
              <p14:xfrm>
                <a:off x="8125647" y="3910361"/>
                <a:ext cx="197280" cy="468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2119E89-BE64-0FB0-EE99-3BC61967DCA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17007" y="3901361"/>
                  <a:ext cx="21492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21C6383-2B6B-551E-F792-ADA0E8229F19}"/>
                    </a:ext>
                  </a:extLst>
                </p14:cNvPr>
                <p14:cNvContentPartPr/>
                <p14:nvPr/>
              </p14:nvContentPartPr>
              <p14:xfrm>
                <a:off x="8322567" y="4091801"/>
                <a:ext cx="153720" cy="198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21C6383-2B6B-551E-F792-ADA0E8229F1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313567" y="4082801"/>
                  <a:ext cx="1713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95831D6-20BE-5D52-478B-5C1052EC4554}"/>
                    </a:ext>
                  </a:extLst>
                </p14:cNvPr>
                <p14:cNvContentPartPr/>
                <p14:nvPr/>
              </p14:nvContentPartPr>
              <p14:xfrm>
                <a:off x="8575287" y="4146161"/>
                <a:ext cx="106920" cy="146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95831D6-20BE-5D52-478B-5C1052EC455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566287" y="4137161"/>
                  <a:ext cx="124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9B7BB11-679D-B2FB-7934-8F094B6ABA4A}"/>
                    </a:ext>
                  </a:extLst>
                </p14:cNvPr>
                <p14:cNvContentPartPr/>
                <p14:nvPr/>
              </p14:nvContentPartPr>
              <p14:xfrm>
                <a:off x="7493487" y="4422281"/>
                <a:ext cx="234720" cy="352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9B7BB11-679D-B2FB-7934-8F094B6ABA4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484487" y="4413281"/>
                  <a:ext cx="2523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202FCF2-F37B-1DAE-699A-ACB282AA999C}"/>
                    </a:ext>
                  </a:extLst>
                </p14:cNvPr>
                <p14:cNvContentPartPr/>
                <p14:nvPr/>
              </p14:nvContentPartPr>
              <p14:xfrm>
                <a:off x="7800567" y="4704521"/>
                <a:ext cx="165240" cy="2005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202FCF2-F37B-1DAE-699A-ACB282AA999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791927" y="4695881"/>
                  <a:ext cx="1828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140412F-A33A-95DC-FE48-96A1228DB789}"/>
                    </a:ext>
                  </a:extLst>
                </p14:cNvPr>
                <p14:cNvContentPartPr/>
                <p14:nvPr/>
              </p14:nvContentPartPr>
              <p14:xfrm>
                <a:off x="8002887" y="4693001"/>
                <a:ext cx="135360" cy="203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140412F-A33A-95DC-FE48-96A1228DB78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993887" y="4684361"/>
                  <a:ext cx="153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F55FBD9-A02A-19D0-7DE9-FC07B2D67C1C}"/>
                    </a:ext>
                  </a:extLst>
                </p14:cNvPr>
                <p14:cNvContentPartPr/>
                <p14:nvPr/>
              </p14:nvContentPartPr>
              <p14:xfrm>
                <a:off x="8208087" y="4680041"/>
                <a:ext cx="129600" cy="177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F55FBD9-A02A-19D0-7DE9-FC07B2D67C1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99447" y="4671401"/>
                  <a:ext cx="1472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228D79B-D572-62BA-906E-815D2B6129A9}"/>
                    </a:ext>
                  </a:extLst>
                </p14:cNvPr>
                <p14:cNvContentPartPr/>
                <p14:nvPr/>
              </p14:nvContentPartPr>
              <p14:xfrm>
                <a:off x="7781847" y="4570241"/>
                <a:ext cx="742320" cy="523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228D79B-D572-62BA-906E-815D2B6129A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72847" y="4561241"/>
                  <a:ext cx="759960" cy="541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126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1A89-1B65-9351-32E5-F3E265C3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DAF08-7D67-1EA7-FD5A-81DC603E8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network can be segmented into one or more subnets.</a:t>
            </a:r>
          </a:p>
          <a:p>
            <a:r>
              <a:rPr lang="en-US" dirty="0"/>
              <a:t>Subnets provide logical division within your networks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31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232EBB84-4414-C264-6EB1-28D94E7C9D5F}"/>
                  </a:ext>
                </a:extLst>
              </p14:cNvPr>
              <p14:cNvContentPartPr/>
              <p14:nvPr/>
            </p14:nvContentPartPr>
            <p14:xfrm>
              <a:off x="177927" y="253841"/>
              <a:ext cx="1857240" cy="10029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232EBB84-4414-C264-6EB1-28D94E7C9D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927" y="244841"/>
                <a:ext cx="1874880" cy="102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499E849-0659-A81D-55AC-75144883DBA0}"/>
              </a:ext>
            </a:extLst>
          </p:cNvPr>
          <p:cNvGrpSpPr/>
          <p:nvPr/>
        </p:nvGrpSpPr>
        <p:grpSpPr>
          <a:xfrm>
            <a:off x="389607" y="290561"/>
            <a:ext cx="7812720" cy="5122080"/>
            <a:chOff x="389607" y="290561"/>
            <a:chExt cx="7812720" cy="512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52B865A-B634-857B-8991-AA047EFA7DE2}"/>
                    </a:ext>
                  </a:extLst>
                </p14:cNvPr>
                <p14:cNvContentPartPr/>
                <p14:nvPr/>
              </p14:nvContentPartPr>
              <p14:xfrm>
                <a:off x="2391567" y="1187681"/>
                <a:ext cx="3991320" cy="27900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52B865A-B634-857B-8991-AA047EFA7DE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2927" y="1178681"/>
                  <a:ext cx="4008960" cy="28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03D29F2-D647-F4E9-C418-A5E15CA11454}"/>
                    </a:ext>
                  </a:extLst>
                </p14:cNvPr>
                <p14:cNvContentPartPr/>
                <p14:nvPr/>
              </p14:nvContentPartPr>
              <p14:xfrm>
                <a:off x="2406687" y="1613201"/>
                <a:ext cx="4232880" cy="2691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03D29F2-D647-F4E9-C418-A5E15CA114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98047" y="1604561"/>
                  <a:ext cx="4250520" cy="270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B6B4C1B-FAFD-6623-3C79-F59099EA5103}"/>
                    </a:ext>
                  </a:extLst>
                </p14:cNvPr>
                <p14:cNvContentPartPr/>
                <p14:nvPr/>
              </p14:nvContentPartPr>
              <p14:xfrm>
                <a:off x="2296167" y="1607801"/>
                <a:ext cx="720000" cy="1146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B6B4C1B-FAFD-6623-3C79-F59099EA510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87527" y="1599161"/>
                  <a:ext cx="737640" cy="11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E356768-6C17-7326-C5BE-ACC170E6E549}"/>
                    </a:ext>
                  </a:extLst>
                </p14:cNvPr>
                <p14:cNvContentPartPr/>
                <p14:nvPr/>
              </p14:nvContentPartPr>
              <p14:xfrm>
                <a:off x="2641767" y="2305841"/>
                <a:ext cx="562320" cy="1180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E356768-6C17-7326-C5BE-ACC170E6E54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33127" y="2296841"/>
                  <a:ext cx="579960" cy="11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279B920-F9BD-4864-DD85-2682132FA332}"/>
                    </a:ext>
                  </a:extLst>
                </p14:cNvPr>
                <p14:cNvContentPartPr/>
                <p14:nvPr/>
              </p14:nvContentPartPr>
              <p14:xfrm>
                <a:off x="3102927" y="1261481"/>
                <a:ext cx="982440" cy="1243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279B920-F9BD-4864-DD85-2682132FA33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93927" y="1252841"/>
                  <a:ext cx="1000080" cy="12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F65903C-CA1F-9540-B2CB-794DE3A00F4B}"/>
                    </a:ext>
                  </a:extLst>
                </p14:cNvPr>
                <p14:cNvContentPartPr/>
                <p14:nvPr/>
              </p14:nvContentPartPr>
              <p14:xfrm>
                <a:off x="3880167" y="1246001"/>
                <a:ext cx="1135440" cy="931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F65903C-CA1F-9540-B2CB-794DE3A00F4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71527" y="1237001"/>
                  <a:ext cx="1153080" cy="9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1069D0E-64FE-DE95-DA44-85EF42F65688}"/>
                    </a:ext>
                  </a:extLst>
                </p14:cNvPr>
                <p14:cNvContentPartPr/>
                <p14:nvPr/>
              </p14:nvContentPartPr>
              <p14:xfrm>
                <a:off x="4767927" y="2022521"/>
                <a:ext cx="1565640" cy="331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1069D0E-64FE-DE95-DA44-85EF42F6568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59287" y="2013521"/>
                  <a:ext cx="158328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EA249F7-E4BE-5DAB-7625-B666986DED15}"/>
                    </a:ext>
                  </a:extLst>
                </p14:cNvPr>
                <p14:cNvContentPartPr/>
                <p14:nvPr/>
              </p14:nvContentPartPr>
              <p14:xfrm>
                <a:off x="3250167" y="2264441"/>
                <a:ext cx="2093760" cy="829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EA249F7-E4BE-5DAB-7625-B666986DED1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41167" y="2255441"/>
                  <a:ext cx="2111400" cy="84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65223DD-A488-B5FE-7530-227E631A2D0C}"/>
                    </a:ext>
                  </a:extLst>
                </p14:cNvPr>
                <p14:cNvContentPartPr/>
                <p14:nvPr/>
              </p14:nvContentPartPr>
              <p14:xfrm>
                <a:off x="3594687" y="3012521"/>
                <a:ext cx="321840" cy="1315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65223DD-A488-B5FE-7530-227E631A2D0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86047" y="3003881"/>
                  <a:ext cx="339480" cy="13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BBB0E09-A3F0-DCDC-AC22-46F7A3E85F56}"/>
                    </a:ext>
                  </a:extLst>
                </p14:cNvPr>
                <p14:cNvContentPartPr/>
                <p14:nvPr/>
              </p14:nvContentPartPr>
              <p14:xfrm>
                <a:off x="4681167" y="2744321"/>
                <a:ext cx="468720" cy="1319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BBB0E09-A3F0-DCDC-AC22-46F7A3E85F5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72167" y="2735681"/>
                  <a:ext cx="486360" cy="13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CC826A7-96D1-A0E0-F8B4-27C85E86A7E0}"/>
                    </a:ext>
                  </a:extLst>
                </p14:cNvPr>
                <p14:cNvContentPartPr/>
                <p14:nvPr/>
              </p14:nvContentPartPr>
              <p14:xfrm>
                <a:off x="4911207" y="3281441"/>
                <a:ext cx="1404000" cy="138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CC826A7-96D1-A0E0-F8B4-27C85E86A7E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02207" y="3272801"/>
                  <a:ext cx="14216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86B874D-B420-9466-A470-879FED67C6B8}"/>
                    </a:ext>
                  </a:extLst>
                </p14:cNvPr>
                <p14:cNvContentPartPr/>
                <p14:nvPr/>
              </p14:nvContentPartPr>
              <p14:xfrm>
                <a:off x="3227847" y="942881"/>
                <a:ext cx="172440" cy="247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86B874D-B420-9466-A470-879FED67C6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19207" y="933881"/>
                  <a:ext cx="1900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6333FF6-2614-CF68-8B98-E1B1FB7608D6}"/>
                    </a:ext>
                  </a:extLst>
                </p14:cNvPr>
                <p14:cNvContentPartPr/>
                <p14:nvPr/>
              </p14:nvContentPartPr>
              <p14:xfrm>
                <a:off x="3502887" y="874841"/>
                <a:ext cx="138600" cy="343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6333FF6-2614-CF68-8B98-E1B1FB7608D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93887" y="866201"/>
                  <a:ext cx="1562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F3C5A84-E5EA-13DC-50A9-293AC2842584}"/>
                    </a:ext>
                  </a:extLst>
                </p14:cNvPr>
                <p14:cNvContentPartPr/>
                <p14:nvPr/>
              </p14:nvContentPartPr>
              <p14:xfrm>
                <a:off x="3791247" y="728681"/>
                <a:ext cx="336600" cy="389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F3C5A84-E5EA-13DC-50A9-293AC284258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82247" y="720041"/>
                  <a:ext cx="35424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6E14427-8FF0-4D12-1C07-E3C9A6EF1727}"/>
                    </a:ext>
                  </a:extLst>
                </p14:cNvPr>
                <p14:cNvContentPartPr/>
                <p14:nvPr/>
              </p14:nvContentPartPr>
              <p14:xfrm>
                <a:off x="3910407" y="810401"/>
                <a:ext cx="249840" cy="108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6E14427-8FF0-4D12-1C07-E3C9A6EF172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01767" y="801761"/>
                  <a:ext cx="2674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5A5A02B-754A-A223-5817-FA792ACA98D4}"/>
                    </a:ext>
                  </a:extLst>
                </p14:cNvPr>
                <p14:cNvContentPartPr/>
                <p14:nvPr/>
              </p14:nvContentPartPr>
              <p14:xfrm>
                <a:off x="3214887" y="580361"/>
                <a:ext cx="1167480" cy="799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5A5A02B-754A-A223-5817-FA792ACA98D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05887" y="571721"/>
                  <a:ext cx="1185120" cy="81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2B274D5-30F2-138D-AB9E-E3AC002513A0}"/>
                    </a:ext>
                  </a:extLst>
                </p14:cNvPr>
                <p14:cNvContentPartPr/>
                <p14:nvPr/>
              </p14:nvContentPartPr>
              <p14:xfrm>
                <a:off x="4407207" y="676121"/>
                <a:ext cx="338400" cy="213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2B274D5-30F2-138D-AB9E-E3AC002513A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98207" y="667121"/>
                  <a:ext cx="3560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1826A90-79D2-B0E5-5472-976025C2022C}"/>
                    </a:ext>
                  </a:extLst>
                </p14:cNvPr>
                <p14:cNvContentPartPr/>
                <p14:nvPr/>
              </p14:nvContentPartPr>
              <p14:xfrm>
                <a:off x="4885647" y="517001"/>
                <a:ext cx="140400" cy="275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1826A90-79D2-B0E5-5472-976025C2022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76647" y="508361"/>
                  <a:ext cx="1580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CDA3393-7D1B-7332-4F2A-A0EB932B43D3}"/>
                    </a:ext>
                  </a:extLst>
                </p14:cNvPr>
                <p14:cNvContentPartPr/>
                <p14:nvPr/>
              </p14:nvContentPartPr>
              <p14:xfrm>
                <a:off x="5052327" y="424121"/>
                <a:ext cx="220680" cy="390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CDA3393-7D1B-7332-4F2A-A0EB932B43D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43687" y="415121"/>
                  <a:ext cx="2383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3B293A2-326A-CA65-9219-66C5045A06D1}"/>
                    </a:ext>
                  </a:extLst>
                </p14:cNvPr>
                <p14:cNvContentPartPr/>
                <p14:nvPr/>
              </p14:nvContentPartPr>
              <p14:xfrm>
                <a:off x="5159607" y="524921"/>
                <a:ext cx="461160" cy="318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3B293A2-326A-CA65-9219-66C5045A06D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50607" y="516281"/>
                  <a:ext cx="4788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21AFD9F-3199-3B88-041C-110F80F76E32}"/>
                    </a:ext>
                  </a:extLst>
                </p14:cNvPr>
                <p14:cNvContentPartPr/>
                <p14:nvPr/>
              </p14:nvContentPartPr>
              <p14:xfrm>
                <a:off x="6103527" y="1591601"/>
                <a:ext cx="519840" cy="160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21AFD9F-3199-3B88-041C-110F80F76E3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94887" y="1582961"/>
                  <a:ext cx="5374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8E956D5-B89D-3BF8-0C24-4685FAD32AA6}"/>
                    </a:ext>
                  </a:extLst>
                </p14:cNvPr>
                <p14:cNvContentPartPr/>
                <p14:nvPr/>
              </p14:nvContentPartPr>
              <p14:xfrm>
                <a:off x="6719847" y="1451201"/>
                <a:ext cx="113040" cy="217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8E956D5-B89D-3BF8-0C24-4685FAD32AA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10847" y="1442201"/>
                  <a:ext cx="1306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A64C1F2-A7A8-EC0B-6150-317632612A14}"/>
                    </a:ext>
                  </a:extLst>
                </p14:cNvPr>
                <p14:cNvContentPartPr/>
                <p14:nvPr/>
              </p14:nvContentPartPr>
              <p14:xfrm>
                <a:off x="6909567" y="1352201"/>
                <a:ext cx="367200" cy="209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A64C1F2-A7A8-EC0B-6150-317632612A1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00927" y="1343201"/>
                  <a:ext cx="3848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B017B5E-15F4-0982-4E5D-4E16B45ACB09}"/>
                    </a:ext>
                  </a:extLst>
                </p14:cNvPr>
                <p14:cNvContentPartPr/>
                <p14:nvPr/>
              </p14:nvContentPartPr>
              <p14:xfrm>
                <a:off x="7381527" y="1282721"/>
                <a:ext cx="131760" cy="236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B017B5E-15F4-0982-4E5D-4E16B45ACB0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72527" y="1273721"/>
                  <a:ext cx="1494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54CAD98-2197-FFFB-A022-9AF01640CB24}"/>
                    </a:ext>
                  </a:extLst>
                </p14:cNvPr>
                <p14:cNvContentPartPr/>
                <p14:nvPr/>
              </p14:nvContentPartPr>
              <p14:xfrm>
                <a:off x="7404567" y="1375601"/>
                <a:ext cx="130680" cy="81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54CAD98-2197-FFFB-A022-9AF01640CB2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95567" y="1366601"/>
                  <a:ext cx="1483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F687AE1-446E-F6E3-CF1D-EE3E09DA7369}"/>
                    </a:ext>
                  </a:extLst>
                </p14:cNvPr>
                <p14:cNvContentPartPr/>
                <p14:nvPr/>
              </p14:nvContentPartPr>
              <p14:xfrm>
                <a:off x="7556487" y="1274441"/>
                <a:ext cx="412200" cy="171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F687AE1-446E-F6E3-CF1D-EE3E09DA73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47487" y="1265801"/>
                  <a:ext cx="4298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4627D24-8A60-CC44-4358-55CC43A15DAD}"/>
                    </a:ext>
                  </a:extLst>
                </p14:cNvPr>
                <p14:cNvContentPartPr/>
                <p14:nvPr/>
              </p14:nvContentPartPr>
              <p14:xfrm>
                <a:off x="8077407" y="1244561"/>
                <a:ext cx="45720" cy="158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4627D24-8A60-CC44-4358-55CC43A15DA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068767" y="1235921"/>
                  <a:ext cx="633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8CDC074-A5F3-43D8-3101-5BC1CB0F82A2}"/>
                    </a:ext>
                  </a:extLst>
                </p14:cNvPr>
                <p14:cNvContentPartPr/>
                <p14:nvPr/>
              </p14:nvContentPartPr>
              <p14:xfrm>
                <a:off x="6800127" y="1489001"/>
                <a:ext cx="1402200" cy="430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8CDC074-A5F3-43D8-3101-5BC1CB0F82A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91127" y="1480001"/>
                  <a:ext cx="141984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75D714A-54CA-A71A-8D67-343CFFCDAF25}"/>
                    </a:ext>
                  </a:extLst>
                </p14:cNvPr>
                <p14:cNvContentPartPr/>
                <p14:nvPr/>
              </p14:nvContentPartPr>
              <p14:xfrm>
                <a:off x="7680687" y="1861601"/>
                <a:ext cx="60480" cy="219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75D714A-54CA-A71A-8D67-343CFFCDAF2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71687" y="1852601"/>
                  <a:ext cx="781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423820A-4E86-E2C4-4BF3-B3379F231889}"/>
                    </a:ext>
                  </a:extLst>
                </p14:cNvPr>
                <p14:cNvContentPartPr/>
                <p14:nvPr/>
              </p14:nvContentPartPr>
              <p14:xfrm>
                <a:off x="7593927" y="1995881"/>
                <a:ext cx="166320" cy="86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423820A-4E86-E2C4-4BF3-B3379F23188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85287" y="1986881"/>
                  <a:ext cx="1839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862A7DC-21EF-0A35-E668-C5797AD14BAE}"/>
                    </a:ext>
                  </a:extLst>
                </p14:cNvPr>
                <p14:cNvContentPartPr/>
                <p14:nvPr/>
              </p14:nvContentPartPr>
              <p14:xfrm>
                <a:off x="2399127" y="526361"/>
                <a:ext cx="864720" cy="295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862A7DC-21EF-0A35-E668-C5797AD14BA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390127" y="517721"/>
                  <a:ext cx="8823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4CA1379-16E2-F406-F7BE-223FBE5C177C}"/>
                    </a:ext>
                  </a:extLst>
                </p14:cNvPr>
                <p14:cNvContentPartPr/>
                <p14:nvPr/>
              </p14:nvContentPartPr>
              <p14:xfrm>
                <a:off x="389607" y="867281"/>
                <a:ext cx="100080" cy="256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4CA1379-16E2-F406-F7BE-223FBE5C177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0967" y="858281"/>
                  <a:ext cx="1177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AE7B5BF-513B-AAF9-7AFE-D2179793129D}"/>
                    </a:ext>
                  </a:extLst>
                </p14:cNvPr>
                <p14:cNvContentPartPr/>
                <p14:nvPr/>
              </p14:nvContentPartPr>
              <p14:xfrm>
                <a:off x="533247" y="926681"/>
                <a:ext cx="45360" cy="39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AE7B5BF-513B-AAF9-7AFE-D2179793129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4607" y="918041"/>
                  <a:ext cx="630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8462120-CA0C-5EE5-4B28-F1A0C7F7D91D}"/>
                    </a:ext>
                  </a:extLst>
                </p14:cNvPr>
                <p14:cNvContentPartPr/>
                <p14:nvPr/>
              </p14:nvContentPartPr>
              <p14:xfrm>
                <a:off x="695967" y="885641"/>
                <a:ext cx="23400" cy="15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8462120-CA0C-5EE5-4B28-F1A0C7F7D91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86967" y="876641"/>
                  <a:ext cx="410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07A6B2F-45DF-E458-6CF5-C56C69C7BA0E}"/>
                    </a:ext>
                  </a:extLst>
                </p14:cNvPr>
                <p14:cNvContentPartPr/>
                <p14:nvPr/>
              </p14:nvContentPartPr>
              <p14:xfrm>
                <a:off x="795327" y="771521"/>
                <a:ext cx="105840" cy="129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07A6B2F-45DF-E458-6CF5-C56C69C7BA0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6327" y="762881"/>
                  <a:ext cx="1234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ECA580A-272E-30D7-9829-7363651B521B}"/>
                    </a:ext>
                  </a:extLst>
                </p14:cNvPr>
                <p14:cNvContentPartPr/>
                <p14:nvPr/>
              </p14:nvContentPartPr>
              <p14:xfrm>
                <a:off x="1000887" y="783041"/>
                <a:ext cx="12240" cy="11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ECA580A-272E-30D7-9829-7363651B521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91887" y="774401"/>
                  <a:ext cx="298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FBEB950-D083-6120-1B54-FA6548360D42}"/>
                    </a:ext>
                  </a:extLst>
                </p14:cNvPr>
                <p14:cNvContentPartPr/>
                <p14:nvPr/>
              </p14:nvContentPartPr>
              <p14:xfrm>
                <a:off x="1069647" y="635441"/>
                <a:ext cx="121680" cy="138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FBEB950-D083-6120-1B54-FA6548360D4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61007" y="626801"/>
                  <a:ext cx="1393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F8D2DF6-20CA-D3ED-FC7E-E103A8BA2C1E}"/>
                    </a:ext>
                  </a:extLst>
                </p14:cNvPr>
                <p14:cNvContentPartPr/>
                <p14:nvPr/>
              </p14:nvContentPartPr>
              <p14:xfrm>
                <a:off x="1278087" y="670361"/>
                <a:ext cx="5400" cy="7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F8D2DF6-20CA-D3ED-FC7E-E103A8BA2C1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269087" y="661721"/>
                  <a:ext cx="23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3ADEA5F-7163-28B3-D6F3-AD2134441D53}"/>
                    </a:ext>
                  </a:extLst>
                </p14:cNvPr>
                <p14:cNvContentPartPr/>
                <p14:nvPr/>
              </p14:nvContentPartPr>
              <p14:xfrm>
                <a:off x="1358007" y="568121"/>
                <a:ext cx="85680" cy="127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3ADEA5F-7163-28B3-D6F3-AD2134441D5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49367" y="559121"/>
                  <a:ext cx="103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B38EC03-7D11-BFC1-06C7-1BCFC1304F1E}"/>
                    </a:ext>
                  </a:extLst>
                </p14:cNvPr>
                <p14:cNvContentPartPr/>
                <p14:nvPr/>
              </p14:nvContentPartPr>
              <p14:xfrm>
                <a:off x="1472487" y="290561"/>
                <a:ext cx="28800" cy="639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B38EC03-7D11-BFC1-06C7-1BCFC1304F1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463847" y="281561"/>
                  <a:ext cx="4644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99CF478-AE39-3692-38C4-45923ED7DC2F}"/>
                    </a:ext>
                  </a:extLst>
                </p14:cNvPr>
                <p14:cNvContentPartPr/>
                <p14:nvPr/>
              </p14:nvContentPartPr>
              <p14:xfrm>
                <a:off x="1591287" y="504401"/>
                <a:ext cx="56520" cy="195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99CF478-AE39-3692-38C4-45923ED7DC2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582287" y="495401"/>
                  <a:ext cx="741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8BB249-A2CF-CB36-498C-20B06921D32E}"/>
                    </a:ext>
                  </a:extLst>
                </p14:cNvPr>
                <p14:cNvContentPartPr/>
                <p14:nvPr/>
              </p14:nvContentPartPr>
              <p14:xfrm>
                <a:off x="1697487" y="337721"/>
                <a:ext cx="92160" cy="272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8BB249-A2CF-CB36-498C-20B06921D32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88847" y="328721"/>
                  <a:ext cx="1098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3E70681-AEF5-2682-F2DF-FCBF49E8EB5E}"/>
                    </a:ext>
                  </a:extLst>
                </p14:cNvPr>
                <p14:cNvContentPartPr/>
                <p14:nvPr/>
              </p14:nvContentPartPr>
              <p14:xfrm>
                <a:off x="810087" y="737321"/>
                <a:ext cx="1121040" cy="499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3E70681-AEF5-2682-F2DF-FCBF49E8EB5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01087" y="728681"/>
                  <a:ext cx="113868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F5A3807-A65B-5C37-0049-F4B4B89F973D}"/>
                    </a:ext>
                  </a:extLst>
                </p14:cNvPr>
                <p14:cNvContentPartPr/>
                <p14:nvPr/>
              </p14:nvContentPartPr>
              <p14:xfrm>
                <a:off x="694887" y="795641"/>
                <a:ext cx="1314720" cy="565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F5A3807-A65B-5C37-0049-F4B4B89F973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5887" y="786641"/>
                  <a:ext cx="133236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823FF01-EDC9-7AC6-7993-52BC2A249EE0}"/>
                    </a:ext>
                  </a:extLst>
                </p14:cNvPr>
                <p14:cNvContentPartPr/>
                <p14:nvPr/>
              </p14:nvContentPartPr>
              <p14:xfrm>
                <a:off x="6840807" y="2479361"/>
                <a:ext cx="109800" cy="180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823FF01-EDC9-7AC6-7993-52BC2A249EE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32167" y="2470721"/>
                  <a:ext cx="1274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37186EE-EBAB-94DD-3DB3-663432DAFFE4}"/>
                    </a:ext>
                  </a:extLst>
                </p14:cNvPr>
                <p14:cNvContentPartPr/>
                <p14:nvPr/>
              </p14:nvContentPartPr>
              <p14:xfrm>
                <a:off x="6999927" y="2458481"/>
                <a:ext cx="262440" cy="159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37186EE-EBAB-94DD-3DB3-663432DAFFE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990927" y="2449841"/>
                  <a:ext cx="2800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523986F-DC04-D9AE-0137-AD81D306A946}"/>
                    </a:ext>
                  </a:extLst>
                </p14:cNvPr>
                <p14:cNvContentPartPr/>
                <p14:nvPr/>
              </p14:nvContentPartPr>
              <p14:xfrm>
                <a:off x="7341927" y="2335001"/>
                <a:ext cx="460440" cy="253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523986F-DC04-D9AE-0137-AD81D306A94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333287" y="2326001"/>
                  <a:ext cx="4780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EB0DF32-B70C-D326-187B-61A52269CAB3}"/>
                    </a:ext>
                  </a:extLst>
                </p14:cNvPr>
                <p14:cNvContentPartPr/>
                <p14:nvPr/>
              </p14:nvContentPartPr>
              <p14:xfrm>
                <a:off x="7694367" y="2346161"/>
                <a:ext cx="148680" cy="106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EB0DF32-B70C-D326-187B-61A52269CAB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685727" y="2337521"/>
                  <a:ext cx="1663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B3C6317-A2A0-A34E-D55E-FEA66917EFA1}"/>
                    </a:ext>
                  </a:extLst>
                </p14:cNvPr>
                <p14:cNvContentPartPr/>
                <p14:nvPr/>
              </p14:nvContentPartPr>
              <p14:xfrm>
                <a:off x="7852047" y="2281721"/>
                <a:ext cx="134280" cy="207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B3C6317-A2A0-A34E-D55E-FEA66917EFA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843047" y="2273081"/>
                  <a:ext cx="1519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6F30C15-B37A-9BC9-3AAE-A486296BBFDD}"/>
                    </a:ext>
                  </a:extLst>
                </p14:cNvPr>
                <p14:cNvContentPartPr/>
                <p14:nvPr/>
              </p14:nvContentPartPr>
              <p14:xfrm>
                <a:off x="6714807" y="3066881"/>
                <a:ext cx="30960" cy="130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6F30C15-B37A-9BC9-3AAE-A486296BBFD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706167" y="3058241"/>
                  <a:ext cx="486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23049D8-CFE9-5397-0324-E18CB1DDB576}"/>
                    </a:ext>
                  </a:extLst>
                </p14:cNvPr>
                <p14:cNvContentPartPr/>
                <p14:nvPr/>
              </p14:nvContentPartPr>
              <p14:xfrm>
                <a:off x="6809847" y="3059681"/>
                <a:ext cx="50400" cy="57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23049D8-CFE9-5397-0324-E18CB1DDB57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801207" y="3051041"/>
                  <a:ext cx="680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DFD4EC9-121F-A5A6-71EF-D40FC2910BEE}"/>
                    </a:ext>
                  </a:extLst>
                </p14:cNvPr>
                <p14:cNvContentPartPr/>
                <p14:nvPr/>
              </p14:nvContentPartPr>
              <p14:xfrm>
                <a:off x="6971847" y="3057161"/>
                <a:ext cx="14760" cy="7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DFD4EC9-121F-A5A6-71EF-D40FC2910BE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963207" y="3048161"/>
                  <a:ext cx="324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1CD842E-888B-AE29-C5DC-FCDC1D487D5F}"/>
                    </a:ext>
                  </a:extLst>
                </p14:cNvPr>
                <p14:cNvContentPartPr/>
                <p14:nvPr/>
              </p14:nvContentPartPr>
              <p14:xfrm>
                <a:off x="7049247" y="2996681"/>
                <a:ext cx="88200" cy="111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1CD842E-888B-AE29-C5DC-FCDC1D487D5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040607" y="2988041"/>
                  <a:ext cx="1058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5BF4BB0-E1EC-E5C4-F75A-273A16F3A854}"/>
                    </a:ext>
                  </a:extLst>
                </p14:cNvPr>
                <p14:cNvContentPartPr/>
                <p14:nvPr/>
              </p14:nvContentPartPr>
              <p14:xfrm>
                <a:off x="7256967" y="3029441"/>
                <a:ext cx="10080" cy="108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5BF4BB0-E1EC-E5C4-F75A-273A16F3A85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47967" y="3020801"/>
                  <a:ext cx="277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186ABFF-9BEE-5921-184C-27108DFF6411}"/>
                    </a:ext>
                  </a:extLst>
                </p14:cNvPr>
                <p14:cNvContentPartPr/>
                <p14:nvPr/>
              </p14:nvContentPartPr>
              <p14:xfrm>
                <a:off x="7356327" y="2938721"/>
                <a:ext cx="154080" cy="84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186ABFF-9BEE-5921-184C-27108DFF641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47687" y="2929721"/>
                  <a:ext cx="1717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DDF6194-96EF-69B4-03ED-CF5BABDF2F7F}"/>
                    </a:ext>
                  </a:extLst>
                </p14:cNvPr>
                <p14:cNvContentPartPr/>
                <p14:nvPr/>
              </p14:nvContentPartPr>
              <p14:xfrm>
                <a:off x="7617327" y="2885441"/>
                <a:ext cx="83520" cy="102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DDF6194-96EF-69B4-03ED-CF5BABDF2F7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608327" y="2876441"/>
                  <a:ext cx="1011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1EA8EC1-29C7-12EE-6810-1037BFF5BE06}"/>
                    </a:ext>
                  </a:extLst>
                </p14:cNvPr>
                <p14:cNvContentPartPr/>
                <p14:nvPr/>
              </p14:nvContentPartPr>
              <p14:xfrm>
                <a:off x="7787967" y="2736761"/>
                <a:ext cx="84600" cy="430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1EA8EC1-29C7-12EE-6810-1037BFF5BE0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778967" y="2728121"/>
                  <a:ext cx="10224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E5EC25D-B5C4-FAD1-1383-74BA7BDF7C53}"/>
                    </a:ext>
                  </a:extLst>
                </p14:cNvPr>
                <p14:cNvContentPartPr/>
                <p14:nvPr/>
              </p14:nvContentPartPr>
              <p14:xfrm>
                <a:off x="7836927" y="2885441"/>
                <a:ext cx="126000" cy="218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E5EC25D-B5C4-FAD1-1383-74BA7BDF7C5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828287" y="2876441"/>
                  <a:ext cx="1436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DBA2E3D-D58D-2D71-9D64-E44756C6685B}"/>
                    </a:ext>
                  </a:extLst>
                </p14:cNvPr>
                <p14:cNvContentPartPr/>
                <p14:nvPr/>
              </p14:nvContentPartPr>
              <p14:xfrm>
                <a:off x="8018727" y="2826761"/>
                <a:ext cx="140040" cy="362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DBA2E3D-D58D-2D71-9D64-E44756C6685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010087" y="2817761"/>
                  <a:ext cx="15768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405C7D8-3A8C-C013-B72C-8B8FBA79B405}"/>
                    </a:ext>
                  </a:extLst>
                </p14:cNvPr>
                <p14:cNvContentPartPr/>
                <p14:nvPr/>
              </p14:nvContentPartPr>
              <p14:xfrm>
                <a:off x="1980087" y="2824601"/>
                <a:ext cx="1023480" cy="788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405C7D8-3A8C-C013-B72C-8B8FBA79B40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971087" y="2815601"/>
                  <a:ext cx="104112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EF3EBDC-85BE-F9E1-0948-3021C1836A4F}"/>
                    </a:ext>
                  </a:extLst>
                </p14:cNvPr>
                <p14:cNvContentPartPr/>
                <p14:nvPr/>
              </p14:nvContentPartPr>
              <p14:xfrm>
                <a:off x="446127" y="4088561"/>
                <a:ext cx="120600" cy="2199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EF3EBDC-85BE-F9E1-0948-3021C1836A4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37127" y="4079921"/>
                  <a:ext cx="1382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009AAB5-AC39-29D4-213D-16F33F19B987}"/>
                    </a:ext>
                  </a:extLst>
                </p14:cNvPr>
                <p14:cNvContentPartPr/>
                <p14:nvPr/>
              </p14:nvContentPartPr>
              <p14:xfrm>
                <a:off x="603447" y="4100081"/>
                <a:ext cx="103680" cy="63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009AAB5-AC39-29D4-213D-16F33F19B98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94807" y="4091081"/>
                  <a:ext cx="1213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58C96E2-C3A3-4908-6131-1B2F62E31BD1}"/>
                    </a:ext>
                  </a:extLst>
                </p14:cNvPr>
                <p14:cNvContentPartPr/>
                <p14:nvPr/>
              </p14:nvContentPartPr>
              <p14:xfrm>
                <a:off x="805407" y="4027001"/>
                <a:ext cx="14760" cy="37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58C96E2-C3A3-4908-6131-1B2F62E31BD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96407" y="4018001"/>
                  <a:ext cx="324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556EA9C-F669-BF85-5C47-6898CEA01FD9}"/>
                    </a:ext>
                  </a:extLst>
                </p14:cNvPr>
                <p14:cNvContentPartPr/>
                <p14:nvPr/>
              </p14:nvContentPartPr>
              <p14:xfrm>
                <a:off x="931407" y="3845201"/>
                <a:ext cx="84600" cy="129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556EA9C-F669-BF85-5C47-6898CEA01FD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22767" y="3836561"/>
                  <a:ext cx="1022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5A7BACB-9C62-AA74-039A-6D0BB3D3D67C}"/>
                    </a:ext>
                  </a:extLst>
                </p14:cNvPr>
                <p14:cNvContentPartPr/>
                <p14:nvPr/>
              </p14:nvContentPartPr>
              <p14:xfrm>
                <a:off x="1133007" y="3818201"/>
                <a:ext cx="7560" cy="18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5A7BACB-9C62-AA74-039A-6D0BB3D3D67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24007" y="3809561"/>
                  <a:ext cx="252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F030E0D-1840-F9AF-EFC8-276B5BC62757}"/>
                    </a:ext>
                  </a:extLst>
                </p14:cNvPr>
                <p14:cNvContentPartPr/>
                <p14:nvPr/>
              </p14:nvContentPartPr>
              <p14:xfrm>
                <a:off x="1189527" y="3682121"/>
                <a:ext cx="79560" cy="190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F030E0D-1840-F9AF-EFC8-276B5BC6275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80887" y="3673481"/>
                  <a:ext cx="972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6F1C91-E842-2C66-4FC1-78EE0A35ADBA}"/>
                    </a:ext>
                  </a:extLst>
                </p14:cNvPr>
                <p14:cNvContentPartPr/>
                <p14:nvPr/>
              </p14:nvContentPartPr>
              <p14:xfrm>
                <a:off x="1365207" y="3709121"/>
                <a:ext cx="7200" cy="34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6F1C91-E842-2C66-4FC1-78EE0A35ADB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356567" y="3700481"/>
                  <a:ext cx="248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E44B270-54BC-BD7C-753E-02569D6B896F}"/>
                    </a:ext>
                  </a:extLst>
                </p14:cNvPr>
                <p14:cNvContentPartPr/>
                <p14:nvPr/>
              </p14:nvContentPartPr>
              <p14:xfrm>
                <a:off x="1438287" y="3650801"/>
                <a:ext cx="93240" cy="91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E44B270-54BC-BD7C-753E-02569D6B896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9287" y="3641801"/>
                  <a:ext cx="1108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54ED63C-BE9A-7D9C-1E95-64755170EAA5}"/>
                    </a:ext>
                  </a:extLst>
                </p14:cNvPr>
                <p14:cNvContentPartPr/>
                <p14:nvPr/>
              </p14:nvContentPartPr>
              <p14:xfrm>
                <a:off x="1619727" y="3334001"/>
                <a:ext cx="73440" cy="563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54ED63C-BE9A-7D9C-1E95-64755170EAA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10727" y="3325361"/>
                  <a:ext cx="9108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908A19D-B335-8C38-4CBA-A8012AB7B4AF}"/>
                    </a:ext>
                  </a:extLst>
                </p14:cNvPr>
                <p14:cNvContentPartPr/>
                <p14:nvPr/>
              </p14:nvContentPartPr>
              <p14:xfrm>
                <a:off x="1714047" y="3495641"/>
                <a:ext cx="112680" cy="188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908A19D-B335-8C38-4CBA-A8012AB7B4A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05047" y="3486641"/>
                  <a:ext cx="1303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5C7BE54-87AF-AC38-4C8E-DD2914480E87}"/>
                    </a:ext>
                  </a:extLst>
                </p14:cNvPr>
                <p14:cNvContentPartPr/>
                <p14:nvPr/>
              </p14:nvContentPartPr>
              <p14:xfrm>
                <a:off x="756087" y="3460721"/>
                <a:ext cx="1384560" cy="1206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5C7BE54-87AF-AC38-4C8E-DD2914480E8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47087" y="3451721"/>
                  <a:ext cx="1402200" cy="12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CBD34F3-19AC-E058-9C29-A401181F0EED}"/>
                    </a:ext>
                  </a:extLst>
                </p14:cNvPr>
                <p14:cNvContentPartPr/>
                <p14:nvPr/>
              </p14:nvContentPartPr>
              <p14:xfrm>
                <a:off x="882087" y="4029161"/>
                <a:ext cx="1324080" cy="837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CBD34F3-19AC-E058-9C29-A401181F0EE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73447" y="4020521"/>
                  <a:ext cx="1341720" cy="85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B178502-1030-2CD1-F48E-470392FA714F}"/>
                    </a:ext>
                  </a:extLst>
                </p14:cNvPr>
                <p14:cNvContentPartPr/>
                <p14:nvPr/>
              </p14:nvContentPartPr>
              <p14:xfrm>
                <a:off x="1426047" y="4679321"/>
                <a:ext cx="120600" cy="269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B178502-1030-2CD1-F48E-470392FA714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417047" y="4670321"/>
                  <a:ext cx="1382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54575B0-737F-88F8-34BC-EB4B61693BCC}"/>
                    </a:ext>
                  </a:extLst>
                </p14:cNvPr>
                <p14:cNvContentPartPr/>
                <p14:nvPr/>
              </p14:nvContentPartPr>
              <p14:xfrm>
                <a:off x="1534767" y="4514441"/>
                <a:ext cx="94320" cy="182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54575B0-737F-88F8-34BC-EB4B61693BC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525767" y="4505801"/>
                  <a:ext cx="1119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E40C311-47CA-6D11-D2FF-C2E93F8EAEC1}"/>
                    </a:ext>
                  </a:extLst>
                </p14:cNvPr>
                <p14:cNvContentPartPr/>
                <p14:nvPr/>
              </p14:nvContentPartPr>
              <p14:xfrm>
                <a:off x="1559967" y="4596881"/>
                <a:ext cx="99720" cy="245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E40C311-47CA-6D11-D2FF-C2E93F8EAEC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550967" y="4588241"/>
                  <a:ext cx="1173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6767011-3426-D7F1-9473-ABE78B54D24C}"/>
                    </a:ext>
                  </a:extLst>
                </p14:cNvPr>
                <p14:cNvContentPartPr/>
                <p14:nvPr/>
              </p14:nvContentPartPr>
              <p14:xfrm>
                <a:off x="1799367" y="4380521"/>
                <a:ext cx="68760" cy="240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6767011-3426-D7F1-9473-ABE78B54D24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790367" y="4371521"/>
                  <a:ext cx="864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2206BDD-1129-0515-673A-E6B0EF90BF31}"/>
                    </a:ext>
                  </a:extLst>
                </p14:cNvPr>
                <p14:cNvContentPartPr/>
                <p14:nvPr/>
              </p14:nvContentPartPr>
              <p14:xfrm>
                <a:off x="1295007" y="4673201"/>
                <a:ext cx="811440" cy="7394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2206BDD-1129-0515-673A-E6B0EF90BF3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286367" y="4664561"/>
                  <a:ext cx="82908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B185898-1FDE-9816-F003-D5A482BA513B}"/>
                    </a:ext>
                  </a:extLst>
                </p14:cNvPr>
                <p14:cNvContentPartPr/>
                <p14:nvPr/>
              </p14:nvContentPartPr>
              <p14:xfrm>
                <a:off x="6910287" y="3323921"/>
                <a:ext cx="1274040" cy="1962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B185898-1FDE-9816-F003-D5A482BA513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901287" y="3314921"/>
                  <a:ext cx="12916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8EE88F5-C944-EE30-72D9-C9F393F6DE64}"/>
                    </a:ext>
                  </a:extLst>
                </p14:cNvPr>
                <p14:cNvContentPartPr/>
                <p14:nvPr/>
              </p14:nvContentPartPr>
              <p14:xfrm>
                <a:off x="7008927" y="3706961"/>
                <a:ext cx="214560" cy="230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8EE88F5-C944-EE30-72D9-C9F393F6DE6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000287" y="3698321"/>
                  <a:ext cx="2322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5953322-608E-8698-7829-ED07295E4848}"/>
                    </a:ext>
                  </a:extLst>
                </p14:cNvPr>
                <p14:cNvContentPartPr/>
                <p14:nvPr/>
              </p14:nvContentPartPr>
              <p14:xfrm>
                <a:off x="7341207" y="3669521"/>
                <a:ext cx="80640" cy="48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5953322-608E-8698-7829-ED07295E484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332207" y="3660881"/>
                  <a:ext cx="982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EAF40EC-56E4-34D2-543F-41392D4C509B}"/>
                    </a:ext>
                  </a:extLst>
                </p14:cNvPr>
                <p14:cNvContentPartPr/>
                <p14:nvPr/>
              </p14:nvContentPartPr>
              <p14:xfrm>
                <a:off x="7265967" y="3737921"/>
                <a:ext cx="91440" cy="1900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EAF40EC-56E4-34D2-543F-41392D4C509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256967" y="3729281"/>
                  <a:ext cx="1090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8A9EC4D-D0D6-3A39-6708-E20DBB690CC0}"/>
                    </a:ext>
                  </a:extLst>
                </p14:cNvPr>
                <p14:cNvContentPartPr/>
                <p14:nvPr/>
              </p14:nvContentPartPr>
              <p14:xfrm>
                <a:off x="6912447" y="3661241"/>
                <a:ext cx="856080" cy="6656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8A9EC4D-D0D6-3A39-6708-E20DBB690CC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903807" y="3652241"/>
                  <a:ext cx="87372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BDB2967-B812-B996-5DDF-C4EA15F07FF9}"/>
                    </a:ext>
                  </a:extLst>
                </p14:cNvPr>
                <p14:cNvContentPartPr/>
                <p14:nvPr/>
              </p14:nvContentPartPr>
              <p14:xfrm>
                <a:off x="938607" y="1373801"/>
                <a:ext cx="130680" cy="2671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BDB2967-B812-B996-5DDF-C4EA15F07FF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29967" y="1364801"/>
                  <a:ext cx="1483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DB7BD82-189D-A51E-6372-BA94F9FE52EC}"/>
                    </a:ext>
                  </a:extLst>
                </p14:cNvPr>
                <p14:cNvContentPartPr/>
                <p14:nvPr/>
              </p14:nvContentPartPr>
              <p14:xfrm>
                <a:off x="1175487" y="1319801"/>
                <a:ext cx="75960" cy="828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DB7BD82-189D-A51E-6372-BA94F9FE52E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66487" y="1310801"/>
                  <a:ext cx="936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8DB4EB2-1F4B-0706-82DC-7ADCEF07A39C}"/>
                    </a:ext>
                  </a:extLst>
                </p14:cNvPr>
                <p14:cNvContentPartPr/>
                <p14:nvPr/>
              </p14:nvContentPartPr>
              <p14:xfrm>
                <a:off x="1169367" y="1461641"/>
                <a:ext cx="91080" cy="1515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8DB4EB2-1F4B-0706-82DC-7ADCEF07A39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60727" y="1453001"/>
                  <a:ext cx="1087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407BAD1-8351-FC52-929D-90EF02EF3793}"/>
                    </a:ext>
                  </a:extLst>
                </p14:cNvPr>
                <p14:cNvContentPartPr/>
                <p14:nvPr/>
              </p14:nvContentPartPr>
              <p14:xfrm>
                <a:off x="1330287" y="1253561"/>
                <a:ext cx="108000" cy="314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407BAD1-8351-FC52-929D-90EF02EF379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321287" y="1244921"/>
                  <a:ext cx="1256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34E29FC-D983-1A13-AF71-A8C32091894B}"/>
                    </a:ext>
                  </a:extLst>
                </p14:cNvPr>
                <p14:cNvContentPartPr/>
                <p14:nvPr/>
              </p14:nvContentPartPr>
              <p14:xfrm>
                <a:off x="1484007" y="1228721"/>
                <a:ext cx="157320" cy="177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34E29FC-D983-1A13-AF71-A8C32091894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475367" y="1219721"/>
                  <a:ext cx="1749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33CC9D7-DB5D-7B48-46AD-7A7C58F23D5E}"/>
                    </a:ext>
                  </a:extLst>
                </p14:cNvPr>
                <p14:cNvContentPartPr/>
                <p14:nvPr/>
              </p14:nvContentPartPr>
              <p14:xfrm>
                <a:off x="1707927" y="1117481"/>
                <a:ext cx="71280" cy="226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33CC9D7-DB5D-7B48-46AD-7A7C58F23D5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699287" y="1108841"/>
                  <a:ext cx="889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7E9C9BF-0F28-DD8E-F574-A2B56E95D33A}"/>
                    </a:ext>
                  </a:extLst>
                </p14:cNvPr>
                <p14:cNvContentPartPr/>
                <p14:nvPr/>
              </p14:nvContentPartPr>
              <p14:xfrm>
                <a:off x="484647" y="989681"/>
                <a:ext cx="1586160" cy="9583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7E9C9BF-0F28-DD8E-F574-A2B56E95D33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75647" y="981041"/>
                  <a:ext cx="1603800" cy="9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CD0E7D6-9AA4-CAF4-69A3-FFD0DB52075C}"/>
                    </a:ext>
                  </a:extLst>
                </p14:cNvPr>
                <p14:cNvContentPartPr/>
                <p14:nvPr/>
              </p14:nvContentPartPr>
              <p14:xfrm>
                <a:off x="1533687" y="4783361"/>
                <a:ext cx="483840" cy="3351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CD0E7D6-9AA4-CAF4-69A3-FFD0DB52075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525047" y="4774361"/>
                  <a:ext cx="5014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3F5A4E3-52CB-52D8-A91A-F8D6F1C6E616}"/>
                    </a:ext>
                  </a:extLst>
                </p14:cNvPr>
                <p14:cNvContentPartPr/>
                <p14:nvPr/>
              </p14:nvContentPartPr>
              <p14:xfrm>
                <a:off x="1404447" y="4862921"/>
                <a:ext cx="685080" cy="5011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3F5A4E3-52CB-52D8-A91A-F8D6F1C6E61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395807" y="4854281"/>
                  <a:ext cx="702720" cy="518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33326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44B6-39A3-D826-C127-9BB604F5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2A448-2AC6-170A-81BA-F98AD4E51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Requirement</a:t>
            </a:r>
          </a:p>
          <a:p>
            <a:r>
              <a:rPr lang="en-US" dirty="0"/>
              <a:t>Service Endpoints</a:t>
            </a:r>
          </a:p>
          <a:p>
            <a:r>
              <a:rPr lang="en-US" dirty="0"/>
              <a:t>Network Security Group – Zero or one network security group to each subnet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89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229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Virtual Networking</vt:lpstr>
      <vt:lpstr>Azure Networking Components</vt:lpstr>
      <vt:lpstr>Virtual Network</vt:lpstr>
      <vt:lpstr>Virtual Network</vt:lpstr>
      <vt:lpstr>Private IP</vt:lpstr>
      <vt:lpstr>PowerPoint Presentation</vt:lpstr>
      <vt:lpstr>Subnets</vt:lpstr>
      <vt:lpstr>PowerPoint Presentation</vt:lpstr>
      <vt:lpstr>Subnets</vt:lpstr>
      <vt:lpstr>IP Addressing and Endpoints</vt:lpstr>
      <vt:lpstr>IP Addressing</vt:lpstr>
      <vt:lpstr>Public IP Address</vt:lpstr>
      <vt:lpstr>Private IP Address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Networking</dc:title>
  <dc:creator>Ayush Rathi</dc:creator>
  <cp:lastModifiedBy>Ayush Rathi</cp:lastModifiedBy>
  <cp:revision>19</cp:revision>
  <dcterms:created xsi:type="dcterms:W3CDTF">2023-02-26T04:03:17Z</dcterms:created>
  <dcterms:modified xsi:type="dcterms:W3CDTF">2024-03-24T07:10:29Z</dcterms:modified>
</cp:coreProperties>
</file>