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6:01:2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10 145 1040,'0'0'694,"-3"-9"316,1 5 1987,-2-10-38,3 18-147,5 22-187,-4-21-3313,1 0 737,-1 0 1,1-1-1,0 1 0,0 0 1,0-1-1,1 0 0,-1 1 0,1-1 1,0 0-1,1 0 0,-1 0 0,1 0 1,-1 0-1,1 0 0,1-1 0,-1 1 1,0-1-1,1 0 0,-1 0 0,1 0 1,0-1-1,0 1 0,0-1 0,0 0 1,1 0-1,-1 0 0,0-1 0,1 1 1,-1-1-1,1 0 0,6 0 0,7 0 8,0-1-1,0 0 0,-1-2 0,1 0 0,0-1 1,27-8-1,109-37 199,173-78 1,-281 106-328,21-8 62,-25 12-3991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6:02:2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0 201 952,'1'2'7592,"3"17"-7526,-4-16-11,1 0-1,0 0 0,-1 0 1,1 0-1,1 0 1,-1 0-1,0 0 1,1 0-1,0-1 1,-1 1-1,1 0 1,0-1-1,0 1 0,1-1 1,-1 0-1,0 0 1,1 0-1,-1 0 1,1 0-1,0-1 1,0 1-1,-1-1 1,1 0-1,0 1 0,0-1 1,0 0-1,0-1 1,1 1-1,-1-1 1,0 1-1,4-1 1,6-1 41,1 0 0,0-1 0,0 0 1,-1-1-1,22-8 0,-22 7-88,188-75 394,-100 35-271,141-61-9,-217 91-362,13-5-2927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6:02:4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 1340,'0'0'3657,"-3"-9"3660,3 9-7287,0 0-1,0 0 1,0 0-1,0-1 0,0 1 1,0 0-1,0 0 1,-1 0-1,1 0 0,0 0 1,0 0-1,0 0 1,0 0-1,0 0 1,0 0-1,0 0 0,-1 0 1,1 0-1,0 0 1,0 0-1,0 0 0,0 0 1,0 0-1,0 0 1,0 0-1,0 0 0,-1 0 1,1 0-1,0 0 1,0 0-1,0 0 0,0 1 1,0-1-1,0 0 1,0 0-1,0 0 0,0 0 1,-1 0-1,1 0 1,0 0-1,0 0 0,0 0 1,0 0-1,0 1 1,0-1-1,0 0 0,0 0 1,0 0-1,0 0 1,0 0-1,0 0 0,0 0 1,0 0-1,0 1 1,0-1-1,0 0 0,0 0 1,0 0-1,0 0 1,0 0-1,0 0 0,0 0 1,0 1-1,0-1 1,0 0-1,0 0 0,5 14 444,12 21-231,-12-28-192,-1 1 0,1-1 0,1 0 0,0 0 1,0 0-1,0-1 0,0 0 0,1-1 0,0 1 0,0-1 1,1 0-1,0-1 0,0 0 0,0 0 0,0-1 1,0 0-1,1 0 0,-1-1 0,1 0 0,-1 0 0,1-1 1,15 0-1,-5-1-29,0-2 0,-1 0 0,1 0 0,34-12 0,70-30 19,-98 34-49,42-17-206,-16 5-1529,88-24 1,-125 46-442,-11 1 1515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6:03:0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34 226 844,'0'0'787,"-5"-10"2827,3 5-4113,-15-13 9674,8 14-7778,10 9-1248,1 5-62,1 0 0,0-1 0,1 1 0,0-1 0,1 0 0,0 0 0,0-1 0,6 9 0,-6-12-53,-1 0-1,1 0 1,-1 0-1,1-1 0,1 0 1,-1 0-1,0 0 1,1 0-1,0-1 1,0 0-1,0-1 1,0 1-1,0-1 1,12 2-1,-2-2-3,1-1-1,-1 0 1,1-2-1,-1 0 1,1 0 0,-1-2-1,19-5 1,113-37 67,261-131 114,-260 106-128,-36 29-1768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6:03:1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1160,'0'0'772,"4"-9"3377,-4 8-4060,0 1 0,0 0 0,0 0-1,0-1 1,0 1 0,0 0 0,0 0 0,0-1-1,0 1 1,1 0 0,-1 0 0,0-1 0,0 1-1,0 0 1,0 0 0,0-1 0,0 1 0,1 0-1,-1 0 1,0 0 0,0-1 0,0 1 0,1 0-1,-1 0 1,0 0 0,0 0 0,1-1 0,-1 1-1,0 0 1,0 0 0,1 0 0,-1 0-1,0 0 1,0 0 0,1 0 0,-1 0 0,0 0-1,0 0 1,1 0 0,-1 0 0,0 0 0,1 0-1,-1 0 1,0 0 0,0 0 0,1 0 0,-1 0-1,0 0 1,0 1 0,1-1 0,-1 0 0,0 0-1,0 0 1,0 0 0,1 1 0,9 19 767,0 12-326,0 0-103,1-1 0,24 45 1,-31-68-384,0-1 0,1 1 0,0-1 1,1 0-1,-1-1 0,1 1 0,1-1 1,-1 0-1,1-1 0,0 0 0,0 0 1,0 0-1,1-1 0,13 6 0,-14-8-20,0 0-1,1-1 0,-1 0 0,0 0 1,1-1-1,-1 1 0,1-2 0,-1 1 1,0-1-1,8-2 0,7-2 36,40-15-1,155-81 11,-16 6-2512,-109 55-3347,-57 25 2820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62 2128,'-44'-7'10978,"264"17"-10053,-121-7-786,141-6 136,-79-1-170,2 2-69,231 4-130,-155 2-50,-190-4 61,-34 0-166,28 5 0,-42-4 171,-5 1-312,-23 10 288,1-2 1,-2 0-1,-37 7 1,18-8-62,-66 5-1,-202-12-112,-9-29 111,-236-33 315,544 59-125,-29-5 53,43 5-10,9 1-58,337 1 38,-126 4-52,-25-4-19,401-9-715,-557 6 627,-5 1-90,44-7 0,-76 8 185,1 0 0,0 0 0,-1 0 0,1 0 0,-1 0 0,1 0 0,0 0 0,-1 0 0,1 0 0,-1-1 0,1 1 0,0 0 0,-1 0 0,1-1 0,-1 1 0,1 0 0,-1-1-1,1 1 1,-1 0 0,1-1 0,0 0 0,-14-3-82,-38-2 123,43 5-65,-472-19-98,312 17 144,-259 16 67,257-3 30,9 4 93,95-7-114,65-7-79,-43 7 72,41-7-60,-1 1 0,1 0 0,-1 0 0,1 1 0,-1-1 0,1 1 0,0-1 0,-6 5 0,8-5 52,4 2-35,4 1-24,0 0 0,0 0 1,0 0-1,1-1 0,0 0 1,-1-1-1,1 0 0,9 1 1,74 9 21,-76-10-24,125 4 27,-87-4-24,493 13 54,-374-16-49,52 2 11,357-10 57,-572 8-190,-1 0 0,1-1 0,-1 0 1,13-5-1,-19 6-300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84 1096,'-21'-13'3299,"-27"-12"-1,47 25-2854,-2-1 143,-2-1-650,8-1 2022,184-7-1397,-126 9-476,481-10 404,-252 7-404,-111 3-91,134-5-142,-196 5 102,-71 1 40,-44 0 29,-12 0-25,-386 17-27,-305 2-81,353-4 63,144-1 31,92-5 28,99-7 3,10-2 0,7 0 14,134-5-24,-61 4 3,544-25-116,-319 27-795,-231-1-597,-543-21 1127,225 6 712,151 10-99,-128-4 707,199 10-704,23 0 126,13 0-295,173 14 104,656 8-883,-715-23 8,90-4-3560,-136-2 1874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79 1840,'-46'-8'6085,"43"8"-5413,-4 0-693,9-1 1865,398-12-685,-80 6-891,85-4-459,-250 6-57,45-3-214,10 0-464,-323 15 918,-459 28-76,-170 26 237,697-56-90,-156 11 432,174-18-214,25 2-152,-5-2 13,5 0-96,7-1 228,29-7-190,66-9 1,125-12 11,493-14-471,-531 44-58,10-3-491,-181 5 719,-13-1 114,-17-1-252,-237-7 186,-332-6 500,302 26 172,261-12-359,-27 4-1,45-4 189,16 1-284,222 5 79,9-11-59,-95 4-68,-44-2-31,232 1-506,-89-1-1910,-202-3-861,-30 4 1239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0:4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163 202 1340,'-3'-1'628,"-18"-3"7507,26 2-8004,26-8 38,0 2 0,1 1-1,52-4 1,-1-1-62,349-41 217,-16 16-216,-291 31-68,-58 5-13,108-18 0,-62 0 49,-112 19-80,7-1-120,-5 1-3,-5 1 55,-56 21 14,5-7-18,-95 16-1,89-22 52,0-3-1,-97-1 0,-16-6 15,-72-2-9,131 5 65,-164 5 163,38 14-91,221-19-115,-12 3 2,-19 5 0,-3 1 209,50-10-64,-1-1-96,-5 3-7,6-3 177,11 0-210,346-27 71,-2-1-9,-212 16-68,-72 7 2,532-35 35,-517 36-45,-46 3-247,0-1 0,0-2 0,47-11 0,-51 3-2592,-23 8-163,0 0 619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1:5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36 106 984,'0'0'2496,"-2"-2"-2271,-7-4 2102,-12-2 1663,18 6-3118,7 0-489,19-2-332,0 0 203,129-19 192,-78 14-331,200-18 158,-160 17-207,-64 7-29,4 2-18,31 2 73,-59 0-76,-24-1-8,2 0 5,44-1 11,9-4 5,-50 5-24,14-1 6,19 1-8,47 3 1,-82-3-5,88 15 7,54 5 20,-127-18-18,-13-1-3,1 0 0,0-1 0,0 0 0,0 0-1,12-3 1,-18 3-2,14 2-34,20-2 19,-14-2 26,-19 2-8,12-1-23,-9 2 28,-4-1 0,20-3-12,-20 2-4,0 1 2,7 0 7,-7 0-6,47 3-33,-47-3 40,5 2-11,-6-1-37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6:5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10 136 1732,'0'0'790,"-5"-11"2390,0-2 793,8 18-712,7 18-2044,-4-5-867,0-1-1,2 0 1,13 23-1,-18-35-298,0-1 0,0 1 0,1-1-1,-1 0 1,1 0 0,0 0 0,0-1 0,1 1 0,-1-1 0,1 0 0,0 0 0,0-1-1,0 1 1,10 2 0,-1-2 3,-1 0-1,1-2 1,-1 1-1,1-2 0,0 0 1,0 0-1,-1-2 1,15-2-1,108-30 137,-100 24-144,287-110 309,-266 97-288,182-76 1116,-237 98-1163,7 0-208,8-2-270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6:01:3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7 317 2112,'0'0'204,"0"0"0,-1 0-1,1 0 1,0 0 0,-1 0 0,1 0 0,0 0-1,-1 0 1,1-1 0,0 1 0,0 0-1,-1 0 1,0-1 815,1 1-815,0-1-1,0 1 1,-1 0 0,1 0 0,0-1-1,0 1 1,0 0 0,0-1 0,0 1-1,0 0 1,-1 0 0,1-1 0,0 1 0,0 0-1,0-1 1,0 1 0,0 0 0,0-1-1,0 1 1,0 0 0,0-1 0,1 1-1,-1 0 1,0-1 0,0 1 0,0-1-1,1 0-39,1 0 0,-1 0 0,1 1 0,-1-1 0,0 0 0,1 0 0,0 1 0,-1-1 0,4 0-1,6-1-266,0-1-1,18 0 0,687-46 1645,-498 32-1355,119 9 1,-172 6-87,-157 2-90,29 0 20,0-2 1,0-1 0,45-11-1,-80 14-27,0-1 0,0 0 0,0 1 0,0-1 0,-1 0 0,1 0 0,0 0 0,0 0 0,-1 0 0,1 0 0,2-3 1,-4 3-4,2 0 19,-2 0-18,1 1-1,0-1 1,-1 1 0,1-1 0,-1 1 0,1-1 0,-1 1 0,1-1-1,-1 0 1,1 1 0,-1-1 0,0 0 0,1 0 0,-1 1-1,0-1 1,0 0 0,0 0 0,1 1 0,-1-1 0,0 0 0,0 0-1,0 0 1,0 1 0,0-2 0,1-3 2,-2 2 1,-8-20-16,4 11 39,0 0 1,-1 1 0,0-1 0,-12-15 0,-1-1 243,19 27-193,-6-10 44,5 10-102,0-2 46,-1 1 4,-2-2-76,5 3 30,1 0 0,-1 1 0,0-1-1,1 0 1,-1 1 0,1-1 0,-1 1 0,1 0-1,-1-1 1,1 1 0,2 0 0,4 1-15,-4 0-7,0 0 2,-1 0-1,1 0 1,0 0 0,-1 1-1,1-1 1,-1 1 0,0 0-1,0 0 1,0 0 0,0 0-1,0 1 1,0-1 0,0 1-1,-1 0 1,1 0-1,2 3 1,-3-1-2,0 0 0,-1 1-1,1-1 1,-1 0 0,0 0-1,0 1 1,-1-1 0,0 0 0,0 1-1,0-1 1,0 1 0,-1-1 0,0 0-1,0 1 1,0-1 0,-1 0-1,0 0 1,0 0 0,-4 7 0,-5 10 9,-2 0 1,-30 37 0,29-40-16,3-5-19,1 1-234,-1-1-1,0 0 1,-23 21 0,-4-3-1710,14-9-3414,14-15 1905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7:0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1332,'0'0'2631,"2"-13"2666,-2 12-5215,0 1 0,0 0 0,0 0-1,0 0 1,0-1 0,0 1 0,0 0-1,0 0 1,1 0 0,-1-1 0,0 1-1,0 0 1,0 0 0,0 0 0,0 0 0,1-1-1,-1 1 1,0 0 0,0 0 0,0 0-1,1 0 1,-1 0 0,0 0 0,0 0 0,0 0-1,1-1 1,-1 1 0,0 0 0,0 0-1,0 0 1,1 0 0,-1 0 0,0 0-1,0 0 1,0 0 0,1 0 0,-1 0 0,0 1-1,0-1 1,1 0 0,9 9 855,10 20-306,-20-28-537,12 20 404,-4-7-207,0-1 1,1 0-1,11 13 1,-17-22-250,1 0 0,0-1 0,0 0 0,0 0 0,0 0 0,0 0 0,1 0 1,-1-1-1,1 0 0,0 0 0,-1 0 0,1-1 0,10 3 0,5-2 35,0-1 0,0 0 0,0-2 0,0 0 0,0-1 0,33-8 0,112-42 136,256-132 240,-408 177-571,25-12-704,35-25 0,-71 43-15,2-2-1020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7:0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48 1540,'-14'-2'5648,"14"1"-5474,-1 1-1,0 0 1,1-1-1,-1 1 1,0 0-1,0 0 1,1 0 0,-1 0-1,0-1 1,1 1-1,-1 0 1,0 1-1,0-1 1,1 0-1,-1 0 1,0 0 0,0 0-1,1 0 1,-1 1-1,0-1 1,1 0-1,-1 1 1,0-1 0,1 0-1,-1 1 1,1-1-1,-1 1 1,0-1-1,1 1 1,-1 0 0,0 2-125,0-1 0,1 0 1,-1 1-1,1-1 0,0 0 1,-1 1-1,1-1 0,1 4 1,-1-4 41,1 18 248,1 0 0,1-1-1,11 38 1,-10-44-189,-3-8-108,0-1 1,0 1 0,0-1 0,1 1 0,0-1-1,0 0 1,0 1 0,1-1 0,-1 0 0,1 0-1,0-1 1,0 1 0,0-1 0,1 1 0,-1-1-1,1 0 1,0 0 0,0-1 0,0 1 0,0-1-1,0 0 1,1 0 0,-1 0 0,0 0-1,1-1 1,0 0 0,-1 0 0,1 0 0,0 0-1,-1-1 1,1 0 0,6 0 0,13-2 49,1 0 0,-1-1 0,0-2 0,34-10 0,91-38 94,-131 46-178,323-148 354,-220 101-1895,-119 53 768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7:2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21 166 1388,'0'0'2616,"-2"1"-2412,-16 11 10059,17-6-10242,5 2 76,3 8 92,0 0-1,1 0 0,20 28 0,-24-39-162,0-1 0,0 1 0,1-1 0,-1 0 0,1 0 0,0 0-1,0 0 1,1-1 0,-1 0 0,1 0 0,0-1 0,0 1 0,0-1 0,0 0 0,10 1 0,2-1 2,0-1 1,1-1-1,-1-1 1,0 0-1,1-1 1,-1-2-1,24-6 1,9-5 37,62-28 0,74-47 37,-77 35-34,107-58-1271,-215 112 574,7-3-308,-5 1-314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79 114 1576,'-13'-44'5863,"12"43"-5025,-8-20 2383,-13-21 1225,21 41-4224,1 0-208,0 1 0,0 0 0,0 0 0,0 0 0,0-1 0,0 1 0,0 0 0,0 0 0,0 0 0,-1 0 0,1-1 0,0 1 0,0 0 0,0 0 0,0 0 0,0 0 0,0 0 0,0 0-1,0-1 1,-1 1 0,1 0 0,0 0 0,0 0 0,0 0 0,0 0 0,0 0 0,-1 0 0,1 0 0,0 0 0,0 0 0,0-1 0,0 1 0,-1 0 0,1 0 0,0 0 0,0 0 0,0 0 0,-1 0 0,1 0 0,0 0 0,0 0 0,0 1 0,0-1 0,-1 0 0,1 0 0,0 0 0,0 0 0,0 0-1,0 0 1,0 0 0,-1 0 0,1 0 0,0 0 0,0 1 0,0-1 0,-14 212 472,8-89-194,1 220 712,5-327-918,0-10-43,0-1 0,1 0 0,-1 1 0,1-1 0,2 7 0,-3-10-33,1-1 1,0 1-1,-1-1 1,1 1-1,0-1 1,0 0-1,0 1 1,0-1-1,0 0 1,0 0-1,0 0 1,0 0-1,1 0 1,-1 0-1,0 0 1,1 0 0,-1 0-1,1-1 1,-1 1-1,1-1 1,-1 1-1,3 0 1,15 2-29,0-2 0,0 0 0,0 0 0,0-2 0,0-1 0,25-4 0,1 0-1204,-37 5 495,-1 0 0,1-1 0,11-4 0,9-5-6534,-17 5 3686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1188,'0'0'4252,"-3"3"-3386,-1 2-590,0-1 1,0 1-1,1 0 0,0 0 1,0 0-1,0 0 0,1 0 1,0 1-1,-3 7 0,2 3 127,0 0 0,0 1 0,2-1-1,0 0 1,2 24 0,-1-34-319,1-1 0,0 1 1,0-1-1,0 0 0,1 1 0,0-1 1,0 0-1,0 0 0,1 0 1,0 0-1,-1 0 0,2-1 0,-1 1 1,1-1-1,-1 0 0,1 0 0,0 0 1,0-1-1,7 5 0,-8-7-49,0 0 0,-1 0 1,1 0-1,0 0 0,-1-1 0,1 1 0,0-1 0,0 0 0,-1 0 1,1 0-1,0 0 0,0 0 0,-1-1 0,1 1 0,0-1 0,0 0 1,-1 0-1,1 0 0,-1 0 0,1 0 0,-1 0 0,1-1 1,-1 1-1,0-1 0,0 0 0,0 0 0,0 0 0,0 0 0,0 0 1,0 0-1,0 0 0,-1-1 0,1 1 0,-1 0 0,0-1 0,0 1 1,2-6-1,-2-1 64,1 1 0,-1 0 0,-1-17 0,0 21-69,-1 1 0,1-1-1,-1 1 1,0 0 0,0-1 0,0 1-1,0 0 1,0-1 0,-1 1-1,1 0 1,-1 0 0,0 0-1,0 0 1,-4-4 0,0 2-27,0-1 0,0 1 1,-1 0-1,0 0 0,-10-5 0,13 8-474,0 0 0,0 0 0,0 1 0,0 0 0,0 0 0,0 0 0,0 0 0,0 1 0,0-1 0,0 1 0,-8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85 1252,'6'-1'11531,"-21"75"-9961,15-70-1487,-1 0 0,1-1 0,-1 1 0,1 0 0,0 0 0,1 5 0,0-3-26,-1 1 51,0 0-1,0 0 0,1 0 0,0 0 1,3 9-1,0 1 69,-4-16-165,0 1 0,1-1 0,-1 1 1,1-1-1,0 1 0,-1-1 0,1 0 1,0 1-1,0-1 0,0 0 0,0 0 0,0 1 1,0-1-1,0 0 0,0 0 0,0 0 0,1 0 1,-1 0-1,0-1 0,1 1 0,-1 0 1,1-1-1,-1 1 0,1-1 0,-1 1 0,1-1 1,-1 0-1,1 1 0,2-1 0,3 0 6,0 0 0,1 0 0,-1 0 0,13-4 0,9-3 22,0-1-1,-1-1 1,38-19 0,-46 19-19,-13 5-22,1 0 0,-1 1 0,1 0 0,-1 0 0,1 1 0,9-2 0,-14 5 2,0-1 1,0 1-1,0 0 1,0-1-1,0 1 1,0 1-1,0-1 1,-1 0 0,1 1-1,0-1 1,-1 1-1,0 0 1,1 0-1,-1 0 1,0 0-1,0 0 1,4 5-1,2 2 4,1 0-1,0 0 0,1-1 1,0 0-1,0 0 0,1-1 1,0-1-1,0 0 0,19 7 1,-28-12-1,0-1 0,0 1 0,0-1 1,0 1-1,0-1 0,0 0 1,0 0-1,0 0 0,0 0 1,0-1-1,0 1 0,0 0 1,1-1-1,-1 1 0,-1-1 1,1 0-1,0 0 0,0 0 1,0 0-1,0 0 0,0 0 0,-1 0 1,1-1-1,-1 1 0,4-3 1,-3 0 10,1 0 0,0 1 0,-1-1 0,0 0 0,0 0 0,0 0 0,-1 0 0,1-1 0,-1 1 0,2-9 0,-2 1-97,0 1 0,-1-1 0,0 0 0,-1 0 0,-1 1 0,1-1 1,-2 0-1,0 1 0,0 0 0,-1-1 0,0 1 0,-1 1 0,0-1 1,-1 1-1,0 0 0,0 0 0,-1 0 0,-15-14 0,12 16-846,-1 0-5144,-2-2 2350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 1400,'-5'-22'8674,"2"26"-8108,0 3-368,-1 0 0,1-1 1,1 1-1,-1 1 0,1-1 1,-2 14-1,-5 55 768,4-26-484,-13 237 1461,21-138-1348,0-30-5783,-3-114 1775,-2 8 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14 470 1668,'-1'-2'1086,"-9"-15"2851,9 17-3876,1 0-1,0-1 0,0 1 1,0 0-1,-1-1 0,1 1 0,0 0 1,0 0-1,0-1 0,0 1 1,0 0-1,0-1 0,0 1 1,0 0-1,-1-1 0,1 1 1,0 0-1,0-1 0,1 1 0,-1 0 1,0-1-1,0 1 0,0 0 1,0-1-1,0 1 0,0 0 1,0-1-1,0 1 0,1 0 1,-1 0-1,0-1 0,0 1 1,0 0-1,1-1 0,12-4 423,0 1 0,26-5 0,-28 8-376,0-2-1,0 1 1,0-1-1,-1-1 1,1 0 0,-1-1-1,13-7 1,-17 7-76,1 0 0,-1-1 0,0 0 0,0 0 0,0 0 0,-1-1 0,0 0 0,0 0 0,5-11 1,-5 5 5,1 1 1,-2-1 0,0 0 0,-1-1 0,3-16 0,-3-8 414,-1 0 0,-2 0 1,-5-46-1,1 63 345,3 21-222,0 4 1,-2 32 2,4 17-311,9 57 0,-5-66-154,2 18-56,3-1 0,3 0 0,24 72 0,-12-66-1813,-12-35-5727,-9-21 4006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1432,'0'0'3974,"3"5"-3391,2 8-181,0 1 0,-1 0 0,-1 0-1,4 25 1,-3-15 39,7 26 0,14 25 227,-5-11-5243</inkml:trace>
  <inkml:trace contextRef="#ctx0" brushRef="#br0" timeOffset="1">73 85 1800,'-8'-17'1264,"6"0"-108,-1 5-120,-2 0 705,-2-4-409,0 5 332,-11 42-6337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273 523 972,'-2'-3'293,"-1"0"-1,0 1 1,1-1-1,-1 1 1,0-1-1,0 1 0,0 0 1,0 0-1,-1 0 1,1 1-1,-1-1 1,1 1-1,-1-1 1,1 1-1,-1 1 1,0-1-1,1 0 1,-1 1-1,0 0 1,0 0-1,1 0 1,-1 0-1,0 0 1,0 1-1,1 0 1,-1 0-1,0 0 1,-5 2-1,-2 2-128,0 1-1,0 1 1,0-1 0,1 2-1,0-1 1,1 1 0,-1 1-1,1 0 1,1 0-1,0 1 1,0 0 0,1 0-1,0 1 1,1 0 0,0 0-1,1 0 1,0 1-1,1 0 1,0 0 0,1 0-1,-2 14 1,5-21-181,-1 1 1,1-1-1,1 1 1,-1-1-1,1 1 1,2 8-1,-2-13-7,-1 0 0,0 1 0,1-1 1,-1 0-1,1 1 0,-1-1 0,1 0 0,0 0 0,0 0 0,-1 1 0,1-1 1,0 0-1,0 0 0,0 0 0,0 0 0,0-1 0,0 1 0,0 0 0,1 0 1,-1-1-1,0 1 0,0 0 0,1-1 0,-1 1 0,0-1 0,1 0 1,-1 1-1,0-1 0,1 0 0,-1 0 0,1 0 0,-1 0 0,2 0 0,6-2 20,-1 0-1,1-1 1,-1 0 0,0 0-1,0-1 1,0 0-1,-1 0 1,1-1-1,-1 0 1,0 0-1,-1-1 1,1 0-1,-1 0 1,0 0-1,0-1 1,-1 0-1,0 0 1,0 0-1,-1-1 1,0 0-1,5-12 1,-2 5 278,-4 8-185,0 1 0,-1 0 0,1-1-1,-1 0 1,0 1 0,-1-1 0,1-10 0,-2 16-86,0 1-1,0 0 0,0 0 1,0-1-1,0 1 0,0 0 1,0 0-1,0 0 0,0-1 1,0 1-1,0 0 0,0 0 1,0-1-1,0 1 0,1 0 1,-1 0-1,0 0 0,0-1 1,0 1-1,0 0 1,0 0-1,0 0 0,1-1 1,-1 1-1,0 0 0,0 0 1,0 0-1,0 0 0,1 0 1,-1-1-1,0 1 0,0 0 1,0 0-1,1 0 0,-1 0 1,0 0-1,0 0 1,1 0-1,-1 0 0,0 0 1,0 0-1,1 0 0,-1 0 1,0 0-1,0 0 0,0 0 1,1 0-1,-1 0 0,0 0 1,0 0-1,1 0 0,-1 0 1,0 0-1,0 1 0,0-1 1,1 0-1,-1 0 1,0 0-1,0 0 0,0 0 1,0 1-1,1-1 0,9 9 41,-6-4-34,-1 0 0,-1 0-1,1 1 1,-1-1 0,0 1 0,0 0 0,0-1 0,1 10 0,1 2 6,14 67 29,12 139-1,-21-147-88,-2-14-389,-2 112 0,-6-153 212,-1-1 0,0 1 1,-2-1-1,0 0 0,-1 0 0,-2 0 1,1-1-1,-2 0 0,-14 25 1,20-41 178,1-1 0,-1 1 0,1-1 0,-1 0 1,0 1-1,0-1 0,0 0 0,0 0 0,0 0 1,-1 0-1,1-1 0,0 1 0,-1 0 0,0-1 1,-2 1-1,3-1 196,-1-3-15,1 1-101,0-1 1,0 1-1,0-1 0,0 1 0,1-1 0,-1 1 0,1-1 0,-1 0 0,1 0 1,0 1-1,0-1 0,0 0 0,0 0 0,0-1 0,0 1 0,0 0 1,1 0-1,-1 0 0,1 0 0,-1-1 0,1 1 0,0-4 0,0-11 102,1 1 0,1-1 0,1 1 0,0-1 0,9-26 0,37-79 229,52-77-77,-47 99-169,-14 24-37,-4 0 1,32-98-1,-8-59 11,-52 187 65,-2-1-1,-2 1 1,-3-62 0,-1 99-49,0 0 0,-1 1 1,0-1-1,-1 1 0,0-1 0,0 1 0,0 0 1,-1-1-1,-1 1 0,1 1 0,-1-1 1,-1 0-1,1 1 0,-1 0 0,-9-10 0,10 18 39,-10 1-3,13-2-144,1 0 0,0 0 0,-1 0 0,1 1 0,0-1 0,0 0 0,-1 0 0,1 0 0,0 0 0,-1 0 0,1 0-1,0 1 1,0-1 0,-1 0 0,1 0 0,0 0 0,0 1 0,0-1 0,-1 0 0,1 0 0,0 1 0,0-1 0,0 0 0,0 0 0,0 1 0,-1 0 0,-6 14 53,-1 0 0,2 1 0,0 0 0,1 1 0,1-1 0,1 1 0,0 0 0,1 0 0,1 0 0,0 18 0,3 22 85,15 97-1,-9-102-50,31 96 1,-30-122-130,1 0 1,1-1-1,1-1 1,1 0-1,24 32 1,-33-51-21,0 0 0,0 0 0,1 0-1,-1-1 1,1 0 0,0 0 0,0 0 0,0-1 0,1 0 0,0 0 0,-1 0 0,11 3 0,-11-4 16,0-1 0,1-1 0,-1 1 0,0-1 0,1 1 0,-1-2 0,1 1 0,-1 0 1,0-1-1,0 0 0,1-1 0,-1 1 0,0-1 0,0 0 0,7-3 0,4-5-25,0 0 0,-1-1 0,24-21 1,21-15 325,-59 46-234,0 0 1,0 1-1,0-1 0,0 1 0,1-1 0,-1 1 0,0 0 0,0 0 0,0-1 0,1 1 1,-1 0-1,0 0 0,0 0 0,1 0 0,-1 0 0,0 1 0,0-1 0,0 0 0,1 0 0,-1 1 1,0-1-1,0 1 0,0-1 0,0 1 0,0-1 0,0 1 0,0 0 0,2 1 0,3 4 64,0-1-1,-1 1 1,9 11-1,3 3 64,-13-17-142,-1-1 0,1 0-1,0 0 1,0-1-1,0 1 1,0-1-1,0 0 1,0 0-1,0 0 1,0 0 0,0-1-1,0 1 1,1-1-1,-1 0 1,0-1-1,0 1 1,0-1-1,6-1 1,7-2-82,0 0-1,30-14 1,-20 7-196,-1-2-1,24-15 0,-39 20-416,-1 1 0,14-14-1,-18 15-537,1-1 0,-2 0 0,1 0 0,5-11 0,-4 5-2040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6:01:4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3 323 1656,'-2'2'5788,"1"28"-4148,2 35-1080,19 231 2189,-20-294-2551,-11-120 1445,14-125-1130,0 213-361,1-1 0,1 1 1,2 0-1,1 1 0,22-54 1,-25 72-93,1 1-1,0 0 1,0 0 0,1 1 0,0-1-1,1 1 1,0 1 0,1 0 0,11-9-1,-16 14-44,0 0-1,0 1 0,0 0 1,0 0-1,0 0 0,0 1 0,0-1 1,1 1-1,-1 0 0,1 0 0,6 0 1,-7 1-12,-1 0 0,1 1 1,-1-1-1,1 1 0,-1 0 0,1 0 1,-1 0-1,1 0 0,-1 1 1,0 0-1,0-1 0,0 1 0,0 0 1,0 0-1,0 1 0,3 3 1,-2-2-12,0 1 1,-1-1-1,1 1 1,-1 0 0,0 1-1,0-1 1,-1 0 0,0 1-1,0 0 1,0-1 0,-1 1-1,1 0 1,-1 0 0,-1 0-1,1 0 1,-1 0 0,-1 7-1,0 3-37,0-1-1,-2 0 0,0 0 1,0-1-1,-10 25 0,3-16-63,-1 0-1,-1-1 0,-1 0 0,-1-1 0,-1 0 0,0-1 0,-2-1 0,0-1 0,-32 27 0,46-42 83,-1-1 0,1 1-1,-1-1 1,0 1 0,0-1 0,0 0 0,0-1-1,-1 1 1,-5 1 0,9-3-12,1 0 38,0-1 0,0 1 0,0 0-1,-1 0 1,1 0 0,0-1 0,0 1 0,0 0-1,-1 0 1,1 0 0,0-1 0,0 1 0,0 0-1,-1 0 1,1 0 0,0 0 0,0 0-1,-1 0 1,1 0 0,0-1 0,0 1 0,-1 0-1,1 0 1,0 0 0,-1 0 0,1 0 0,0 0-1,0 0 1,-1 0 0,1 1 0,-1-1 2,1 0 0,-1 0 1,1 0-1,0 0 1,-1 0-1,1 0 0,0 0 1,-1 0-1,1-1 1,-1 1-1,1 0 0,0 0 1,-1 0-1,1 0 0,0 0 1,-1-1-1,1 1 1,0 0-1,-1 0 0,1 0 1,0-1-1,-1 1 1,1 0-1,0-1 0,0 1 1,-1 0-1,1 0 1,0-1-1,0 1 0,-1-1 1,0-4 87,0 1 0,1-1 0,-1 1 0,1-1 1,0 1-1,0-1 0,1 0 0,0-6 0,0 9 31,-1 2-101,0 0 1,0-1 0,0 1-1,0 0 1,0-1-1,1 1 1,-1 0-1,0 0 1,0-1 0,0 1-1,0 0 1,1 0-1,-1-1 1,0 1 0,0 0-1,1 0 1,-1 0-1,0-1 1,0 1-1,1 0 1,-1 0 0,0 0-1,1 0 1,-1 0-1,0 0 1,0-1 0,1 1-1,-1 0 1,0 0-1,1 0 1,-1 0-1,0 0 1,1 0 0,-1 0-1,0 0 1,1 0-1,-1 1 1,0-1 0,1 0-1,-1 0 1,0 0-1,1 0 1,141 81 338,-51-27-1801,-61-37 448,5 3-1131,-11-7-3067,-15-9 2001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11 836,'-5'-6'1992,"5"5"-1874,-1 1 0,1 0 1,0 0-1,0-1 1,0 1-1,-1 0 0,1 0 1,0-1-1,0 1 1,0 0-1,-1 0 0,1 0 1,0 0-1,-1 0 1,1-1-1,0 1 0,0 0 1,-1 0-1,1 0 0,0 0 1,-1 0-1,1 0 1,0 0-1,-1 0 0,1 0 1,0 0-1,0 0 1,-1 0-1,1 0 0,0 0 1,-1 0-1,1 1 1,-5 5 94,0 2 0,0-1 0,1 0 0,0 1 0,1 0 0,0 0 0,0 0 0,0 0 1,1 0-1,-1 15 0,-2 15 175,1 39 1,4-66-292,4 272 1422,26-6-583,-9-119-500,15 366 381,-30-392-675,-6 86 64,-1-132-143,-6 76 43,3-80-64,-28 224 452,17-198-97,-3 205-1,17-73 91,-2-119-265,2-75-151,6 265 788,-7-154-415,-1-39-134,6 40 54,15 261 88,-13-340-333,-8 130 1,4-78 44,0 9 24,-3 36 2,-4-59-66,6-115-113,0 2-3,0 10 8,0-10 0,-1-1 8,0 9-5,0-8 2,-1 9 15,1-10-16,-4 26 62,4-26-62,-4 12 28,4-13-38,-3 9-3,3-6 16,-3 6-8,4-10-10,0 0 0,0 0 0,-1 0 0,1 0 1,0 1-1,-1-1 0,1 0 0,-1-1 0,1 1 0,-1 0 0,0 0 0,1 0 0,-1 0 0,0 0 0,0 0 0,1-1 0,-1 1 1,0 0-1,0-1 0,0 1 0,0-1 0,0 1 0,0-1 0,0 1 0,0-1 0,0 0 0,0 1 0,0-1 0,0 0 1,0 0-1,-1 0 0,1 0 0,-1 0 0,-1 0 15,-1-2 2,-8-7 56,0-1 1,1 0-1,0 0 0,1-1 1,0-1-1,1 1 0,0-2 1,1 1-1,-8-15 0,-3-7 530,18 32-513,24 32 406,49 47 0,-70-75-495,1-1 0,0 1-1,-1 0 1,1-1 0,0 0 0,0 0 0,0 0-1,0 0 1,0 0 0,0 0 0,0-1 0,1 0-1,-1 1 1,0-1 0,0 0 0,0-1 0,0 1-1,1 0 1,-1-1 0,0 0 0,0 0 0,0 0-1,3-2 1,5 0 0,-1-2 1,0 0-1,-1 0 0,1-1 0,12-9 1,13-12-125,-12 10 113,-1-1 1,27-28-1,-43 40-333,0-1 0,-1 0 0,0 0-1,0 0 1,-1-1 0,0 1 0,0-1 0,-1 0 0,0-1-1,0 1 1,-1 0 0,2-10 0,0-21-7491,-3 16 2902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38 2336,'-1'-2'1560,"1"-1"-1084,-1 1 0,1 0 0,-1 0-1,0-1 1,1 1 0,-1 0 0,0 0-1,0 0 1,-1 0 0,1 0-1,-2-2 1,2 3-348,0 0 0,0 1 0,0-1 0,0 0 0,0 1 0,0-1 1,0 1-1,0-1 0,0 1 0,0 0 0,0-1 0,0 1 0,0 0 0,0 0 0,0 0 0,-1 0 0,1 0 0,0 0 0,0 0 0,0 0 0,0 0 0,0 0 0,0 1 0,0-1 0,-1 0 0,1 1 0,0-1 0,0 1 1,-1 0-1,-5 4 121,0-1 1,0 1-1,0 0 1,1 0-1,0 0 1,0 1 0,0 0-1,1 0 1,0 1-1,0 0 1,-4 7-1,3-4-26,1 1-1,1-1 1,0 1 0,0 0-1,1 0 1,0 0-1,-2 21 1,4-22-124,0 0 1,1 0-1,0 0 1,1 0-1,0 0 1,0 0-1,1 0 1,0-1-1,1 1 1,0-1-1,1 1 1,0-1-1,0 0 1,1 0-1,0-1 1,1 1-1,0-1 1,0-1-1,0 1 1,12 10-1,-14-15-84,0 0-22,-1 0 0,1 0 0,0 0 0,0-1 0,0 1 0,0-1 0,0 0 1,1 0-1,-1-1 0,0 1 0,1-1 0,7 1 0,-4-1-257,-1-1 0,0 0 1,0 0-1,1-1 0,-1 0 1,0 0-1,0-1 0,0 0 0,12-5 1,-5 0-2034,0 0 0,0-2 1,20-15-1,-17 10-1579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 1916,'-5'-6'7073,"-2"8"-5098,-7 9-3075,12-10 1899,-5 7-204,2 5-259,1-1-1,0 1 1,1 0 0,0 0 0,1 1 0,-1 23-1,3-29-229,1-1 0,-1 0 0,1 1-1,0-1 1,1 0 0,0 0 0,0 0-1,1 0 1,-1 0 0,1 0 0,1-1-1,0 1 1,-1-1 0,8 8 0,-10-13-79,1 1 1,0 0 0,0 0-1,0-1 1,0 0 0,0 1-1,0-1 1,1 0 0,-1 0-1,0 0 1,1 0-1,-1 0 1,1 0 0,-1-1-1,1 0 1,-1 1 0,1-1-1,-1 0 1,1 0 0,-1 0-1,1 0 1,-1-1 0,4 0-1,-3 0 14,1 1 0,-1-2 0,1 1 0,-1 0 0,1-1 1,-1 1-1,0-1 0,0 0 0,0 0 0,0-1 0,0 1 0,0 0 0,4-6 0,-5 5 12,0 0-1,-1 0 1,1-1 0,-1 1-1,0 0 1,0-1 0,0 1 0,0 0-1,0-1 1,-1 1 0,0-1-1,0 1 1,0-5 0,0 2-1,-1 0 1,0-1 0,0 1 0,-1 0-1,1 0 1,-5-8 0,2 5 6,-1 1 0,1 0 0,-1 0 0,-1 1 0,0 0 0,0 0 0,-8-8 0,-3 1-1199,-30-20 1,37 30 332,7 3-444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26 1320,'-1'-4'1538,"-5"-10"-95,4 11-117,-1 2-124,-11-2-104,11 3 761,-2 1-1069,-15 6-75,18-6-606,0 0-1,1 0 1,-1 0-1,0 0 1,1 1-1,-1-1 1,1 1 0,-1-1-1,1 1 1,0 0-1,-1-1 1,1 1-1,0 0 1,0 0 0,0 0-1,1 0 1,-1 0-1,0 0 1,1 0-1,-1 0 1,0 3-1,1-2 12,-1 1-29,1-1-1,-1 1 1,1 0-1,0 0 1,0 0 0,1-1-1,-1 1 1,1 0-1,0 0 1,1 4-1,15 31 390,42 63 729,-58-101-1163,-1 1 0,1-1-1,-1 1 1,0-1 0,0 1-1,1-1 1,-1 1 0,0-1 0,0 1-1,0-1 1,-1 1 0,1-1 0,0 1-1,-1-1 1,1 1 0,0-1-1,-1 1 1,0-1 0,1 1 0,-1-1-1,0 0 1,-1 2 0,1-1-100,0 0 82,-1 0 0,0 0 0,1 0 0,-1-1 0,0 1 0,0 0 0,0-1 0,0 1 0,0-1 0,-1 1 0,1-1 0,0 0 0,-4 1 0,0 1 44,-21 6-319,15-7-112,-1 0-695,10-2 805,1 0-859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2088,'17'-91'7568,"-15"74"-5541,-1 9 3648,12 290-3605,5-121-1387,-13-132-517,2-1 0,1 1 0,17 40 0,-22-62-135,-1-1 0,2 0 1,-1 0-1,1-1 0,0 1 0,0-1 0,0 0 0,1 0 0,0 0 0,0 0 0,0-1 0,0 0 0,12 7 1,-3-8-250,-11-3 145,-1 1-255,3-2-119,23-8-836,-12-2-1433,-14 10 2014,-1 0-1,0-1 0,0 1 1,0-1-1,0 1 1,0-1-1,0 0 0,0 1 1,1-3-1,3-11-3533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21 122 952,'-2'1'1594,"-17"3"6694,22-4-6234,26-8 1162,-22 6-3946,123-40 1851,-70 13-2649,-44 20-1901,23-18 1,-27 17-298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6:01:4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24 113 972,'0'0'1088,"11"-3"1430,-4 0-2179,-1 0-1,1 0 0,-1-1 0,0 0 0,0 0 0,-1-1 1,1 1-1,-1-1 0,0-1 0,0 1 0,0-1 1,-1 1-1,6-12 0,-9 16-275,-1 0 0,1 0 0,-1 0 1,1 1-1,-1-1 0,0 0 0,1 0 1,-1 0-1,0 0 0,0 0 0,0 1 0,0-1 1,0 0-1,0 0 0,0 0 0,0 0 0,0 0 1,0 0-1,0 0 0,-1 0 0,1 1 1,0-1-1,-1 0 0,1 0 0,0 0 0,-1 0 1,1 1-1,-1-1 0,0 0 0,1 1 0,-1-1 1,1 0-1,-1 1 0,-1-2 0,1 1-3,-1 1 0,1-1 0,0 0 0,-1 1 0,1-1 0,-1 1 0,1 0 0,0-1 0,-1 1 0,1 0 0,-1 0 0,1 0 0,-1 0 0,1 0 0,-1 0 0,1 0 0,-1 1 0,1-1 0,-1 0 0,1 1 0,-2 0 0,-3 2 44,1 1-1,-1-1 1,1 1-1,0 0 1,1 0-1,-1 0 1,1 1-1,0-1 1,0 1-1,0 0 1,0 1-1,1-1 1,0 1-1,0-1 1,1 1-1,-1 0 1,1 0-1,-1 8 1,1-9-63,1 1 1,1-1 0,-1 1 0,1-1 0,0 1 0,0-1 0,1 1-1,-1-1 1,1 0 0,0 1 0,1-1 0,-1 0 0,1 1-1,0-1 1,1 0 0,-1 0 0,1-1 0,0 1 0,0 0 0,0-1-1,1 0 1,4 5 0,-1-3-69,0 0 1,1 0-1,0-1 0,0 0 1,0 0-1,1-1 0,-1 0 0,15 4 1,24 3-1985,1-5-4718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6:01:4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203 435 1200,'-2'-3'1080,"1"2"-893,0 0 1,0 0 0,0 0-1,0 0 1,0 0 0,0 1 0,-1-1-1,1 0 1,0 0 0,-1 1-1,1-1 1,0 1 0,-1-1 0,1 1-1,-1 0 1,1-1 0,-1 1-1,1 0 1,-1 0 0,1 0 0,-2 0-1,-2 1 41,1 0 1,0 0-1,0 0 0,0 0 0,0 1 0,0-1 0,-6 5 1,1-1-28,1 1 0,-1 0 0,1 1 0,0 0 0,1 0 0,-8 10 0,7-7-45,0 1 0,0 1 0,2-1 1,-1 1-1,2 0 0,-1 1 0,2 0 1,-1-1-1,2 1 0,-4 23 0,14-5 50,-4-31-185,5 2-21,-5-1 1,1-5-5,3-3-12,0-1 1,-1 0-1,1 0 1,-2-1-1,1 0 1,-1 0-1,-1 0 1,6-17-1,10-41-43,-4-1-1,-3-1 1,-2 0-1,0-78 1,-12 8 576,-4 124-392,4 15-118,1-1 0,0 1 0,0 0 0,0 0 0,0-1 0,0 1 0,0 0 0,0-1 0,0 1 0,0 0 0,-1 0 0,1-1 0,0 1 0,0 0 0,0 0 0,0 0 1,-1-1-1,1 1 0,0 0 0,0 0 0,-1 0 0,1 0 0,0-1 0,0 1 0,-1 0 0,1 0 0,0 0 0,0 0 0,-1 0 0,1 0 0,0 0 0,0 0 0,-1 0 0,1 0 0,0 0 0,-1 0 0,1 0 0,0 0 0,0 0 0,-1 0 0,1 0 0,0 0 0,-1 0 0,1 0 0,0 1 0,0-1 0,-1 0 0,1 0 0,0 0 0,-5 9 15,0-1 1,1 1-1,1 0 1,-1 0-1,1 0 1,1 0-1,0 0 1,0 1-1,0 9 1,-1 17 34,2 39 1,1-69-56,1 50-34,11 78 0,-9-117-19,1 0 0,0-1 0,1 1-1,0-1 1,2 0 0,0 0 0,1-1 0,0 0 0,11 14-1,-15-24 0,0 0-1,0-1 0,0 1 0,1-1 0,0 0 0,-1 0 0,1-1 0,1 1 0,10 4 1,-13-7 30,-1 0 0,1 0 0,0 0 0,0 0 1,0-1-1,0 1 0,0-1 0,0 0 0,0 0 1,0 0-1,0 0 0,1 0 0,-1-1 1,0 1-1,-1-1 0,1 0 0,0 0 0,0 0 1,0 0-1,0-1 0,4-2 0,1-2 37,0-1 0,0 0-1,-1 0 1,0-1-1,0 0 1,-1 0 0,0-1-1,7-13 1,2-7 514,14-40 0,-23 52-199,3 2 95,-9 15-416,0-1-1,1 1 1,-1 0-1,0 0 1,0 0 0,1 0-1,-1 0 1,0-1-1,0 1 1,1 0-1,-1 0 1,0 0-1,0 0 1,1 0-1,-1 0 1,0 0-1,0 0 1,1 0-1,-1 0 1,0 0-1,1 0 1,-1 0-1,0 0 1,0 0-1,1 0 1,-1 0-1,0 1 1,0-1-1,1 0 1,-1 0-1,0 0 1,3 3-70,-1 0 1,1 0-1,-1 1 1,0-1-1,0 0 1,2 7-1,-1-4-175,10 16-737,20 27 0,-32-48 921,0 1 0,0-1 0,0 0 0,0 0 0,1 0 0,-1 0 0,0-1 0,1 1 0,-1 0 0,0 0 0,1-1 1,-1 1-1,1-1 0,-1 1 0,1-1 0,-1 0 0,1 0 0,-1 1 0,1-1 0,0 0 0,-1 0 0,1-1 0,-1 1 0,1 0 0,1-1 1,0 1 49,-1-1-1,1 0 1,0 0 0,-1 0 0,1-1 0,-1 1 0,1-1 0,-1 1 0,0-1 0,0 0 0,0 0 0,0 1 0,2-4 0,-2 3 253,0-1 0,-1 1-1,1-1 1,-1 1 0,0-1 0,0 0 0,0 1 0,0-1 0,0 0 0,-1 0 0,1 0-1,-1 0 1,0-5 0,1 9-239,-1 1-1,0-1 1,1 0 0,-1 1-1,1-1 1,-1 0 0,1 1-1,0-1 1,-1 0-1,1 0 1,0 0 0,1 2-1,1 0 11,2 6-75,0 0-1,1 0 1,1-1 0,-1 0-1,1 0 1,0-1 0,15 12 0,-17-15-28,0-1 1,1 1-1,-1-1 1,1 0-1,0 0 1,0-1-1,0 0 1,0 0-1,0 0 1,0-1 0,1 0-1,10 1 1,-14-2 82,1 0 0,-1-1 0,1 0 1,-1 1-1,1-1 0,-1 0 0,0-1 0,1 1 1,-1 0-1,0-1 0,0 0 0,0 0 0,0 0 1,0 0-1,0 0 0,-1-1 0,1 1 1,3-6-1,1-1 137,-1-1 1,0 0 0,0 0-1,5-12 1,-7 10 208,0 1 0,-1-1-1,4-20 1,-5 19-50,-1 11 388,0 6-630,14 64 149,4 13-52,-19-81-151,0 1 0,0 0 1,1 0-1,-1-1 0,0 1 1,1 0-1,-1 0 0,1-1 1,-1 1-1,1 0 0,-1-1 1,1 1-1,-1-1 0,1 1 0,0-1 1,-1 1-1,1-1 0,0 1 1,-1-1-1,1 0 0,0 1 1,0-1-1,-1 0 0,1 1 1,0-1-1,0 0 0,-1 0 1,1 0-1,0 0 0,0 0 1,0 0-1,-1 0 0,1 0 1,0 0-1,1-1 0,3 0 16,0-1-1,-1 1 1,1-1-1,8-5 1,-3 1 45,71-29 431,-77 35-469,-1-1-1,0 1 0,1-1 1,-1 1-1,0 0 0,1 0 1,-1 1-1,1-1 0,-1 1 1,0 0-1,1 0 0,-1 0 1,0 0-1,0 0 0,0 1 1,0-1-1,0 1 0,0 0 1,0 0-1,-1 0 0,1 0 1,4 5-1,4 4 11,-1 0 0,0 1-1,12 18 1,3 16-695,-15-25-1600,1-2-3541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6:01:4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289 480 892,'-1'-3'247,"0"0"0,-1 0 0,1 0 0,-1 0 0,0 0 0,0 0 0,0 0 0,0 1 0,0-1 0,0 1 0,-1-1 1,1 1-1,-1 0 0,0 0 0,0 0 0,0 0 0,0 1 0,0-1 0,0 1 0,0 0 0,0 0 0,-4-1 0,0 1-78,0 1 0,0 0-1,0 0 1,0 1 0,0 0 0,0 0-1,0 1 1,1-1 0,-1 1 0,0 1 0,1-1-1,0 1 1,-1 1 0,1-1 0,0 1 0,1 0-1,-1 0 1,-9 9 0,5-2-4,0 0 0,0 0 0,0 0 0,2 2 0,0-1 0,0 1 0,-11 25 0,16-30-135,0-1 1,1 1-1,0 0 0,1 0 1,-1 0-1,1 0 0,1 0 0,0 1 1,0-1-1,0 0 0,1 0 1,0 0-1,1 0 0,0 0 1,0 0-1,1 0 0,5 11 0,-8-18-29,1 0 0,-1 0-1,1-1 1,-1 1-1,1 0 1,0 0 0,-1-1-1,1 1 1,0 0 0,0-1-1,-1 1 1,1-1-1,0 1 1,0-1 0,0 1-1,0-1 1,0 0-1,-1 1 1,1-1 0,0 0-1,0 0 1,0 0 0,0 0-1,0 1 1,0-1-1,0-1 1,0 1 0,0 0-1,0 0 1,0 0-1,0 0 1,0-1 0,0 1-1,0 0 1,-1-1 0,1 1-1,0-1 1,0 1-1,0-1 1,0 0 0,4-2-3,-2 0 1,1 0-1,0 0 1,-1-1-1,6-6 1,0-3 1,-2 1 0,0-1 0,0 0 0,-2-1-1,1 0 1,-2 0 0,6-27 0,-2-5 22,3-48 0,-10 81-12,10-262 622,-11 220-289,1 29 163,-2 1 0,-4-35 0,4 58 3,-3 22-399,0 1 0,2-1 0,0 1 0,2 0 0,1 24 0,19 103 153,-18-140-243,25 108 43,-7-39-162,-12-46-156,19 51 1,-20-66-177,0-1 0,1 0 0,0 0 0,21 26 0,-28-40 189,17 17-635,-16-17 347,0 0 0,-1-1 0,1 1 0,0 0 0,-1-1 0,1 1 0,0-1 0,0 1 1,2-1-1,22 2-2413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6:01:4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239 157 1076,'1'-3'271,"0"-1"-1,0 1 1,0-1-1,0 0 1,-1 1-1,0-1 1,1 0-1,-1 0 1,-1 1-1,1-1 1,0 0-1,-1 1 1,0-1-1,0 0 1,0 1-1,0-1 1,-1 1-1,1-1 1,-1 1-1,0 0 1,0 0-1,0 0 1,0 0-1,-1 0 1,1 0-1,-1 0 1,0 1-1,-2-3 1,2 4-172,1 0 0,0 0 1,-1 1-1,1-1 0,-1 1 1,1-1-1,-1 1 0,1 0 0,0 0 1,-1 0-1,1 0 0,-1 0 0,-3 1 1,-30 9 533,27-6-519,1 1 1,-1 0 0,1 1 0,0-1-1,0 2 1,0-1 0,1 1-1,0 0 1,0 0 0,1 1 0,-9 14-1,10-15-138,0 1 0,1-1 0,0 1 0,1 1 0,0-1-1,0 0 1,0 1 0,1-1 0,1 1 0,-1 0 0,2 0 0,-1 0 0,1 9-1,0-16-78,1 1-1,-1-1 0,0 1 1,1-1-1,0 1 0,-1-1 1,1 1-1,0-1 0,1 0 1,1 5-1,-2-6 31,1 0 0,-1 0 0,0 0 1,0 0-1,0 0 0,1 0 0,-1 0 0,1 0 1,-1-1-1,0 1 0,1 0 0,-1-1 0,1 0 1,-1 1-1,3-1 0,-2 1-216,2-3 41,2-1 203,-1 0 0,1-1 0,-1 1 0,0-1 1,-1 0-1,1 0 0,0-1 0,-1 1 0,0-1 0,0 0 0,3-6 0,-2 2 317,0-1 1,-1 1-1,1-1 0,-2 0 0,1 0 1,1-11-1,-5 19-99,1 0 63,-1 1-216,0 1-1,0 0 1,0 0-1,0 0 1,0 0-1,0 0 1,0-1-1,0 1 1,0 0-1,0 0 1,0 0-1,0 0 1,0 0-1,0-1 1,0 1-1,0 0 1,0 0-1,0 0 1,1 0-1,-1 0 1,0 0-1,0-1 1,0 1-1,0 0 1,0 0-1,0 0 1,0 0-1,0 0 1,1 0 0,-1 0-1,0 0 1,0 0-1,0 0 1,0 0-1,0-1 1,1 1-1,-1 0 1,0 0-1,0 0 1,0 0-1,0 0 1,0 0-1,1 0 1,-1 0-1,0 0 1,0 0-1,0 0 1,0 1-1,0-1 1,1 0-1,-1 0 1,0 0-1,36 16 79,-27-11-111,1 0-1,-1-1 1,1 0-1,0-1 0,0 0 1,16 3-1,-21-6 17,0 0 0,1 0 0,-1 0 0,0-1-1,0 0 1,0 0 0,0 0 0,0 0 0,0-1 0,-1 0 0,1 0 0,5-3-1,-3 0 34,0 1-1,0-2 0,-1 1 1,0-1-1,0 0 0,9-11 1,-3 1 275,-2 0 0,0-1 0,-1 0 0,0-1 0,9-28 0,-8 19 500,-9 25-539,1 5-241,3 5-56,0 1 1,-1-1-1,5 11 0,-6-10-47,1-1-1,0 1 1,1-1-1,8 11 1,-12-17 67,0-1 1,1 0-1,-1 0 0,0 0 1,1 0-1,-1-1 1,0 1-1,1 0 1,-1 0-1,1-1 1,0 1-1,-1-1 1,1 1-1,-1-1 0,1 0 1,0 0-1,2 0 1,31-4 90,-23 2-17,87-13 576,-94 15-623,-1 0 0,1 0 1,-1 1-1,0 0 0,0 0 0,1 0 0,-1 0 0,0 0 0,0 1 0,0 0 0,0 0 0,0 0 0,5 5 0,3 2-99,-1 0 0,15 16 1,-19-18-91,21 31-4656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6:01:4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42 1536,'-3'-4'525,"0"0"0,0 0 0,-1 0 0,1 0 1,-1 0-1,-5-4 0,7 7-336,1 0 0,-1 0 0,0 0 0,0 0 1,0 0-1,0 1 0,0-1 0,0 0 0,0 1 0,0-1 1,0 1-1,0 0 0,0 0 0,0 0 0,0 0 0,-1 0 1,1 0-1,0 1 0,0-1 0,0 1 0,-3 1 1,-2 1-25,1 0 1,-1 1 0,1 0 0,0 0-1,0 1 1,1 0 0,-1 0 0,1 0 0,0 0-1,0 1 1,1 0 0,0 0 0,0 0 0,0 1-1,0-1 1,1 1 0,-3 12 0,1-6-99,1 1 0,0 0-1,2 0 1,-1 0 0,2 0 0,0 0 0,1 1 0,2 24 0,-1-30-247,1 0 0,0 0 0,0-1-1,1 1 1,7 14 0,-8-19-243,0 0 0,1 0 1,-1-1-1,0 1 0,1-1 0,0 0 0,0 0 0,0 0 0,0 0 0,1 0 0,-1 0 0,1-1 0,7 4 1,5-1-2225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6:01:4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20 240 1612,'6'-15'724,"-1"5"336,-1-1 0,-1 1 0,3-13 0,-6 21 156,-3-9 175,8 15 411,10 14-996,-12-15-772,1 1 0,1 0 0,-1-1-1,0 0 1,1 0 0,-1 0 0,1-1 0,0 0 0,0 0-1,0 0 1,0 0 0,1-1 0,-1 1 0,0-1 0,10 0-1,-9-1-14,0 0-1,0 0 0,0 0 0,0-1 0,0 0 0,0 0 0,0 0 0,-1-1 0,1 0 0,0 0 0,-1 0 0,1-1 0,-1 0 0,0 0 0,0 0 0,0-1 0,-1 0 0,1 0 1,-1 0-1,0 0 0,0-1 0,0 1 0,-1-1 0,6-10 0,85-126 1221,-93 140-1229,-1 1-1,0 0 0,0 0 1,1 0-1,-1-1 0,0 1 1,0 0-1,1 0 1,-1 0-1,0 0 0,0-1 1,1 1-1,-1 0 0,0 0 1,1 0-1,-1 0 0,0 0 1,1 0-1,-1 0 1,0 0-1,1 0 0,-1 0 1,0 0-1,1 0 0,-1 0 1,0 0-1,1 0 0,-1 0 1,0 0-1,0 0 1,1 1-1,-1-1 0,0 0 1,1 0-1,-1 0 0,0 1 1,0-1-1,1 0 0,-1 0 1,0 0-1,0 1 1,0-1-1,1 0 0,-1 0 1,0 1-1,0-1 0,0 0 1,0 1-1,0-1 0,1 1 1,7 15 146,-8-16-164,12 35 133,-1 0 0,9 57-1,-9-38-62,-6-30-44,38 211 173,-39-202-195,-2 0 0,-1 0 1,-1 0-1,-2 0 0,-8 42 0,8-68-33,1 0-1,-1 0 1,-1-1 0,0 1 0,1-1 0,-2 0 0,1 1 0,-1-2 0,0 1 0,0 0-1,-1-1 1,0 1 0,0-1 0,0-1 0,0 1 0,-12 7 0,10-8-16,0-1 0,0 1 0,-1-1 0,0 0 1,0-1-1,0 0 0,0 0 0,0-1 0,0 0 0,0 0 1,0-1-1,0 0 0,0 0 0,-12-3 0,2 0 54,1-2 0,-1 0 0,1-1 0,1-1-1,-1 0 1,1-1 0,-21-15 0,24 15 75,0-1 0,1-1 1,0 0-1,1-1 0,0 0 0,1-1 1,0 0-1,-15-25 0,23 33-43,-1-1-1,1 1 1,1-1 0,-1 0 0,1 1-1,-1-1 1,1 0 0,1 0 0,-1 0-1,1 0 1,0 0 0,0 0 0,0 1-1,2-9 1,-1 7-12,1-1 0,1 1 0,-1 0 0,1 0 0,0 0 0,0 1 0,1-1 0,-1 1 0,9-10 1,2 2-65,0 0 1,1 1 0,0 1 0,0 0 0,1 1 0,30-13 0,-1 3-634,1 2 0,62-16 0,28 7-4875,-88 20 2191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D395-C745-ED85-A2DB-6A51BB7BC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2B7C-A11D-973E-7B0A-4E6FC489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E372-4A72-0486-1E1C-1CFA0719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2B9D-DF68-0FFF-DB96-64CDC388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2682-E9F8-1FC7-1C9B-0C884390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8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B213-E78E-5277-B48B-13069F0E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96E95-9E9A-C7D1-6E4D-FACECAD3F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FD513-625C-8AE8-ED2D-E240CD33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783A-5F14-2E06-F81C-C42ECA24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881D-9A37-B522-19F2-7A72DEC1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0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B6D8E-BF90-8156-2BA3-039E4179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51440-B299-3E29-427F-077FF9AD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AEBD-FCDA-88CA-2C43-20490826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54FA-153B-C509-6C85-9D362385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3915-B75A-2764-1F96-5F7083EE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4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7FD8-950D-9CE8-7435-CA2E7C98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12B2-DEB0-A097-EF70-D9C7ED88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5C7BE-5A80-B3F6-4739-6B0993C5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7B6D-2CEB-05BE-F457-7A872815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701D-88F3-C83B-6E1A-4E873A6C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3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7858-2C2A-7B08-9D33-61C11B00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A233-E8A3-4217-4156-25365508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08E8-9626-F7DF-6703-BF9569B3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5BF6-AEBC-2042-C83B-06F157AE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4A5B-6A93-7013-BAE9-A4A7A7A8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8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8634-939F-FC16-7907-2085DBB3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FEF5-33D1-5D9D-57D8-C8458371B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DCC5C-67A4-C813-AE70-968BF8834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86C71-FA08-9AC8-BCB0-C7D5156A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24EF6-56AB-2FA3-8559-FE5D1C59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FC35-C12E-2D5C-7762-3BAF28D3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2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FF74-9E75-D9FC-64EC-0B361638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1801-FF45-7C97-8CD4-02A300AA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C3C86-4F2C-CB36-9445-D8C3F5FD4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352E2-3EEF-ECCD-5C65-9EF93FE5C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A09C8-97FD-7359-FB4C-A90952AAD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1F138-21BF-950D-88B3-DAAF2902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6B244-640B-1683-9754-10418E55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94992-953A-8CE6-31B5-3CEE0FE5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5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D407-1205-7223-85B2-8F191FB3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8426-4ACA-FF51-A476-2377FAF2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C0DFF-FD8D-D43B-00F6-D166177E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CAC42-C20E-CB5F-D50D-6A8D8D9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5E2E8-7EFE-990A-3125-3A8FBDB9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09817-13F5-3049-C379-E42728CC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2C1EF-6A10-841F-4A22-C842D0C0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709B-44BD-ECA4-7E34-18B8868C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4B1B-1C31-E03F-E188-2B774B48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76189-17CD-9A07-4CC2-7A5592DDE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C11F-934F-54D7-AF04-2BC45563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B53DD-132C-2A99-09D1-6FDE1D3E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0EB8-236C-8065-A20C-79FDC2D2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7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414C-552C-C4AA-0EEA-EBAB7BF7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5B600-22B4-437C-C27C-7D6773136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EFB0C-E558-5545-E934-06D8FB090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C46B-0ACC-03C5-BCB2-10D00FE4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96FA0-7104-A15A-0232-2462506D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5289-3B61-8037-54D1-A328873C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3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5EB78-FB64-76DE-D0BF-FD4B9744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3E33D-CC7E-9B89-9090-0590841D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595F-ED18-2159-9061-A7E653CB8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4DBE-5A3D-4342-AD2F-2CD33662AB0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A5CE-E7FF-B8EE-ADDA-76166A2C8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11BE-D9FB-9862-F89B-24E06061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60.png"/><Relationship Id="rId7" Type="http://schemas.openxmlformats.org/officeDocument/2006/relationships/image" Target="../media/image8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00.png"/><Relationship Id="rId5" Type="http://schemas.openxmlformats.org/officeDocument/2006/relationships/image" Target="../media/image70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110.png"/><Relationship Id="rId7" Type="http://schemas.openxmlformats.org/officeDocument/2006/relationships/image" Target="../media/image13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120.png"/><Relationship Id="rId4" Type="http://schemas.openxmlformats.org/officeDocument/2006/relationships/customXml" Target="../ink/ink20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8.png"/><Relationship Id="rId18" Type="http://schemas.openxmlformats.org/officeDocument/2006/relationships/customXml" Target="../ink/ink31.xml"/><Relationship Id="rId26" Type="http://schemas.openxmlformats.org/officeDocument/2006/relationships/customXml" Target="../ink/ink35.xml"/><Relationship Id="rId3" Type="http://schemas.openxmlformats.org/officeDocument/2006/relationships/image" Target="../media/image130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28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7.png"/><Relationship Id="rId24" Type="http://schemas.openxmlformats.org/officeDocument/2006/relationships/customXml" Target="../ink/ink34.xml"/><Relationship Id="rId5" Type="http://schemas.openxmlformats.org/officeDocument/2006/relationships/image" Target="../media/image140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10" Type="http://schemas.openxmlformats.org/officeDocument/2006/relationships/customXml" Target="../ink/ink27.xml"/><Relationship Id="rId19" Type="http://schemas.openxmlformats.org/officeDocument/2006/relationships/image" Target="../media/image21.png"/><Relationship Id="rId4" Type="http://schemas.openxmlformats.org/officeDocument/2006/relationships/customXml" Target="../ink/ink24.xml"/><Relationship Id="rId9" Type="http://schemas.openxmlformats.org/officeDocument/2006/relationships/image" Target="../media/image16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Relationship Id="rId27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rics.file.core.windows.net/" TargetMode="External"/><Relationship Id="rId2" Type="http://schemas.openxmlformats.org/officeDocument/2006/relationships/hyperlink" Target="http://techtrics.blob.core.window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chtrics.queue.core.windows.net/" TargetMode="External"/><Relationship Id="rId4" Type="http://schemas.openxmlformats.org/officeDocument/2006/relationships/hyperlink" Target="http://techtrics.table.core.window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C24C-B4B7-1AC9-DBFB-C77AE904C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1A0D-AFEE-4D23-973B-87F1019A0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3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9FB9-C47C-6944-8107-FB40EB10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Explorer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226E-9C75-BF85-2A30-57F90E5B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standalone app from Microsoft that allows you to work with your storage data.</a:t>
            </a:r>
          </a:p>
          <a:p>
            <a:r>
              <a:rPr lang="en-IN" dirty="0"/>
              <a:t>https://azure.microsoft.com/en-us/features/storage-explorer/</a:t>
            </a:r>
          </a:p>
        </p:txBody>
      </p:sp>
    </p:spTree>
    <p:extLst>
      <p:ext uri="{BB962C8B-B14F-4D97-AF65-F5344CB8AC3E}">
        <p14:creationId xmlns:p14="http://schemas.microsoft.com/office/powerpoint/2010/main" val="223320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D6C6-40AD-FC9F-3123-1938579B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BDD1-9DA1-72F8-4C98-D60FBD94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Storage is Microsoft’s cloud storage solution for modern data storage scenarios.</a:t>
            </a:r>
            <a:endParaRPr lang="en-IN" dirty="0"/>
          </a:p>
          <a:p>
            <a:r>
              <a:rPr lang="en-IN" dirty="0"/>
              <a:t>Durable and highly available</a:t>
            </a:r>
          </a:p>
          <a:p>
            <a:r>
              <a:rPr lang="en-IN" dirty="0"/>
              <a:t>Secure</a:t>
            </a:r>
          </a:p>
          <a:p>
            <a:r>
              <a:rPr lang="en-IN" dirty="0"/>
              <a:t>Scalable</a:t>
            </a:r>
          </a:p>
          <a:p>
            <a:r>
              <a:rPr lang="en-IN" dirty="0"/>
              <a:t>Managed</a:t>
            </a:r>
          </a:p>
          <a:p>
            <a:r>
              <a:rPr lang="en-IN" dirty="0"/>
              <a:t>Accessible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CF85B2-E7AC-16CC-F53E-55BF35CFAF81}"/>
                  </a:ext>
                </a:extLst>
              </p14:cNvPr>
              <p14:cNvContentPartPr/>
              <p14:nvPr/>
            </p14:nvContentPartPr>
            <p14:xfrm>
              <a:off x="5305407" y="2851961"/>
              <a:ext cx="321480" cy="9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CF85B2-E7AC-16CC-F53E-55BF35CFAF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6407" y="2843321"/>
                <a:ext cx="3391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B6BD7B-4D35-1577-9A4D-8046EDEBBB57}"/>
                  </a:ext>
                </a:extLst>
              </p14:cNvPr>
              <p14:cNvContentPartPr/>
              <p14:nvPr/>
            </p14:nvContentPartPr>
            <p14:xfrm>
              <a:off x="5582967" y="2931161"/>
              <a:ext cx="63288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B6BD7B-4D35-1577-9A4D-8046EDEBBB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3967" y="2922521"/>
                <a:ext cx="65052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1C12E06-79CD-FE81-2629-040EC50D4BE3}"/>
              </a:ext>
            </a:extLst>
          </p:cNvPr>
          <p:cNvGrpSpPr/>
          <p:nvPr/>
        </p:nvGrpSpPr>
        <p:grpSpPr>
          <a:xfrm>
            <a:off x="6480087" y="2824961"/>
            <a:ext cx="1815120" cy="372240"/>
            <a:chOff x="6480087" y="2824961"/>
            <a:chExt cx="181512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D8B112-EEA7-BBEF-253E-8E3D292D1C6C}"/>
                    </a:ext>
                  </a:extLst>
                </p14:cNvPr>
                <p14:cNvContentPartPr/>
                <p14:nvPr/>
              </p14:nvContentPartPr>
              <p14:xfrm>
                <a:off x="6480087" y="2829641"/>
                <a:ext cx="138960" cy="25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D8B112-EEA7-BBEF-253E-8E3D292D1C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1087" y="2821001"/>
                  <a:ext cx="156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FB302B-AEAA-199B-9176-DD7E8CA6E351}"/>
                    </a:ext>
                  </a:extLst>
                </p14:cNvPr>
                <p14:cNvContentPartPr/>
                <p14:nvPr/>
              </p14:nvContentPartPr>
              <p14:xfrm>
                <a:off x="6689607" y="2965361"/>
                <a:ext cx="79560" cy="10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FB302B-AEAA-199B-9176-DD7E8CA6E3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80967" y="2956721"/>
                  <a:ext cx="97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1B52AE-2216-D06C-4854-B368491595E4}"/>
                    </a:ext>
                  </a:extLst>
                </p14:cNvPr>
                <p14:cNvContentPartPr/>
                <p14:nvPr/>
              </p14:nvContentPartPr>
              <p14:xfrm>
                <a:off x="6847647" y="2824961"/>
                <a:ext cx="447120" cy="253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1B52AE-2216-D06C-4854-B368491595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39007" y="2816321"/>
                  <a:ext cx="464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7A0D68-FED4-9CA6-1733-B9D6833A398F}"/>
                    </a:ext>
                  </a:extLst>
                </p14:cNvPr>
                <p14:cNvContentPartPr/>
                <p14:nvPr/>
              </p14:nvContentPartPr>
              <p14:xfrm>
                <a:off x="7369287" y="2844401"/>
                <a:ext cx="136440" cy="274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D7A0D68-FED4-9CA6-1733-B9D6833A39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60647" y="2835761"/>
                  <a:ext cx="1540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60A48BB-466A-210F-A609-1E311BEDE1B2}"/>
                    </a:ext>
                  </a:extLst>
                </p14:cNvPr>
                <p14:cNvContentPartPr/>
                <p14:nvPr/>
              </p14:nvContentPartPr>
              <p14:xfrm>
                <a:off x="7560087" y="2934401"/>
                <a:ext cx="301680" cy="11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60A48BB-466A-210F-A609-1E311BEDE1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51087" y="2925401"/>
                  <a:ext cx="319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EA32CF-3051-B523-47EE-56BC0F9C9903}"/>
                    </a:ext>
                  </a:extLst>
                </p14:cNvPr>
                <p14:cNvContentPartPr/>
                <p14:nvPr/>
              </p14:nvContentPartPr>
              <p14:xfrm>
                <a:off x="7959327" y="2894441"/>
                <a:ext cx="68400" cy="137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EA32CF-3051-B523-47EE-56BC0F9C99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50687" y="2885801"/>
                  <a:ext cx="86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C9B5A14-6AEC-84AE-6DFD-D92067F4AFE2}"/>
                    </a:ext>
                  </a:extLst>
                </p14:cNvPr>
                <p14:cNvContentPartPr/>
                <p14:nvPr/>
              </p14:nvContentPartPr>
              <p14:xfrm>
                <a:off x="8094687" y="2883641"/>
                <a:ext cx="200520" cy="313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C9B5A14-6AEC-84AE-6DFD-D92067F4AF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86047" y="2875001"/>
                  <a:ext cx="21816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EC1D5-130C-0A37-D03F-7893AAC0ECCF}"/>
                  </a:ext>
                </a:extLst>
              </p14:cNvPr>
              <p14:cNvContentPartPr/>
              <p14:nvPr/>
            </p14:nvContentPartPr>
            <p14:xfrm>
              <a:off x="2205807" y="3399881"/>
              <a:ext cx="288720" cy="102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EC1D5-130C-0A37-D03F-7893AAC0EC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96807" y="3390881"/>
                <a:ext cx="3063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746DE1A-B167-5471-6489-4DC34755C413}"/>
                  </a:ext>
                </a:extLst>
              </p14:cNvPr>
              <p14:cNvContentPartPr/>
              <p14:nvPr/>
            </p14:nvContentPartPr>
            <p14:xfrm>
              <a:off x="2429007" y="3943481"/>
              <a:ext cx="271080" cy="61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746DE1A-B167-5471-6489-4DC34755C4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20367" y="3934481"/>
                <a:ext cx="2887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0281BB3-B0A3-BE73-0595-79A9CDEEF691}"/>
                  </a:ext>
                </a:extLst>
              </p14:cNvPr>
              <p14:cNvContentPartPr/>
              <p14:nvPr/>
            </p14:nvContentPartPr>
            <p14:xfrm>
              <a:off x="2632047" y="4352441"/>
              <a:ext cx="398160" cy="124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0281BB3-B0A3-BE73-0595-79A9CDEEF6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23407" y="4343441"/>
                <a:ext cx="4158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0C4AE9-D3A8-CBA9-0BAA-AEA6D56D185B}"/>
                  </a:ext>
                </a:extLst>
              </p14:cNvPr>
              <p14:cNvContentPartPr/>
              <p14:nvPr/>
            </p14:nvContentPartPr>
            <p14:xfrm>
              <a:off x="2773887" y="4987121"/>
              <a:ext cx="329040" cy="107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0C4AE9-D3A8-CBA9-0BAA-AEA6D56D185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65247" y="4978481"/>
                <a:ext cx="346680" cy="1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61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510F-93F6-BA41-D72C-D9978564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Offerings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87C6-6014-E036-29E7-D0C54CAD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for Virtual Machines – Disk and Files</a:t>
            </a:r>
          </a:p>
          <a:p>
            <a:r>
              <a:rPr lang="en-US" dirty="0"/>
              <a:t>Unstructured Data – Blobs and Data Lake Store</a:t>
            </a:r>
          </a:p>
          <a:p>
            <a:r>
              <a:rPr lang="en-US" dirty="0"/>
              <a:t>Structured Data – Tables, Cosmos DB and SQL DB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F13015-E464-285E-9C9F-7D095931C56D}"/>
                  </a:ext>
                </a:extLst>
              </p14:cNvPr>
              <p14:cNvContentPartPr/>
              <p14:nvPr/>
            </p14:nvContentPartPr>
            <p14:xfrm>
              <a:off x="6893007" y="2275961"/>
              <a:ext cx="705600" cy="5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F13015-E464-285E-9C9F-7D095931C5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4367" y="2267321"/>
                <a:ext cx="7232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C031E5-9AE3-711E-6AAE-AA4148B88919}"/>
                  </a:ext>
                </a:extLst>
              </p14:cNvPr>
              <p14:cNvContentPartPr/>
              <p14:nvPr/>
            </p14:nvContentPartPr>
            <p14:xfrm>
              <a:off x="4247367" y="2780321"/>
              <a:ext cx="643680" cy="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C031E5-9AE3-711E-6AAE-AA4148B88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8727" y="2771681"/>
                <a:ext cx="661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F0DAE7-7782-9556-E75E-34EB41EF908A}"/>
                  </a:ext>
                </a:extLst>
              </p14:cNvPr>
              <p14:cNvContentPartPr/>
              <p14:nvPr/>
            </p14:nvContentPartPr>
            <p14:xfrm>
              <a:off x="3916167" y="3323921"/>
              <a:ext cx="616320" cy="51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F0DAE7-7782-9556-E75E-34EB41EF90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7527" y="3315281"/>
                <a:ext cx="6339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0F1F4F-1516-C4AA-1715-69962A5B3BB4}"/>
                  </a:ext>
                </a:extLst>
              </p14:cNvPr>
              <p14:cNvContentPartPr/>
              <p14:nvPr/>
            </p14:nvContentPartPr>
            <p14:xfrm>
              <a:off x="6849447" y="2259401"/>
              <a:ext cx="672480" cy="72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0F1F4F-1516-C4AA-1715-69962A5B3B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0807" y="2250401"/>
                <a:ext cx="6901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687BB2-9B33-48D5-9C9D-CE65AAA0E2BC}"/>
                  </a:ext>
                </a:extLst>
              </p14:cNvPr>
              <p14:cNvContentPartPr/>
              <p14:nvPr/>
            </p14:nvContentPartPr>
            <p14:xfrm>
              <a:off x="4266807" y="2771681"/>
              <a:ext cx="600840" cy="38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687BB2-9B33-48D5-9C9D-CE65AAA0E2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8167" y="2762681"/>
                <a:ext cx="61848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25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8ADB-1DCA-49EF-EA92-42EB8C3A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AWS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BEA5-8B49-3801-EE88-E1A81613C8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</a:t>
            </a:r>
          </a:p>
          <a:p>
            <a:r>
              <a:rPr lang="en-US" dirty="0"/>
              <a:t>Blob</a:t>
            </a:r>
          </a:p>
          <a:p>
            <a:r>
              <a:rPr lang="en-US" dirty="0"/>
              <a:t>Disk</a:t>
            </a:r>
          </a:p>
          <a:p>
            <a:r>
              <a:rPr lang="en-US" dirty="0"/>
              <a:t>File Share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SQL DB</a:t>
            </a:r>
          </a:p>
          <a:p>
            <a:r>
              <a:rPr lang="en-US" dirty="0"/>
              <a:t>Cosmos DB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C0FCA-65D5-D4F4-1302-B1C4E5EAA6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EBS</a:t>
            </a:r>
          </a:p>
          <a:p>
            <a:r>
              <a:rPr lang="en-US" dirty="0"/>
              <a:t>EFS</a:t>
            </a:r>
          </a:p>
          <a:p>
            <a:r>
              <a:rPr lang="en-US" dirty="0"/>
              <a:t>SQS</a:t>
            </a:r>
          </a:p>
          <a:p>
            <a:r>
              <a:rPr lang="en-US" dirty="0"/>
              <a:t>DynamoDB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04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6FEB-1D52-C658-C469-5E7EA326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0643-04E2-3F54-560A-F1C83F14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Blobs – massively scalable object store for text and binary data</a:t>
            </a:r>
          </a:p>
          <a:p>
            <a:r>
              <a:rPr lang="en-US" dirty="0"/>
              <a:t>Files – managed file shared for cloud or on-premises deployments</a:t>
            </a:r>
          </a:p>
          <a:p>
            <a:r>
              <a:rPr lang="en-US" dirty="0"/>
              <a:t>Queues – messaging store for reliable messaging</a:t>
            </a:r>
          </a:p>
          <a:p>
            <a:r>
              <a:rPr lang="en-US" dirty="0"/>
              <a:t>Tables – NoSQL store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348DF6-A689-B911-5875-7A3700AEF2C2}"/>
                  </a:ext>
                </a:extLst>
              </p14:cNvPr>
              <p14:cNvContentPartPr/>
              <p14:nvPr/>
            </p14:nvContentPartPr>
            <p14:xfrm>
              <a:off x="427767" y="2007761"/>
              <a:ext cx="389880" cy="10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348DF6-A689-B911-5875-7A3700AEF2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767" y="1998761"/>
                <a:ext cx="4075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03906F-B02F-171D-6323-6B9E38AD26DB}"/>
                  </a:ext>
                </a:extLst>
              </p14:cNvPr>
              <p14:cNvContentPartPr/>
              <p14:nvPr/>
            </p14:nvContentPartPr>
            <p14:xfrm>
              <a:off x="476007" y="2503481"/>
              <a:ext cx="380160" cy="116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03906F-B02F-171D-6323-6B9E38AD26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367" y="2494481"/>
                <a:ext cx="3978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6FFB9C8-3A1A-951E-E542-8A39AE67DAE7}"/>
                  </a:ext>
                </a:extLst>
              </p14:cNvPr>
              <p14:cNvContentPartPr/>
              <p14:nvPr/>
            </p14:nvContentPartPr>
            <p14:xfrm>
              <a:off x="481767" y="3088841"/>
              <a:ext cx="334080" cy="107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FFB9C8-3A1A-951E-E542-8A39AE67DA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2767" y="3079841"/>
                <a:ext cx="3517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6197960-933C-9800-46D7-ABE678126BED}"/>
                  </a:ext>
                </a:extLst>
              </p14:cNvPr>
              <p14:cNvContentPartPr/>
              <p14:nvPr/>
            </p14:nvContentPartPr>
            <p14:xfrm>
              <a:off x="506247" y="3572681"/>
              <a:ext cx="363960" cy="123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6197960-933C-9800-46D7-ABE678126B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247" y="3564041"/>
                <a:ext cx="381600" cy="1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19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DCF6-FA83-306D-0B52-C9C60AF3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Tier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6C7F-E18E-84B3-AE88-C606B6DB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- HDD</a:t>
            </a:r>
          </a:p>
          <a:p>
            <a:r>
              <a:rPr lang="en-US" dirty="0"/>
              <a:t>Premium - SSD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41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7962-A39F-F768-E898-FEA0DCAA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C909-9ABB-7893-8DD9-A9DE0B188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v2</a:t>
            </a:r>
          </a:p>
          <a:p>
            <a:r>
              <a:rPr lang="en-US" dirty="0"/>
              <a:t>General Purpose v1</a:t>
            </a:r>
          </a:p>
          <a:p>
            <a:r>
              <a:rPr lang="en-US" dirty="0"/>
              <a:t>Blob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48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E1E4-32D3-D9C9-1F33-E3C611FB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EF2C-323E-8E57-774A-BFCCC4F1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LRS - 3</a:t>
            </a:r>
          </a:p>
          <a:p>
            <a:r>
              <a:rPr lang="en-US" dirty="0"/>
              <a:t>ZRS - 3</a:t>
            </a:r>
          </a:p>
          <a:p>
            <a:r>
              <a:rPr lang="en-US" dirty="0"/>
              <a:t>GRS - 6</a:t>
            </a:r>
          </a:p>
          <a:p>
            <a:r>
              <a:rPr lang="en-US" dirty="0"/>
              <a:t>RA-GRS - 6</a:t>
            </a:r>
          </a:p>
          <a:p>
            <a:r>
              <a:rPr lang="en-US" dirty="0"/>
              <a:t>GZRS - 6</a:t>
            </a:r>
          </a:p>
          <a:p>
            <a:r>
              <a:rPr lang="en-US" dirty="0"/>
              <a:t>RA-GZRS – 6</a:t>
            </a:r>
          </a:p>
          <a:p>
            <a:endParaRPr lang="en-US" dirty="0"/>
          </a:p>
          <a:p>
            <a:r>
              <a:rPr lang="en-IN"/>
              <a:t>https://learn.microsoft.com/en-us/azure/storage/common/storage-redundancy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9FA6F4-FF87-4EE7-B8DF-98EEB34D04AA}"/>
              </a:ext>
            </a:extLst>
          </p:cNvPr>
          <p:cNvGrpSpPr/>
          <p:nvPr/>
        </p:nvGrpSpPr>
        <p:grpSpPr>
          <a:xfrm>
            <a:off x="4195527" y="1905161"/>
            <a:ext cx="929160" cy="3016800"/>
            <a:chOff x="4195527" y="1905161"/>
            <a:chExt cx="929160" cy="30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B49575-5292-FEA1-4F8E-7AD4DA2FEB6B}"/>
                    </a:ext>
                  </a:extLst>
                </p14:cNvPr>
                <p14:cNvContentPartPr/>
                <p14:nvPr/>
              </p14:nvContentPartPr>
              <p14:xfrm>
                <a:off x="4195527" y="1905161"/>
                <a:ext cx="114480" cy="27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B49575-5292-FEA1-4F8E-7AD4DA2FEB6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6887" y="1896161"/>
                  <a:ext cx="132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3688D0-43AB-71EA-E14A-D89B99BD07BA}"/>
                    </a:ext>
                  </a:extLst>
                </p14:cNvPr>
                <p14:cNvContentPartPr/>
                <p14:nvPr/>
              </p14:nvContentPartPr>
              <p14:xfrm>
                <a:off x="4387767" y="2030081"/>
                <a:ext cx="54720" cy="104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3688D0-43AB-71EA-E14A-D89B99BD07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9127" y="2021441"/>
                  <a:ext cx="72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29BDD35-BED0-4C9E-BD6C-02085ED5648E}"/>
                    </a:ext>
                  </a:extLst>
                </p14:cNvPr>
                <p14:cNvContentPartPr/>
                <p14:nvPr/>
              </p14:nvContentPartPr>
              <p14:xfrm>
                <a:off x="4516647" y="2018561"/>
                <a:ext cx="208080" cy="115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29BDD35-BED0-4C9E-BD6C-02085ED564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7647" y="2009921"/>
                  <a:ext cx="225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A843F5-D2E8-3FE9-1531-6CA5D1569271}"/>
                    </a:ext>
                  </a:extLst>
                </p14:cNvPr>
                <p14:cNvContentPartPr/>
                <p14:nvPr/>
              </p14:nvContentPartPr>
              <p14:xfrm>
                <a:off x="4383807" y="4370081"/>
                <a:ext cx="22320" cy="27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A843F5-D2E8-3FE9-1531-6CA5D15692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4807" y="4361441"/>
                  <a:ext cx="39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070A4C-A5C8-3436-700C-E4A3B3FB0C3D}"/>
                    </a:ext>
                  </a:extLst>
                </p14:cNvPr>
                <p14:cNvContentPartPr/>
                <p14:nvPr/>
              </p14:nvContentPartPr>
              <p14:xfrm>
                <a:off x="4354647" y="4386641"/>
                <a:ext cx="134280" cy="243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070A4C-A5C8-3436-700C-E4A3B3FB0C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45647" y="4378001"/>
                  <a:ext cx="151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3EEA88-4B52-FEF5-6095-D7C57E98327A}"/>
                    </a:ext>
                  </a:extLst>
                </p14:cNvPr>
                <p14:cNvContentPartPr/>
                <p14:nvPr/>
              </p14:nvContentPartPr>
              <p14:xfrm>
                <a:off x="4522767" y="4430561"/>
                <a:ext cx="31680" cy="25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3EEA88-4B52-FEF5-6095-D7C57E9832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3767" y="4421561"/>
                  <a:ext cx="49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26A144-D23B-BF8B-CE4E-EB63E2C1C39A}"/>
                    </a:ext>
                  </a:extLst>
                </p14:cNvPr>
                <p14:cNvContentPartPr/>
                <p14:nvPr/>
              </p14:nvContentPartPr>
              <p14:xfrm>
                <a:off x="4608447" y="4366841"/>
                <a:ext cx="516240" cy="55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26A144-D23B-BF8B-CE4E-EB63E2C1C3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9447" y="4358201"/>
                  <a:ext cx="5338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209DD7-3E02-8826-D26E-D04D96853EFD}"/>
                    </a:ext>
                  </a:extLst>
                </p14:cNvPr>
                <p14:cNvContentPartPr/>
                <p14:nvPr/>
              </p14:nvContentPartPr>
              <p14:xfrm>
                <a:off x="4469847" y="2319881"/>
                <a:ext cx="155160" cy="1963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209DD7-3E02-8826-D26E-D04D96853E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61207" y="2311241"/>
                  <a:ext cx="172800" cy="19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AA586-FFEC-4FC9-CA4B-34584EF3327E}"/>
              </a:ext>
            </a:extLst>
          </p:cNvPr>
          <p:cNvGrpSpPr/>
          <p:nvPr/>
        </p:nvGrpSpPr>
        <p:grpSpPr>
          <a:xfrm>
            <a:off x="4814367" y="2974361"/>
            <a:ext cx="535320" cy="290160"/>
            <a:chOff x="4814367" y="2974361"/>
            <a:chExt cx="53532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15B311-826D-C8B8-8EA3-C0C99FD79754}"/>
                    </a:ext>
                  </a:extLst>
                </p14:cNvPr>
                <p14:cNvContentPartPr/>
                <p14:nvPr/>
              </p14:nvContentPartPr>
              <p14:xfrm>
                <a:off x="4814367" y="3111881"/>
                <a:ext cx="115200" cy="15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15B311-826D-C8B8-8EA3-C0C99FD797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05367" y="3103241"/>
                  <a:ext cx="132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3D77AC-5676-74F0-897C-20715D14F30A}"/>
                    </a:ext>
                  </a:extLst>
                </p14:cNvPr>
                <p14:cNvContentPartPr/>
                <p14:nvPr/>
              </p14:nvContentPartPr>
              <p14:xfrm>
                <a:off x="4989327" y="3137441"/>
                <a:ext cx="57600" cy="96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3D77AC-5676-74F0-897C-20715D14F3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80327" y="3128441"/>
                  <a:ext cx="75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FCA759-B717-4C9E-4D1D-6FED18491C32}"/>
                    </a:ext>
                  </a:extLst>
                </p14:cNvPr>
                <p14:cNvContentPartPr/>
                <p14:nvPr/>
              </p14:nvContentPartPr>
              <p14:xfrm>
                <a:off x="5123967" y="3106841"/>
                <a:ext cx="37440" cy="11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FCA759-B717-4C9E-4D1D-6FED18491C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15327" y="3098201"/>
                  <a:ext cx="55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F93BF3-CADE-6B74-ED02-F8690916DAD9}"/>
                    </a:ext>
                  </a:extLst>
                </p14:cNvPr>
                <p14:cNvContentPartPr/>
                <p14:nvPr/>
              </p14:nvContentPartPr>
              <p14:xfrm>
                <a:off x="5258967" y="2974361"/>
                <a:ext cx="90720" cy="245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F93BF3-CADE-6B74-ED02-F8690916DA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50327" y="2965361"/>
                  <a:ext cx="108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6853B8-9A21-A875-0CDA-B100CB9D42FE}"/>
                    </a:ext>
                  </a:extLst>
                </p14:cNvPr>
                <p14:cNvContentPartPr/>
                <p14:nvPr/>
              </p14:nvContentPartPr>
              <p14:xfrm>
                <a:off x="5210727" y="3046361"/>
                <a:ext cx="106920" cy="46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6853B8-9A21-A875-0CDA-B100CB9D42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01727" y="3037361"/>
                  <a:ext cx="12456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757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85F2-6BB6-FA3F-811E-4F121C7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6825-F3C3-3B36-A597-6F7AB195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- </a:t>
            </a:r>
            <a:r>
              <a:rPr lang="en-US" dirty="0">
                <a:hlinkClick r:id="rId2"/>
              </a:rPr>
              <a:t>http://techtrics.blob.core.windows.net</a:t>
            </a:r>
            <a:endParaRPr lang="en-US" dirty="0"/>
          </a:p>
          <a:p>
            <a:r>
              <a:rPr lang="en-US" dirty="0"/>
              <a:t>File - </a:t>
            </a:r>
            <a:r>
              <a:rPr lang="en-US" dirty="0">
                <a:hlinkClick r:id="rId3"/>
              </a:rPr>
              <a:t>http://techtrics.file.core.windows.net</a:t>
            </a:r>
            <a:endParaRPr lang="en-US" dirty="0"/>
          </a:p>
          <a:p>
            <a:r>
              <a:rPr lang="en-US" dirty="0"/>
              <a:t>Table - </a:t>
            </a:r>
            <a:r>
              <a:rPr lang="en-US" dirty="0">
                <a:hlinkClick r:id="rId4"/>
              </a:rPr>
              <a:t>http://techtrics.table.core.windows.net</a:t>
            </a:r>
            <a:endParaRPr lang="en-US" dirty="0"/>
          </a:p>
          <a:p>
            <a:r>
              <a:rPr lang="en-US" dirty="0"/>
              <a:t>Queue - </a:t>
            </a:r>
            <a:r>
              <a:rPr lang="en-US" dirty="0">
                <a:hlinkClick r:id="rId5"/>
              </a:rPr>
              <a:t>http://techtrics.queue.core.windows.net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256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Azure Storage</vt:lpstr>
      <vt:lpstr>Azure Storage</vt:lpstr>
      <vt:lpstr>Azure Storage Offerings</vt:lpstr>
      <vt:lpstr>Azure and AWS</vt:lpstr>
      <vt:lpstr>Azure Storage Services</vt:lpstr>
      <vt:lpstr>Storage Account Tier</vt:lpstr>
      <vt:lpstr>Storage Account Type</vt:lpstr>
      <vt:lpstr>Redundancy</vt:lpstr>
      <vt:lpstr>Accessing Storage</vt:lpstr>
      <vt:lpstr>Azure Storage Explorer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Ayush Rathi</dc:creator>
  <cp:lastModifiedBy>Ayush Rathi</cp:lastModifiedBy>
  <cp:revision>8</cp:revision>
  <dcterms:created xsi:type="dcterms:W3CDTF">2023-09-17T06:55:05Z</dcterms:created>
  <dcterms:modified xsi:type="dcterms:W3CDTF">2024-03-23T07:04:27Z</dcterms:modified>
</cp:coreProperties>
</file>