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3:3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27 400 1396,'-17'4'13768,"16"-3"-13085,-2 3 2026,-3-1-5220,7 1 2681,1 1-108,0 1 0,0-1 1,1 0-1,-1 0 0,1 0 1,0 0-1,1 0 0,-1-1 0,1 1 1,0-1-1,0 0 0,0 0 0,1-1 1,-1 1-1,1-1 0,0 0 1,0 0-1,0-1 0,0 1 0,1-1 1,-1 0-1,1-1 0,-1 1 1,1-1-1,-1 0 0,1-1 0,0 1 1,9-1-1,29-3 15,1-3 0,-1-1 0,0-2 0,-1-2 0,0-2 1,52-23-1,8-12-37,127-78 1,69-78-1679,-291 197 917,1 0 1,0 1 0,0 1 0,0-1 0,14-4 0,-7 5-7975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6 290 924,'0'0'2140,"-1"-3"-1518,1-8-34,-1 8 508,0-4-268,1 3 2290,-3-6 1309,4 17-4277,3 23 16,-4-29-142,0 0 0,0 0-1,0 0 1,1-1-1,-1 1 1,0 0 0,1 0-1,-1 0 1,1-1 0,-1 1-1,1 0 1,-1 0-1,1-1 1,-1 1 0,1 0-1,0-1 1,-1 1 0,1-1-1,0 1 1,-1-1-1,1 1 1,0-1 0,0 0-1,0 1 1,-1-1 0,1 0-1,0 1 1,0-1-1,0 0 1,0 0 0,1 0-1,6 0 148,26-9 35,-1-2-1,56-26 1,65-42 56,-111 56-186,34-22 16,-40 23 6,57-26 0,-34 17 145,-58 30-228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8 218 1180,'-8'-19'7990,"8"22"-6013,5 33 1685,-3-23-4340,1 3 824,0 8 106,9 31 0,-10-49-214,0 0 0,0 0 0,1 0 0,0 0 0,0 0 0,0-1 1,0 1-1,1-1 0,0 0 0,6 6 0,-9-10-25,1 0-1,-1 0 1,1 0 0,-1-1 0,1 1-1,0 0 1,-1 0 0,1-1-1,0 1 1,-1-1 0,1 0 0,0 0-1,0 1 1,-1-1 0,1 0-1,0 0 1,0 0 0,-1-1-1,1 1 1,0 0 0,0-1 0,2-1-1,5-1 19,-1 0-1,1-2 1,8-5 0,-9 6-7,47-32 99,60-50 0,-74 53-113,106-83 100,-94 73-66,-35 28-476,0 1 1,1 0 0,27-14 0,-41 22-419,-3 4-772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4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1032,'0'0'3056,"3"-9"-2316,-2 4 2685,4-25 84,-5 28-1882,4 4-1498,12 8 158,26 23 0,-38-30-263,0 0-1,1 0 1,0 0 0,-1 0 0,1-1-1,0 0 1,0 0 0,1 0-1,-1 0 1,0-1 0,1 0 0,-1 0-1,1-1 1,-1 1 0,1-1-1,-1 0 1,1-1 0,-1 1 0,7-3-1,7-1 15,0-1 0,0-1 0,33-16-1,4-4 99,-1-2 0,-1-3-1,56-42 1,-70 48 591,-37 24-620,-2-1-60,5-3 131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54 952,'0'0'927,"0"-3"-81,-1-7 6643,0 8-7149,-1-8 3601,-2 5-3831,4 5-97,0 0-1,0 0 1,0 0 0,0 0-1,0 0 1,0 0 0,0 0 0,0 0-1,0 0 1,-1 0 0,1 0-1,0-1 1,0 1 0,0 0 0,0 0-1,0 0 1,0 0 0,-1 0-1,1 0 1,0 0 0,0 0-1,0 0 1,0 0 0,0 0 0,0 0-1,0 0 1,-1 0 0,1 0-1,0 1 1,0-1 0,0 0 0,0 0-1,0 0 1,0 0 0,0 0-1,-1 0 1,1 0 0,0 0-1,0 0 1,0 0 0,0 0 0,0 1-1,0-1 1,0 0 0,0 0-1,0 0 1,0 0 0,0 0 0,0 0-1,0 0 1,0 1 0,0-1-1,0 0 1,-1 0 0,1 0-1,0 0 1,0 0 0,1 0 0,-1 1-1,0-1 1,0 0 0,0 0-1,-3 13 53,2 0 0,0 0 0,0 0-1,1 1 1,3 20 0,-3-31-58,1 1 0,-1 0 1,1-1-1,0 1 0,0-1 0,0 1 1,1-1-1,-1 0 0,1 1 0,0-1 1,0 0-1,0 0 0,0 0 0,0-1 1,1 1-1,-1 0 0,1-1 0,0 1 1,0-1-1,0 0 0,0 0 0,0 0 1,0-1-1,0 1 0,1-1 0,6 3 0,4-2 7,1-1-1,0 0 0,0 0 0,-1-2 0,1 1 0,15-4 0,88-23 30,64-36 16,-117 38 22,-29 10 33,-18 8-6,0 0 0,24-6 0,0-2 241,-40 14-309,11-4 182,8-3 100,-19 7 102,16-7 595,-4 1-1546,-13 7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1092,'0'0'1238,"-6"-10"6805,25 57-4681,-16-38-3327,1 0 0,1 0 0,0-1 0,0 1 0,10 11 0,-11-17-2,-1-1 1,1 0-1,0 0 0,-1-1 0,1 1 0,0-1 1,0 0-1,0 0 0,0 0 0,0 0 0,0-1 1,1 1-1,-1-1 0,0 0 0,0 0 0,0-1 0,7-1 1,20-3 80,0-2 1,51-18 0,60-33 111,-69 27-155,117-44 145,-127 51-490,-62 23-123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7:0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3 892,'-10'4'2454,"-10"4"9785,20-8-12226,0 0 0,-1 0 1,1 0-1,0 0 0,0 0 0,-1 0 0,1 0 0,0 0 0,0 0 0,-1 0 0,1 0 0,0 0 0,0 0 0,-1 0 0,1 0 0,0 0 0,0 0 0,0 0 0,-1 0 0,1 0 0,0 1 0,0-1 0,0 0 0,-1 0 0,1 0 0,0 0 0,0 1 0,0-1 0,0 0 0,-1 0 0,1 0 0,0 0 0,0 1 0,0-1 0,0 0 1,0 0-1,0 1 0,0-1 0,0 0 0,0 0 0,0 1 0,0-1 0,0 0 0,0 0 0,0 1 0,0-1 0,6 13 634,-4-10-808,8 15 494,1 0 0,19 23 1,-24-34-269,1 0 1,0 0-1,0-1 1,0 0-1,1 0 1,15 9-1,-17-13-51,-1 0 0,0 0 0,1-1-1,-1 0 1,1 0 0,-1 0 0,1 0-1,-1-1 1,1 0 0,0 0-1,-1-1 1,1 1 0,-1-1 0,1 0-1,5-3 1,12-3 9,-1-1-1,27-14 1,-34 14-11,28-12 5,109-57 32,-107 52-66,-44 24 5,5-3-95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70 1192,'1'-5'1004,"0"0"-1,0-1 1,0 1 0,1 0-1,-1 0 1,4-5 0,-4 8-853,-1 0 1,1 0-1,0 0 1,1 1-1,-1-1 1,0 1 0,0-1-1,1 1 1,-1-1-1,1 1 1,-1 0-1,1-1 1,-1 1-1,1 0 1,0 0 0,0 0-1,-1 1 1,1-1-1,0 0 1,4 0-1,-1 1-67,0 0 0,0 0 0,0 1 0,0 0 0,0 0 0,0 0 0,0 0 0,0 1 0,0 0 0,-1 0-1,1 0 1,-1 1 0,1-1 0,-1 1 0,0 0 0,0 1 0,4 3 0,3 4 13,0 0 0,-1 0 1,-1 1-1,15 22 0,-7-4-22,-2 0 0,-1 1 0,-1 0 0,-1 1 0,-2 0 0,-1 1-1,-2 0 1,-1 1 0,-2-1 0,-1 1 0,-2 38 0,-3-21-24,-2-1 0,-15 69 0,7-69-24,-33 202 56,43-232-84,2 0-1,0 0 1,1 0-1,1 0 1,1 0-1,1 0 1,1-1-1,0 0 1,1 0-1,2 0 1,0-1-1,0 0 1,2 0-1,0-1 1,1 0-1,1-1 1,0 0-1,1-1 1,28 25-1,-23-25-2,0 1-1,40 23 1,-35-26-1,-10-5-6,1 0-1,0-1 1,1-1-1,18 6 1,-17-9 28,-15-3 95,-6 4-106,-18 18 56,0 1 1,1 1-1,2 1 0,1 1 0,0 0 0,-15 32 0,8-9 55,3 2 0,-32 96 0,39-85-63,2 0 0,3 0 0,2 1 0,1 67 0,8-18 39,20 160 0,17 166 21,-34-391-93,-2 0 1,-3 0 0,-1 0-1,-14 66 1,11-89 8,0 1 0,-2-1 0,0-1 1,-2 1-1,-1-2 0,0 1 0,-2-2 0,0 0 0,-32 38 0,22-36 65,0-2 0,-1-1 1,-1-1-1,-1-1 0,-1-1 0,0-1 0,-1-2 0,-56 21 0,-4-3-261,30-13-4950,47-16 1333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63 140 1300,'-34'16'6861,"16"-7"-3346,18-9-3330,-1 0-1,0 1 1,1-1 0,-1 1-1,0-1 1,1 1 0,-1 0-1,0-1 1,1 1 0,-1-1-1,1 1 1,-1 0 0,1 0-1,-1-1 1,1 1 0,0 0-1,-1 0 1,1-1 0,0 1-1,-1 2 1,5 0 477,1 2-489,1 0 0,0 0 0,1 0-1,-1-1 1,1 0 0,-1 0 0,1-1 0,1 0 0,12 4-1,10 1 146,36 5 0,-42-9-166,71 10 352,0-3 0,133-4 0,188-39 365,-293 12-578,-104 16-220,0-1 1,-1-1 0,0 0 0,22-12 0,-36 16-47,-1 0 0,1 0 0,-1 0 0,0 0 0,0-1 0,0 1 0,0-1 0,0 0 0,0 0 0,-1 0 0,0 0 0,1-1 0,-1 1 0,0 0 0,-1-1 0,1 0 0,-1 1 0,1-1 0,0-7 0,-1 4 64,-1 0 1,1 0-1,-2 0 0,1 0 1,-1 0-1,0 0 0,-1 0 1,0 0-1,0 1 0,-3-9 0,-9-27 698,14 41-263,4 5-453,4 6-40,0 0 0,-1 0 0,0 1 0,-1 0 0,10 23 0,-10-19-8,-2 1 0,0 0 0,0 0 0,-2 1 0,2 27 0,-4-33-57,0 1 1,-1-1-1,0 0 0,-1 1 0,0-1 0,-1 0 0,0 0 1,-1 0-1,-6 13 0,0-6-393,-1 0 0,-1-1 0,0 0 0,-1-1 0,0-1 0,-17 15 1,-14 4-3084,33-27 73,-26 12 1,12-10-1849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1200,'-6'0'6525,"7"21"-5790,1 1 1,1-1 0,1 1-1,10 32 1,-5-18-365,8 28 351,48 112 1,-61-164-990,1 1-1,-2-1 0,0 1 1,2 14-1,-3 6-5542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2 109 1904,'-1'-3'256,"1"0"1,-1 0-1,1-1 0,0 1 0,0 0 0,1-1 1,-1 1-1,1 0 0,-1 0 0,1-1 0,0 1 1,0 0-1,1 0 0,-1 0 0,1 0 0,1-3 1,0 2-61,0 1 1,0 0-1,0 0 1,1 0-1,-1 1 1,0-1-1,1 1 1,0 0-1,0 0 1,-1 0-1,1 0 1,8-2-1,7-1 47,-1 1 1,1 1-1,0 0 0,0 2 0,0 0 1,0 1-1,0 1 0,0 1 0,0 0 0,19 6 1,1 1 235,66 23-1,-91-26-347,-1 0-1,1 1 1,-1 0-1,0 1 1,-1 0-1,1 1 0,-2 1 1,16 14-1,-20-16 1,0 1 0,0 0-1,0 0 1,9 20 0,-13-23-65,-1-1 1,0 0-1,-1 1 0,1 0 1,-1-1-1,0 1 0,0 0 1,-1-1-1,0 1 0,0 0 1,0 0-1,-1 5 0,-3 4 35,1 0-1,-2-1 1,0 1-1,-1-1 1,0 0-1,-1-1 1,-1 0-1,0 0 1,-1-1-1,0 1 1,-17 16-1,8-11 3,-1-1 0,-1-1 0,-1 0 0,0-1 0,-1-2 0,-25 13 0,37-22-99,0 1 0,0-1 0,-1-1-1,1 1 1,-1-2 0,1 0 0,-1 0-1,-17 0 1,26-2-60,1 0 1,-1 0-1,1 0 0,-1 0 0,1 0 1,-1-1-1,1 1 0,-1 0 0,1-1 1,-1 0-1,1 1 0,0-1 0,-1 0 1,1 0-1,0 1 0,-1-1 0,1 0 1,0 0-1,0 0 0,0-1 0,-1 0 1,1 0-57,0 0 0,0 0 0,1 0 0,-1 0 0,0 0 0,1 0 0,0 0 0,-1 0 0,1 0 0,0-1 0,0 1 0,0 0 0,1-3 0,0-3-733,1 0-1,0 0 1,1 0-1,0 1 1,0-1-1,1 1 1,4-8-1,14-17-2594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4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3 328 984,'-2'-4'12851,"3"10"-12837,2 5 388,0 0-1,6 16 0,-8-24-290,0 0-1,1 0 0,0 0 1,-1 0-1,1 0 0,0 0 1,0-1-1,1 1 1,-1-1-1,1 1 0,-1-1 1,1 0-1,0 0 0,4 3 1,0-4 137,14-1-130,-1-1 0,0-1 0,0 0 0,0-2 0,0 0 0,25-9 1,122-53 241,92-53-112,-176 79-353,119-68-1863,-120 54-6317,-70 45 4595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1420,'3'0'1058,"4"-1"-469,1-1 1,-1 0-1,0 0 0,0-1 0,0 0 0,9-4 0,42-28 581,-41 24-819,0 0 13,-1 0 1,0-2-1,24-24 1,-32 29-31,-1 0-1,0-1 1,-1 0-1,0 0 1,0 0-1,-1-1 1,0 0 0,4-12-1,-8 20-228,-1 1 0,0 0 0,0-1 0,0 1 0,0 0 0,0-1 0,0 1 0,0 0-1,0-1 1,-1 1 0,1 0 0,-1 0 0,1-1 0,-1 1 0,1 0 0,-1 0 0,1 0 0,-1 0 0,0-1 0,0 1-1,0 0 1,-1-1 0,1 1-146,-4-1 457,0 2-314,0 0 0,1 1-1,-1 0 1,0 0 0,0 0-1,1 0 1,-1 1 0,0 0-1,1 0 1,0 0-1,-1 0 1,1 1 0,0-1-1,-5 5 1,-3 4 48,-1 0 0,1 1 0,-11 13 0,14-14-72,1 0-1,0 0 0,0 1 1,2 0-1,-1 0 0,1 0 1,1 1-1,-4 14 1,8-22-65,0-1 0,0 1 0,0 0 0,0 0 1,1 0-1,0 0 0,0 0 0,0 0 0,1 0 1,0 0-1,0 0 0,0 0 0,0 0 0,1-1 1,0 1-1,0 0 0,0-1 0,0 0 0,1 1 1,-1-1-1,1 0 0,1 0 0,-1-1 0,0 1 1,6 4-1,-2-3-145,0 0 0,0 0 0,1-1 0,-1 0 1,1-1-1,0 0 0,0 0 0,0 0 0,0-1 0,0 0 1,1-1-1,-1 0 0,1 0 0,-1-1 0,1 0 1,10-1-1,-3-1-771,1-1 0,28-8-1,27-17-5353,-52 20 2917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22 1828,'0'0'3981,"-2"-4"-3148,-5-14 1751,5 19-2517,1-1 0,-1 0 0,1 0 0,-1 1 0,1-1 0,0 1 0,-1-1 0,1 1 0,0-1 0,-1 1 0,-1 2 0,-1-1 71,3-2-95,0 1 0,-1-1 0,1 1 0,0-1 0,0 1 0,0 0 0,-1-1 0,1 1 0,0 0 0,0 0 0,0 0 0,0 0 0,1 0 0,-2 2 0,-3 2 72,-8 8 103,0 1-1,1 1 1,0 0 0,1 1-1,-12 24 1,5-5 113,-21 59 0,32-74-208,1 0 0,-4 23-1,9-35-77,0 0-1,0 0 0,1 0 0,0 0 1,1 0-1,0 1 0,0-1 0,3 11 1,-4-18-36,1 1 0,-1-1 1,1 0-1,0 0 0,-1 0 0,1 1 1,0-1-1,0 0 0,0 0 1,0 0-1,0-1 0,0 1 1,0 0-1,0 0 0,0 0 1,0-1-1,0 1 0,0 0 0,1-1 1,-1 1-1,0-1 0,0 0 1,1 1-1,-1-1 0,0 0 1,2 0-1,-1 0 16,3-4 5,4-4-6,0 0-1,-1-1 1,0 1-1,0-2 0,-1 1 1,0-1-1,0-1 1,5-13-1,46-139 1004,-58 163-1015,0 0 1,0-1-1,0 1 1,0 0-1,0 0 0,0 0 1,0-1-1,0 1 1,0 0-1,1 0 1,-1-1-1,0 1 1,0 0-1,0 0 1,0 0-1,0-1 1,0 1-1,1 0 0,-1 0 1,0 0-1,0 0 1,0-1-1,0 1 1,1 0-1,-1 0 1,0 0-1,0 0 1,1 0-1,-1 0 1,0 0-1,0 0 0,0 0 1,1-1-1,-1 1 1,0 0-1,0 0 1,1 0-1,-1 0 1,0 0-1,0 0 1,1 0-1,-1 1 0,0-1 1,8 12 196,6 35-235,-9-26 93,-3-17-81,5 19-633,1 0 1,19 37-1,-26-59 497,0 1 0,0-1 0,0 1 0,0-1 0,0 0 0,0 0 0,0 1 0,1-1 0,-1 0-1,1 0 1,-1 0 0,3 1 0,3 2-1584,-3-3-1527,9 1 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2152,'0'-14'1605,"1"11"-36,-1 10 2653,19 360-1098,-12-300-2764,16 117 568,-14-133-1113,23 76 0,-27-109-135,-3-10-131,0-1 1,0 0-1,1 0 0,4 7 0,-7-14 263,0 1 0,1-1 0,-1 0 0,0 1-1,0-1 1,1 0 0,-1 1 0,1-1 0,-1 0-1,0 0 1,1 1 0,-1-1 0,1 0 0,-1 0-1,0 0 1,1 0 0,-1 0 0,1 1 0,-1-1-1,1 0 1</inkml:trace>
  <inkml:trace contextRef="#ctx0" brushRef="#br0" timeOffset="1">144 48 1660,'-2'-47'7169,"3"60"-6450,8 179 1101,5 49-451,16 184 391,-29-415-1796,20 155-2437,-21-162 1952,1 1-49,9 8-6519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2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61 1764,'0'0'3215,"-2"6"-2324,-11 28 549,3-9 48,-13 50 0,21-66-1318,1 0 0,0 0 0,0-1-1,0 1 1,1 0 0,1 0 0,0 0 0,0-1 0,0 1 0,5 11-1,-5-16-118,1-1 0,-1 0-1,1 0 1,0 0-1,0 0 1,1 0 0,-1 0-1,1 0 1,-1-1-1,1 1 1,0-1 0,0 0-1,0 0 1,0 0-1,0 0 1,1 0 0,-1-1-1,0 1 1,1-1-1,-1 0 1,1 0 0,0 0-1,-1-1 1,1 1-1,0-1 1,6 0 0,-9 0-31,1 0 1,0 0-1,-1 0 1,1-1-1,0 1 1,-1-1-1,1 1 1,0-1-1,-1 1 1,1-1-1,-1 0 1,1 0-1,1-1 1,2-1 36,-1 1 9,0-1 0,0 0 0,0 0 0,0-1 0,0 1 0,0-1 0,-1 0 0,0 0-1,0 0 1,0 0 0,0 0 0,-1-1 0,1 1 0,-1-1 0,-1 0 0,1 0 0,0 1 0,-1-1 0,0 0-1,0-1 1,0-5 0,0-5 98,-1 0 1,0 0-1,-1 0 0,0 1 0,-6-23 0,4 24 46,-1-1-1,-11-26 0,12 35-195,0 0 0,0 0-1,0 1 1,-1-1 0,0 1 0,0 0-1,0 0 1,-1 1 0,-5-6 0,7 9-232,1-1 1,-1 1-1,0 0 1,1 0-1,-1 1 1,0-1-1,1 0 1,-1 1-1,0 0 0,0-1 1,0 1-1,0 1 1,1-1-1,-1 0 1,0 1-1,0-1 1,1 1-1,-1 0 1,0 0-1,1 0 1,-1 0-1,1 0 1,-1 0-1,1 1 1,-3 1-1,-11 10-3393,3 0 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42 1076,'15'-32'5429,"-11"22"1402,-10 13-6244,-4 3-375,1 0 0,0 1 1,0 0-1,0 0 0,1 1 0,-10 12 1,-5 8 191,0 1-1,2 1 1,-22 41 0,37-60-346,1 0 1,0 1-1,1 0 0,0 0 0,0 0 0,1 0 0,1 0 0,0 1 1,1-1-1,0 1 0,1 0 0,0-1 0,3 16 0,-2-25-147,-1 0-1,1 0 0,0 1 0,0-1 1,0 0-1,1 0 0,-1 0 0,1-1 1,0 1-1,0 0 0,0-1 0,0 1 1,0-1-1,0 1 0,1-1 0,-1 0 1,1 0-1,0 0 0,-1 0 0,1-1 1,0 1-1,0-1 0,0 0 0,0 1 1,0-1-1,0-1 0,7 2 0,-1-1-750,1 0-1,-1-1 0,1 0 0,-1-1 1,1 0-1,-1-1 0,1 0 0,14-4 1,15-8-2715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186 443 2104,'0'0'1170,"-2"-3"-108,-8-9 2545,4 14-2845,1 0-572,0 1-1,-1-1 0,1 1 0,0 0 0,0 1 0,1-1 1,-1 1-1,1 0 0,-7 7 0,-2 7 219,-9 12 399,-20 37-1,36-55-656,1-1 0,0 1-1,0 0 1,1 0-1,1 0 1,0 0 0,-1 16-1,3-25-124,1 0 0,0 0-1,0 0 1,0-1 0,1 1 0,0 6-1,-1-8-19,1 0-1,-1 0 1,1 0-1,-1 0 0,1 0 1,0 0-1,-1 0 1,1 0-1,0 0 1,-1 0-1,1 0 1,0-1-1,0 1 0,0 0 1,0-1-1,0 1 1,0 0-1,1 0 1,0 0 37,3-4-32,-1 1-5,1-1-1,0 0 1,-1 0-1,1 0 1,-1-1-1,0 1 1,0-1-1,0 0 0,-1 0 1,1 0-1,-1-1 1,3-5-1,8-21 95,12-39 0,-20 34 149,-6 34-16,0 11-216,-1-5-16,0 4-6,1 0 0,0 0 0,0 0 0,1 10 1,0-14-1,-1-1 0,1 0 0,0 0 0,0 1 0,1-1 0,-1 0 0,1 0 0,-1 0 0,1 0 0,0-1 0,0 1 0,0 0 0,0-1 1,1 1-1,4 3 0,-2-3-15,-1 0 0,1 0 0,0 0 0,-1-1 0,1 0 0,0 0 0,1 0 0,-1 0 0,0-1 0,0 0-1,1 0 1,-1-1 0,7 1 0,-4-2 1,-1 1 0,1-1 0,-1-1-1,1 0 1,-1 0 0,0 0 0,0-1-1,12-5 1,-7 1 5,0-1-1,-1 0 1,0 0-1,0-1 1,0-1-1,-2 1 1,1-2-1,-1 1 1,14-24-1,-1-5 71,-2-1-1,-2 0 0,24-79 0,16-134 1824,-47 196-370,-11 55-902,-2 15-444,-35 455 392,49-237-3800,-9-206 1041,1-10-2978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17 201 1732,'-4'-4'631,"-6"-9"892,10 13-1380,-1-1 0,1 1 0,0-1 0,-1 1-1,1-1 1,0 0 0,0 1 0,0-1 0,-1 1 0,1-1 0,0 1 0,0-1-1,0 0 1,0 1 0,0-1 0,0 1 0,0-1 0,0 1 0,0-1 0,0 0 0,1 1-1,-1-1 1,0 1 0,1-2 0,2-2 19,0 1 0,1-1 0,-1 0 0,1 1 0,0 0 0,0 0 0,0 0 0,0 0 0,6-2-1,200-77 1380,-159 64-1741,-36 11-348,1 1 1,0 1 0,1 0-1,-1 2 1,32-4-1,-42 7-1629,11 4 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0 947 1040,'13'20'1186,"-12"-20"-1160,-1 1 1,1-1-1,-1 0 0,1 1 1,0-1-1,-1 0 0,1 1 0,0-1 1,-1 0-1,1 0 0,0 1 1,-1-1-1,1 0 0,0 0 0,-1 0 1,1 0-1,0 0 0,-1 0 0,1 0 1,0 0-1,0-1 0,4 1 59,0-1 0,-1 0 0,1-1 0,-1 1 0,1-1 0,-1 1 0,1-1 1,-1-1-1,0 1 0,0-1 0,0 1 0,5-6 0,0-1 158,0 0 1,-1 0 0,0-1 0,-1 0-1,0-1 1,0 0 0,-1 0-1,-1 0 1,0 0 0,0-1-1,-1 0 1,-1 0 0,0 0 0,0-1-1,-2 1 1,2-23 0,-3 33-191,0 0 0,-1 1 0,1-1 0,0 1 0,-1-1 0,1 0 0,-1 1 0,0-1 0,1 1 0,-1-1 0,0 1 0,0 0 0,0-1 0,0 1 1,-1-2-1,0 1 128,1 1-145,0 0 0,0 1 0,0-1 0,0 0 0,0 1 0,0-1 0,-1 1 0,1-1 0,0 1 0,0 0 0,0-1 0,0 1 0,0 0 0,-1 0 0,1 0 0,0 0 0,0 0 0,0 0 0,-1 0 0,1 0 0,0 0 0,0 1 0,0-1 0,-2 1 0,-25 11 389,19-6-359,1 0 1,0 0 0,1 1 0,-1 0 0,2 0 0,-1 0-1,-9 14 1,12-15-74,1 0 0,-1 0 0,1 0 0,0 0 0,0 0 0,1 1-1,0-1 1,0 1 0,1 0 0,0-1 0,-1 13 0,2-15-14,1 0 0,-1 0 0,1 0 0,0 0 0,1-1 0,-1 1 0,1 0 0,-1-1 0,1 1 0,0-1 0,0 0 0,1 1 0,-1-1 0,1 0 0,0 0 0,-1-1 0,1 1 0,0-1 0,5 4 0,0-1-51,0 0-1,1 0 0,0-1 1,0 0-1,0 0 1,11 2-1,0-1-14,0-2 0,0 0 1,0-1-1,0-1 0,0-1 0,0-1 1,0-1-1,0-1 0,-1 0 0,1-1 1,-1-2-1,0 0 0,0 0 0,0-2 1,-1 0-1,21-14 0,-25 11 322,-1 0 0,0-1 1,0-1-1,-1 0 0,-1-1 0,0 0 0,-1 0 0,10-20 0,-17 29 14,-1 1 1,0-1-1,0 1 0,0-1 0,-1 0 0,2-6 0,-3 8 964,-3 3-1176,0 1 0,0-1 0,0 1 1,0 0-1,0 0 0,0 0 0,0 0 0,0 1 0,1-1 0,-1 1 0,1 0 0,-1 0 0,1 0 0,-1 0 0,1 0 1,-3 3-1,-4 6 47,0 0-1,-8 14 1,14-20-61,-6 8 10,1 1 0,0 0-1,1 1 1,1 0 0,0 0 0,1 0 0,-5 23-1,9-33-53,0 0 0,1 0 0,-1 0 0,1 0 0,0 0 0,1 0 0,-1 0 0,1-1 0,0 1 0,0 0 0,0 0 0,1 0 0,-1-1 0,1 1 0,1 0 0,-1-1 0,0 0 0,1 0 0,0 1 0,0-2 0,0 1 0,1 0-1,-1-1 1,1 1 0,0-1 0,0 0 0,6 4 0,-5-5-55,0 1 1,0-1-1,0 0 0,0 0 0,1 0 0,-1-1 0,0 0 1,1 0-1,-1 0 0,0-1 0,1 0 0,-1 0 0,1 0 0,-1-1 1,1 1-1,-1-1 0,0-1 0,1 1 0,-1-1 0,0 0 0,0 0 1,0 0-1,0-1 0,-1 0 0,1 0 0,8-7 0,-3 2-10,0-2 0,-1 1-1,0-1 1,0-1 0,-1 0 0,0 0-1,-1 0 1,0-1 0,9-24-1,3-19 145,-3 0 1,-2-1-1,-3-1 0,-2 0 0,3-94 0,-9 91 101,1 10 159,-6-84 0,-4 86 185,-2 0 0,-1 1 0,-17-47-1,26 93-472,0-1 1,-1 1-1,1 0 0,-1 0 0,1 0 0,-1 0 0,1 0 0,-1 0 0,1 0 1,-1 0-1,0 0 0,1 0 0,-1 0 0,0 0 0,0 0 0,0 1 0,0-1 1,0 0-1,0 1 0,0-1 0,0 0 0,0 1 0,-2-1 0,2 1-12,0 0 0,0 0-1,-1 0 1,1 0-1,0 1 1,-1-1 0,1 0-1,0 1 1,0-1-1,-1 1 1,1 0 0,0-1-1,0 1 1,0 0-1,0 0 1,0-1 0,-1 2-1,-5 5 34,1 0 0,-1 1 0,2-1 0,-7 10-1,-7 16 34,2 0-1,1 1 0,1 1 1,2 0-1,-15 63 0,16-40 14,3 0 0,-4 113 0,13-111-141,3 1 1,2-1-1,20 90 0,-16-113-332,1-1 0,2 0-1,2 0 1,1-2-1,1 0 1,37 56 0,-45-79-771,1 0 0,0-1 0,1 1 0,18 14 1,6 2-2477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5 216 1296,'-4'1'9100,"230"-16"-7504,-17 1-1009,-39-1-198,61-8 48,-164 15-329,-2 0 102,91-22 0,-144 27-122,-7 2 17,1 0 0,-1-1-1,0 0 1,0 0 0,1 0 0,-1 0-1,0-1 1,6-4 0,-10 6-25,0 0-14,1-1 0,-1 1 1,0 0-1,0-1 0,1 1 0,-1-1 0,0 1 1,0-1-1,1-1 0,-3-7-12,0 8 103,0 0-37,-5-5 149,1 0 0,-2 1 0,1 0-1,0 0 1,-9-5 0,14 10-134,-4-2-9,5 3-107,0 0-1,0 0 0,0 0 0,0 0 1,0 0-1,0 0 0,0 0 1,0 0-1,0 0 0,0 0 1,0 0-1,0 1 0,0-1 0,0 0 1,0 0-1,0 0 0,0 0 1,0 0-1,0 0 0,0 0 1,0 0-1,0 0 0,0 0 0,0 0 1,0 0-1,0 0 0,0 0 1,0 0-1,0 0 0,0 0 1,0 0-1,0 0 0,0 0 0,0 0 1,0 0-1,-1 1 0,1-1 1,0 0-1,0 0 0,0 0 0,0 0 1,0 0-1,0 0 0,0 0 1,0 0-1,0 0 0,0 0 1,0 0-1,0 0 0,0-1 0,0 1 1,-1 0-1,5 5-6,0-1 0,1 1 0,-1-1 0,1-1-1,-1 1 1,1-1 0,0 1 0,1-1 0,-1-1 0,7 3 0,7 3 22,-6-2-3,1 0-1,-1 0 0,15 11 0,-25-16-22,-1 2 1,1-1-1,0 0 1,-1 1-1,1-1 0,-1 1 1,0-1-1,0 1 1,0 0-1,0 0 1,0 0-1,-1 0 1,1 1-1,-1-1 0,0 0 1,0 1-1,0-1 1,0 5-1,0-3-1,-2-1-1,1 1 0,0 0 1,-1-1-1,0 1 1,0 0-1,0-1 1,-1 1-1,-2 6 1,-23 36-117,27-47 109,-9 14-593,-1-1 0,-21 22 0,-7 2-7322,25-25 3453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80 332 992,'2'7'409,"-1"1"0,0 0 0,-1 0 0,0-1 0,0 1 0,-1 0 0,1-1 0,-2 1 0,-2 10 0,-2 15 405,-18 211 2643,18-166-2186,6-77-1149,-1 1-1,1-1 1,0 1-1,0-1 1,-1 1-1,1-1 1,0 1-1,-1-1 1,0 1-1,0 1 1,1-3-92,-1 0-1,1 0 1,0 0-1,0 0 1,0 1 0,0-1-1,-1 0 1,1 0-1,0 0 1,0 0-1,0 0 1,-1 0 0,1 0-1,0 0 1,0 0-1,0 0 1,0 0 0,-1 0-1,1 0 1,0 0-1,0 0 1,0 0 0,-1 0-1,1-1 1,0 1-1,0 0 1,0 0 0,0 0-1,-1 0 1,1 0-1,0 0 1,0 0 0,0-1-1,0 1 1,0 0-1,0 0 1,-1 0 0,1 0-1,0 0 1,0-1-1,0 1 1,0 0 0,-12-26 796,12 25-948,-5-15 227,1 0-1,1-1 1,1 1-1,0-1 1,1 1-1,2-21 1,-1 10 26,0-40 310,4 0 0,2 0 0,22-97 0,-23 143-322,1 0 0,1 1 0,14-29 0,-15 38-62,0 0 1,1 0 0,0 1-1,0-1 1,1 2 0,1-1 0,11-9-1,-15 15-42,0 0 0,0 1-1,1-1 1,0 1 0,0 1-1,0-1 1,0 1 0,0 0 0,0 0-1,0 1 1,1 0 0,-1 0-1,0 0 1,1 1 0,-1 0-1,1 0 1,-1 1 0,1 0 0,-1 0-1,0 0 1,0 1 0,1 0-1,-1 0 1,0 0 0,-1 1-1,1 0 1,0 0 0,-1 1-1,0-1 1,1 1 0,-1 1 0,-1-1-1,1 0 1,-1 1 0,0 0-1,0 0 1,0 0 0,-1 1-1,1-1 1,-1 1 0,-1 0 0,1 0-1,-1 0 1,0 0 0,0 0-1,1 12 1,-2-7-25,-1-1 0,-1 1-1,0-1 1,0 1 0,-1-1 0,0 0 0,-1 0 0,0 0-1,-1 0 1,1 0 0,-2 0 0,0-1 0,0 0-1,-10 13 1,3-6-108,0-1-1,-2 0 1,0-1-1,0 0 0,-2-1 1,-27 18-1,38-27 80,0-1-1,0 0 1,-1-1-1,1 1 1,-1-1-1,1 0 0,-1 0 1,0-1-1,1 0 1,-1 0-1,0 0 1,0-1-1,0 0 1,0 0-1,0 0 1,0-1-1,1 0 1,-1 0-1,-6-2 1,11 3-15,-2-1-18,-2 0 68,4 3-180,43 55 55,58 76 404,-80-110-731,1-1 0,0 0-1,37 27 1,-54-46 202,19 13-1602,-8-6-3097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4:3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12 342 884,'-11'-8'7106,"11"9"-7017,0 10 716,1-8-803,0 0-1,-1 0 1,2 0-1,-1 0 1,0-1-1,0 1 1,1 0-1,0 0 1,2 2-1,1 2 175,1-1-1,0 0 1,0 0-1,0-1 1,1 0-1,0 0 1,9 5-1,-11-7-112,1-1-1,-1 0 1,1-1 0,-1 1-1,1-1 1,0 0-1,0-1 1,-1 1-1,1-1 1,0 0-1,0 0 1,5-2-1,9-2 60,-1 0 0,0-1 0,-1-2-1,29-12 1,71-43 307,-78 40-331,62-38 143,-3-3 1,110-92-1,-173 130-1213,-11 14-4493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 2140,'0'0'7838,"-1"6"-7213,-1 5-350,0 0 0,1 0 0,0 0 0,1 0-1,1 1 1,-1-1 0,2 0 0,3 15 0,-4-20-189,1 0 0,-1 0 0,1 0 0,1-1 0,-1 1-1,1 0 1,0-1 0,0 0 0,1 0 0,-1 0 0,1 0 0,0 0 0,1-1 0,-1 0 0,1 0 0,-1 0-1,10 6 1,-10-9-54,-1 0 0,0 0 0,0 0-1,1 0 1,-1 0 0,0-1 0,1 1 0,-1-1-1,1 0 1,-1 0 0,0 0 0,1-1 0,-1 1-1,0-1 1,6-1 0,0-2 8,-1 1 0,1-1 0,-1 0 1,14-9-1,1-6 42,0 0 0,-1-1 1,24-29-1,-31 34-33,-6 5-18,-6 6-17,0 1 0,0-1 0,0 1 0,0 0 0,1 0 1,-1 1-1,1-1 0,0 1 0,8-4 0,-10 5 40,1 3-36,3 1-14,-1 1 0,0 0 0,1 0 0,-2 0 0,1 0 1,0 1-1,4 6 0,-3-3-30,0-2 0,1 1 0,-1-1 0,11 7 0,-4-4-85,1-1 0,0 0 0,0-1 0,1-1 1,23 7-1,-30-11 62,1 0 1,-1-1 0,0 0 0,0 0-1,1-1 1,-1 0 0,0 0 0,0-1-1,1 0 1,-1-1 0,0 0 0,12-4-1,-6 0 12,0-1 0,-1 0-1,1-1 1,-1-1 0,-1 0-1,0-1 1,21-21-1,-14 10 129,-1-1 0,-2 0 0,22-39-1,-34 53 76,-1 1-1,1-2 1,-2 1-1,1 0 1,-1 0-1,2-17 0,-5 12 143,0 11-256,1-1 605,-5 8-575,1 0-59,-1 0 0,1 0 1,0 1-1,1-1 0,-1 1 0,1 0 0,0 0 0,-2 8 0,-3 8-27,2 1-1,1-1 1,0 1-1,2 0 1,-1 43 0,4-64-19,0-1-1,0 1 1,0-1 0,0 1 0,1-1 0,-1 1 0,1-1 0,-1 0 0,1 1 0,-1-1 0,1 0 0,0 0 0,-1 1 0,1-1 0,0 0 0,1 2 0,0-2-31,1-2-22,7-4 56,-1 0 0,0 0 0,0-1-1,-1-1 1,1 1 0,-1-1 0,13-16 0,8-5 10,-8 8-16,-9 7 17,27-20 0,-35 30 11,-1 1-1,1 0 1,-1 0-1,1 0 1,0 0-1,-1 1 1,1-1-1,0 1 1,0 0 0,0 0-1,1 0 1,-1 1-1,6-1 1,-7 2-3,1-1 0,-1 1 0,0 0 0,1 0 0,-1 0 0,0 1 0,0-1 0,0 1 0,0-1 0,0 1 0,-1 0 1,5 4-1,29 32-4,-19-19-37,10 11-76,-18-19 15,1 0 1,0 0 0,24 17 0,-30-25 87,0 0 0,0-1 1,0 0-1,1 0 1,-1 0-1,1 0 1,-1-1-1,1 0 0,0 0 1,0 0-1,-1-1 1,1 1-1,0-1 0,0 0 1,0 0-1,7-2 1,1-1 12,0-1 0,-1 0 0,1-1 0,-1 0 0,0-1 0,0 0 0,0-1 0,10-9 0,8-6 102,44-45 0,-47 37 160,-1-2 0,36-54 0,-49 71 18,-13 15-273,0 0-1,0-1 0,0 1 1,0 0-1,0 0 0,1 0 1,-1 0-1,0 0 1,0 0-1,0 0 0,0 0 1,0 0-1,0 0 0,0 0 1,1 0-1,-1 0 1,0 0-1,0 0 0,0 0 1,0 0-1,0 0 1,0 0-1,1 0 0,-1 0 1,0 0-1,0 0 0,0 0 1,0 0-1,0 0 1,0 0-1,0 0 0,1 0 1,-1 0-1,0 0 0,0 0 1,0 0-1,0 1 1,0-1-1,0 0 0,0 0 1,0 0-1,0 0 0,0 0 1,1 0-1,-1 0 1,0 0-1,0 1 0,0-1 1,0 0-1,0 0 0,0 0 1,0 0-1,0 0 1,0 0-1,0 1 0,0-1 1,-3 28 223,1-19-296,-14 74 121,1-7-6,3 12-8,11-80-24,1-7-12,0 0 1,0 0-1,0 0 1,1 0-1,-1 0 1,0-1-1,0 1 1,1 0-1,-1 0 1,0 0-1,1 0 1,-1-1-1,1 1 1,-1 0-1,1 0 1,-1-1-1,1 1 1,0 0-1,-1-1 1,1 1-1,0-1 1,0 1-1,-1-1 0,1 1 1,0-1-1,1 1 1,0 0-5,4-5 5,115-64-7,-57 30 55,-58 34-35,-3 2-4,0 0 0,-1 1-1,1 0 1,0-1 0,0 1 0,0 0 0,5-1-1,-7 2 16,2 0-21,0 1 0,0 0 0,0 0 1,-1 0-1,1 0 0,0 0 0,-1 1 1,0-1-1,1 1 0,-1 0 0,0 0 1,1 0-1,-1 0 0,0 0 0,0 0 1,2 5-1,16 12-16,-16-16-5,0-1 1,0 0 0,0 0 0,0 0 0,0-1-1,1 0 1,-1 1 0,1-1 0,-1-1-1,1 1 1,-1-1 0,7 0 0,3 0-33,1-1 1,21-5 0,-24 2 30,0 0 1,0-1-1,0 0 1,-1-1 0,20-13-1,-6 3-14,46-32 248,-69 47 26,1 3-219,1 0-17,-3-1-5,1 0 1,-1 0 0,1 1 0,-1-1-1,0 0 1,0 1 0,1-1 0,-1 0-1,0 1 1,0-1 0,-1 1 0,3 2-1,1 1-69,0 0 0,0 0 0,1-1-1,0 0 1,0 0 0,0 0 0,0 0-1,1-1 1,-1 0 0,1 0 0,0 0-1,0-1 1,0 0 0,11 2 0,4 0-843,0 0 0,42 0 1,-56-4-289,-1 0-1,0 0 1,0-1 0,11-2 0,0-3-2568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53 111 1944,'-7'-16'1460,"0"2"-252,0 2-55,1 2 1123,-3-8-292,2 5 256,2-2-1416,0 2-1768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46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1020,'8'-8'2366,"4"-5"-376,6-9 4499,-18 26-6296,1 19 123,-2-1 1,0 0 0,-5 29-1,-3 30 268,1 60 1279,8-139-1681,1 4-164,-1-6-14,0 1-1,0-1 1,0 0 0,0 0 0,0 0-1,0 0 1,0 0 0,0 1 0,0-1 0,0 0-1,0 0 1,0 0 0,1 0 0,-1 0-1,0 0 1,0 0 0,0 1 0,0-1 0,0 0-1,0 0 1,0 0 0,1 0 0,-1 0-1,0 0 1,0 0 0,0 0 0,0 0 0,0 0-1,1 0 1,-1 0 0,0 0 0,0 0-1,0 0 1,0 0 0,0 0 0,1 0 0,-1 0-1,0 0 1,0 0 0,0 0 0,0 0-1,0 0 1,1 0 0,-1 0 0,0 0 0,0 0-1,0-1 1,0 1 0,0 0 0,0 0-1,1 0 1,-1 0 0,0 0 0,0 0 0,0 0-1,0-1 1,0 1 0,0 0 0,0 0 0,0 0-1,0 0 1,0-1 0,30-28 16,38-35-16,-59 57-8,0 0-1,1 0 1,0 1 0,0 0-1,21-8 1,-27 13-2,-1 0 9,-2 1-3,0-1 0,0 1 0,0 0 0,0-1 0,0 1 1,0 0-1,0 0 0,0 0 0,0 0 0,0 0 0,0 0 1,0 0-1,0 0 0,0 0 0,0 0 0,0 0 0,0 1 1,1 0-1,2 1-4,0 0 5,0 0 0,0 0 0,-1 0-1,1 1 1,-1 0 0,0-1 0,0 1-1,0 0 1,0 0 0,0 1 0,2 3-1,13 14-36,-2-8 3,1 0 0,26 15 0,-33-22 8,0-1 1,0-1-1,0 0 0,1-1 0,-1 1 0,18 1 0,-13-3-13,0 0 0,1-1 0,-1-1-1,0 0 1,0-2 0,0 1-1,22-7 1,-28 6 22,-1-1 0,1 0 0,-1-1 0,0 0-1,0 0 1,0-1 0,-1 0 0,0 0 0,0-1 0,0 0 0,-1 0 0,1-1 0,9-13-1,-11 13 8,-1 0-1,0 0 0,0 0 0,-1 0 1,0-1-1,0 1 0,2-13 0,-4 18 8,-1 0 0,1 0 0,-1 0-1,0 1 1,0-1 0,0 0 0,0 0-1,0 0 1,0 0 0,-1 1 0,1-1-1,0 0 1,-1 0 0,0 1 0,1-1-1,-1 0 1,0 1 0,0-1 0,0 0-1,0 1 1,0-1 0,0 1 0,0 0-1,-1-1 1,1 1 0,0 0 0,-1 0-1,1 0 1,-1 0 0,1 0 0,-1 0-1,0 0 1,1 0 0,-1 1 0,0-1-1,1 1 1,-1-1 0,0 1 0,-2-1-1,-3 1 4,0-1 0,0 1-1,0 0 1,0 1-1,0 0 1,0 0 0,0 0-1,-13 6 1,10-4-32,0 1-1,1 0 1,-1 1 0,1 0 0,-12 9-1,16-9-120,0 0 0,-1 0 0,2 1 0,-1 0 0,-4 7 0,9-13 126,-1 1-1,1-1 1,0 1 0,-1 0 0,1-1 0,0 1 0,0 0 0,-1-1 0,1 1-1,0 0 1,0-1 0,0 1 0,0 0 0,0 0 0,0-1 0,0 1 0,0 0-1,0-1 1,0 1 0,0 0 0,1-1 0,-1 1 0,0 0 0,0-1 0,1 1-1,-1 0 1,1-1 0,-1 1 0,0-1 0,1 1 0,-1-1 0,1 1 0,-1-1 0,2 1-1,-1 0-5,0 0 0,1 0 0,-1 0 0,1 0 0,-1-1 0,1 1 0,-1 0 0,1-1 0,-1 1 0,1-1 0,0 0 0,-1 0 0,1 0 0,0 1 0,-1-1 0,4-1 0,137-11 342,-141 12-292,1 0 0,0 0 0,0 1 0,0-1 0,0 0 0,0 1 1,-1 0-1,1-1 0,0 1 0,0 0 0,-1 0 0,1 0 0,0 0 0,-1 0 0,0 1 0,1-1 1,-1 0-1,1 1 0,-1-1 0,0 1 0,0-1 0,0 1 0,0-1 0,0 1 0,0 0 0,-1 0 1,2 2-1,0 4 25,1 0 0,-1 0 1,-1 1-1,1 15 0,-1 15 17,-2 0-1,-1 0 0,-14 66 1,-37 117-1068,49-208 834,-21 66-1474,21-70 1151,-1-1-1,1 1 0,-1-1 1,-1 1-1,-11 13 0,16-21 453,-1-1 0,1 1 0,-1 0 0,0 0-1,0-1 1,0 1 0,0-1 0,0 1 0,0-1-1,0 0 1,-1 0 0,1 0 0,0 0 0,0 0-1,-1-1 1,1 1 0,-1-1 0,1 1 0,-1-1 0,1 0-1,-1 0 1,1 0 0,-1 0 0,1-1 0,0 1-1,-1-1 1,1 1 0,-1-1 0,1 0 0,0 0-1,0 0 1,-1 0 0,1 0 0,-3-3 0,-1 0 297,0-1 1,1 0-1,-1 0 1,1 0 0,1-1-1,-1 1 1,1-1-1,0 0 1,0-1 0,-5-12-1,5 11-42,1-1 0,0 0 0,1 0 0,0 0 0,1 0 0,0 0 0,0 0 0,0-1 0,2 1 0,-1 0 0,1 0 0,2-11 0,1 7-15,-1 0 0,2 1 1,0 0-1,0 0 1,1 0-1,1 1 1,14-20-1,-2 8 13,2 0-1,0 2 1,1 1-1,1 0 0,1 2 1,47-27-1,86-55-718,-57 28-3759,-84 58 1044,-1 0 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7:08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20 1200,'0'0'3835,"-3"0"-3568,2 0-513,-15-3 6357,16 3-5990,0-1 0,0 1 1,-1 0-1,1 0 0,0 0 1,0 0-1,0-1 0,0 1 1,0 0-1,0 0 0,16-10-96,-14 9-20,-1 0-1,1 1 0,0-1 0,0 1 0,0-1 1,0 1-1,0-1 0,0 1 0,0 0 0,0 0 1,3 0-1,1 0 8,-1 0 3,-1 0 1,0 0-1,0 0 0,1 1 0,-1 0 0,0-1 1,0 1-1,0 1 0,0-1 0,0 0 0,0 1 0,0 0 1,0 0-1,0 0 0,-1 1 0,1-1 0,-1 1 1,5 4-1,3 4 81,0 2 0,0-1 0,10 17 1,-6-6 21,-1 1 1,-2 0 0,0 0 0,-2 1 0,0 0 0,5 29 0,26 160 505,-35-155-453,0 83 1,-13 59 50,5-162-178,-36 237 101,13-127-83,19-108-32,-12 112 67,16-124-83,2 1 1,0 0-1,7 34 0,-4-49-12,1 0-1,0 0 0,1 0 1,1-1-1,0 0 0,1 0 0,0 0 1,1-1-1,1 0 0,19 22 0,-15-20 6,1-2-1,0 0 1,1 0 0,0-2-1,1 1 1,0-2-1,1 0 1,26 11-1,-3-6 5,1-2 0,0-1 0,0-3 0,1-1 0,53 3-1,-87-10 4,0-1-11,5-2 1,10 1 3,-22 1 6,-1 0-10,0 0-1,0 0 1,1-1 0,-1 1-1,0 0 1,0 0 0,1 0-1,-1 0 1,0 0 0,0 0-1,1 0 1,-1 0 0,0 0-1,0 0 1,0 0 0,1 0-1,-1 0 1,0 0 0,0 0-1,1 1 1,-1-1 0,0 0-1,0 0 1,0 0 0,1 0-1,-1 0 1,0 0 0,0 0-1,0 1 1,0-1 0,1 0-1,-1 0 1,0 0 0,0 1-1,0-1 1,0 0 0,0 0-1,0 0 1,1 1 0,-1-1-1,0 0 1,0 0 0,0 0-1,0 1 1,0-1 0,0 0-1,0 0 1,0 1 0,0-1-1,0 0 1,0 0 0,0 1-1,0-1 1,0 0 0,0 0-1,-1 1 1,-44 66 145,22-34-93,1 1 1,-23 48-1,15-6 23,-36 131-1,4 86-9,45-195-58,-5 34 40,-53 175 0,-41 6 60,96-271 1,-1-1 0,-2-1-1,-2-1 1,-1-1 0,-38 41 0,57-71-111,-51 55 377,-93 80 0,132-126-674,-2-2 1,0 0-1,0-2 1,-2 0-1,1-2 1,-2 0-1,1-2 1,-1 0-1,-35 7 1,53-15-492,-1 0 1,1-1 0,-1 1 0,1-1-1,-1-1 1,1 1 0,0-1 0,-7-2-1,-7-2-2975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8:3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6 167 1628,'0'0'1350,"-6"-11"7253,9 4-3899,7 25-631,-8-15-5233,17 33 2163,-13-22-714,1-1-1,1 0 0,0 0 1,11 12-1,-15-21-241,-1 0 0,1-1-1,0 1 1,0-1-1,1 0 1,-1-1 0,0 1-1,1-1 1,0 1 0,0-1-1,-1-1 1,1 1-1,0-1 1,1 0 0,8 1-1,5-1 25,0-1-1,1-1 0,-1-1 0,0 0 1,23-7-1,92-30 102,-110 31-148,55-21-558,-1-3 0,-2-4 0,83-52 0,-103 49-1955,-22 10-5852,-22 19 3648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3:59:4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5 150 1548,'-5'-4'11840,"17"47"-10877,-4-13-114,14 34 0,-19-55-693,1-1 1,0 0 0,0 0 0,1 0 0,1 0 0,-1-1 0,1 0-1,11 11 1,-12-14-94,0-1 0,0 0 1,1 0-1,-1 0 0,1-1 0,-1 1 0,1-2 0,0 1 0,0 0 0,0-1 0,0 0 1,9 0-1,0-1 27,1 0 0,-1-1 0,27-5 1,-6-2 44,-1-1-1,58-24 1,60-39 74,-104 48-151,315-172-1268,-332 173-580,-18 10-5578,-7 6 3219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4:02:3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1668,'0'0'9499,"3"-3"-9292,8-5-6,-8 6 730,11 8-474,-10-1-373,0 0 0,-1 0 0,1 1 1,-2-1-1,1 1 0,3 11 1,-3-11-45,-1 1 0,1 0 0,0-1 1,1 0-1,6 10 0,-3-2 71,-6-13-95,0 1 0,-1 0-1,1-1 1,0 1 0,0 0 0,0-1-1,0 1 1,0-1 0,0 1-1,1-1 1,-1 0 0,0 1 0,3 1-1,0-1-4,-1 0 0,1 0 0,0 0-1,-1-1 1,1 1 0,0-1 0,0 0-1,0 0 1,0 0 0,0 0 0,0-1-1,0 0 1,1 0 0,-1 0 0,6-1-1,18-4 13,-1-1 0,-1-2 0,45-18 0,46-28 30,-4 1-42,70-19-58,-139 55-954,-42 17 617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4:02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74 1504,'-2'-2'781,"2"2"-504,-1-1-1,1 1 1,0 0 0,-1-1-1,1 1 1,0-1 0,-1 1 0,1-1-1,0 1 1,0-1 0,-1 1-1,1-1 1,0 0 0,0 1 0,0-1-1,0 1 1,0-1 0,0 1-1,0-1 1,0 0 0,0 1-1,0-1 1,0 1 0,0-1 0,1 0-1,2-5-750,-1 4 842,-2 1-284,0 0 0,0 1 0,0-1 0,0 0 0,1 1 0,-1-1 1,0 1-1,1-1 0,-1 1 0,0-1 0,1 1 0,-1-1 0,0 1 0,1-1 0,-1 1 1,1-1-1,-1 1 0,1 0 0,-1-1 0,1 1 0,0 0 0,-1-1 0,1 1 0,-1 0 1,1 0-1,0 0 0,-1 0 0,1-1 0,0 1 0,0 0-27,0 0-1,0 0 1,0 0-1,0-1 1,0 1-1,0 0 1,0 1-1,0-1 1,0 0-1,0 0 1,0 0-1,0 0 1,0 1-1,0-1 1,-1 0-1,1 1 1,0-1-1,0 1 1,1 0 0,13 16 277,-10-10-253,1 0 0,0-1 0,0 0 0,0 0 0,1-1 1,0 1-1,0-2 0,0 1 0,10 4 0,-3-4-37,-1-1 1,1 0-1,1-1 1,-1-1-1,0 0 1,0-1-1,1-1 0,20-1 1,-9-2-17,1-1 0,-1-1 0,41-13 1,95-41 71,-54 18-98,-83 32-353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2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1124,'0'0'1622,"0"-2"-926,0-11 2896,-5-15 5707,8 36-9133,-1-2-150,1 0 57,-1 1 0,1-1 0,0 0 0,0 0 0,1 0 0,0 0 0,0-1 0,8 9 0,-8-11-32,0-1 0,0 1 0,1-1 0,0 0 0,-1 0 0,1 0 0,0 0 0,0-1 0,0 0 0,0 0 0,0-1 0,0 1 0,8-1 0,7-1 20,-1-1 1,21-4-1,-32 5-39,70-17 186,127-44 1,-100 27-68,-19 6 437,-84 29-504,36-8 587,-35 7-230,3-1 564,-1 2-3638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6T06:26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94 892,'0'0'1888,"-18"-9"8216,18 13-9897,-1 0-102,1 1 1,0-1 0,0 0 0,0 1 0,1-1 0,-1 0 0,1 1 0,0-1 0,0 0 0,1 0 0,-1 0 0,3 5 0,-3-7-49,0 0 0,1 1 0,-1-1 1,0 0-1,1 0 0,0 0 0,-1 0 1,1 0-1,0 0 0,0-1 0,0 1 1,0-1-1,0 1 0,0-1 0,1 0 1,-1 1-1,0-1 0,1-1 0,-1 1 1,0 0-1,1 0 0,-1-1 0,6 1 0,7-2 37,-1 0-1,0-1 0,1-1 0,-1 0 1,20-8-1,67-32 150,-58 22-231,136-76-516,-177 96-118,5-1-771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3247-2D7B-5E3F-088F-F6C8C186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E767-1DE1-49B0-3EF8-8E73157F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AEDE-A2E0-1230-20B3-27CE595C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B478-25FC-311C-C53F-028A772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E900-184D-EF3A-224A-79C088C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1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6E1A-5E87-ED09-813A-37A6B9BD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F2D8-B543-AC0D-8DC3-057B37E1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AB35-8B92-4E40-0AA8-7069309D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3F90-97DF-C415-404E-319C089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6A19-21C0-8652-F270-FCF65EF2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97AC9-B982-6CD4-A2AB-6F863AAA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7A09A-310C-1A75-473F-5EB33F73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ACD9-6BD2-C278-7859-C0718D22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46B6-D68D-D93E-73C1-B9906B6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AAA0-68C6-10F9-7EC6-6965D5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108-D637-E519-76FC-48FEEC1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076C-84E6-810D-81CF-9E4C00F1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55BF-497A-E20D-285E-1F06E66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E0D5-C148-6DB2-805E-215F169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A5E2-92CE-7F42-3920-4CD580E4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2B9-F0D6-3F0F-EA21-0648D0B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7BE1-8620-3A78-6F01-AB031FF8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424A-368F-0F37-CED0-8762C061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168C-E661-8944-EF86-398CD10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15F5-6DF5-7D85-23A4-559E1675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6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D1B-9901-2A18-D287-3A5EBBAF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8FE9-83AC-9147-F351-BBCDC226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D641-59F5-EE73-FEC7-EB4D1373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4C59-7B7A-4470-EFAA-65FD32E0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FAA4-727A-2D13-5749-08D86EB9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D95-C6D4-0143-641A-5F180A0A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839D-FD72-C288-C594-C5008DD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EA43-1CCC-B2B2-9E5E-E4350E6D8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862E-3EA7-AA8F-6195-E4FA2E6B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362C5-7D4D-9930-94C0-554E7E38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2422F-D8B4-C839-8D21-ACEE38009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3A030-163B-B7F8-248B-EEC6F611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52E5-5DAA-DF2A-C4D5-4FAC96D7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1BC0-F889-90ED-158B-629ECC62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1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354E-CFC1-3923-E331-D58D55F8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0FDB-30A5-C041-F181-BB89BB8F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5781-A2E8-6076-E3E2-21115FD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0F2EF-DFDC-4309-0F8F-D464D564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87B6-1EB0-1F4F-DF2F-2C78E4F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AB814-2BDC-EDAC-4FDC-E3B70C2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31CC-46F9-BBC6-F4FB-2A16D4B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414C-B764-FFA9-8FFF-4A7BE7AB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E182-9264-0067-EF98-6B00168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6E86-6F61-5425-BA99-FFF2D66A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E49-679B-74D8-77C3-82B03759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D204-7046-C820-466B-7CD4206A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EE02-0B0D-F8A5-7B30-88AF5F3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F13-1322-E2BE-F9C3-B5115AC0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9E98F-DFE8-B868-D9CC-9809D586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83AA-48B8-04A4-D03C-531B177F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B5E4-D648-7993-F15C-B63745FB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107F-1D1A-22CA-C346-C6EE823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05D3-1A69-C4F2-1B6E-9688DADA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CE285-36B0-6DD6-A6BB-44F8D20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50D0-F762-C4B9-45D9-16C3838F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6EEB-2169-5D85-7683-92E1A4648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9A77-2DCF-42D1-949A-5AD7EE025ECF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F727-35A6-B595-C51E-8378D48D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7F14-C70A-4C89-2196-D59994186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F67-B1AF-4CA5-95EF-7A35E5DF1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6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3.xml"/><Relationship Id="rId1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3.png"/><Relationship Id="rId17" Type="http://schemas.openxmlformats.org/officeDocument/2006/relationships/customXml" Target="../ink/ink15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customXml" Target="../ink/ink32.xml"/><Relationship Id="rId7" Type="http://schemas.openxmlformats.org/officeDocument/2006/relationships/image" Target="../media/image19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Relationship Id="rId35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0D3-20EF-153E-8624-3E2C133FF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8FC5-809B-A850-E8C7-FD0C69C1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4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12D-EBE4-B826-343D-16EF132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5096-959F-136B-2EA2-E75085BC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 storage</a:t>
            </a:r>
          </a:p>
          <a:p>
            <a:endParaRPr lang="en-US" dirty="0"/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D79-FF77-4C35-98E1-1D0E1DE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F14E-CC7E-3B4E-BBCC-BA6D25F2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0E5-881F-CF39-7031-8207452E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D342-91F1-EE4A-7521-D2A2BA25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en-IN" dirty="0"/>
              <a:t> – RDP - 3389 </a:t>
            </a:r>
          </a:p>
          <a:p>
            <a:r>
              <a:rPr lang="en-IN" dirty="0"/>
              <a:t>Linux – SSH - 22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0FE8C-CFFF-9F6A-EF25-33E3FA61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81" y="0"/>
            <a:ext cx="887505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14:cNvPr>
              <p14:cNvContentPartPr/>
              <p14:nvPr/>
            </p14:nvContentPartPr>
            <p14:xfrm>
              <a:off x="4368687" y="750281"/>
              <a:ext cx="264240" cy="5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7292F-ED33-9CCE-6EE3-56A3DE2C3E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0047" y="741641"/>
                <a:ext cx="281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14:cNvPr>
              <p14:cNvContentPartPr/>
              <p14:nvPr/>
            </p14:nvContentPartPr>
            <p14:xfrm>
              <a:off x="5357607" y="1078961"/>
              <a:ext cx="180720" cy="6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54E047-EB9F-B649-D72E-A9BF63B076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8967" y="1069961"/>
                <a:ext cx="198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14:cNvPr>
              <p14:cNvContentPartPr/>
              <p14:nvPr/>
            </p14:nvContentPartPr>
            <p14:xfrm>
              <a:off x="5451927" y="1324841"/>
              <a:ext cx="236520" cy="11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AB8401-E685-8797-0C93-0DC42CB0B3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2927" y="1316201"/>
                <a:ext cx="254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14:cNvPr>
              <p14:cNvContentPartPr/>
              <p14:nvPr/>
            </p14:nvContentPartPr>
            <p14:xfrm>
              <a:off x="5525367" y="3797321"/>
              <a:ext cx="243360" cy="15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885D6-6D02-919C-8F5A-FA127E2E20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6367" y="3788681"/>
                <a:ext cx="261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14:cNvPr>
              <p14:cNvContentPartPr/>
              <p14:nvPr/>
            </p14:nvContentPartPr>
            <p14:xfrm>
              <a:off x="5510967" y="2275601"/>
              <a:ext cx="221400" cy="8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99ECA1-E0A2-41A7-EE63-CADC5216A0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02327" y="2266601"/>
                <a:ext cx="239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14:cNvPr>
              <p14:cNvContentPartPr/>
              <p14:nvPr/>
            </p14:nvContentPartPr>
            <p14:xfrm>
              <a:off x="6745047" y="1716881"/>
              <a:ext cx="279720" cy="7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975A81-684E-9C8B-26C7-F17B6566DA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6407" y="1708241"/>
                <a:ext cx="297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14:cNvPr>
              <p14:cNvContentPartPr/>
              <p14:nvPr/>
            </p14:nvContentPartPr>
            <p14:xfrm>
              <a:off x="6792207" y="3476561"/>
              <a:ext cx="269280" cy="8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7CB2AB-C95C-0BDB-FC89-1D7220BAC8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3207" y="3467921"/>
                <a:ext cx="28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14:cNvPr>
              <p14:cNvContentPartPr/>
              <p14:nvPr/>
            </p14:nvContentPartPr>
            <p14:xfrm>
              <a:off x="4039287" y="1969601"/>
              <a:ext cx="207360" cy="6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641A8A-471B-EDC1-7B7F-2115F008E6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0647" y="1960601"/>
                <a:ext cx="2250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07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48C-8E91-9F54-FACB-1B87F26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F41C-BA8E-E834-60E3-3B840EEF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Azure Portal</a:t>
            </a:r>
          </a:p>
          <a:p>
            <a:r>
              <a:rPr lang="en-US" dirty="0"/>
              <a:t>Deallocate</a:t>
            </a:r>
          </a:p>
          <a:p>
            <a:r>
              <a:rPr lang="en-US" dirty="0"/>
              <a:t>Suspend</a:t>
            </a:r>
          </a:p>
          <a:p>
            <a:endParaRPr lang="en-US" dirty="0"/>
          </a:p>
          <a:p>
            <a:r>
              <a:rPr lang="en-US" dirty="0"/>
              <a:t>Shutdown</a:t>
            </a:r>
          </a:p>
          <a:p>
            <a:r>
              <a:rPr lang="en-US" dirty="0"/>
              <a:t>Power Off</a:t>
            </a:r>
          </a:p>
          <a:p>
            <a:r>
              <a:rPr lang="en-US" dirty="0"/>
              <a:t>Close the RDP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14:cNvPr>
              <p14:cNvContentPartPr/>
              <p14:nvPr/>
            </p14:nvContentPartPr>
            <p14:xfrm>
              <a:off x="3688287" y="1910201"/>
              <a:ext cx="311040" cy="145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490E7-F554-2B3C-7659-F05043D9D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287" y="1901561"/>
                <a:ext cx="32868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14:cNvPr>
              <p14:cNvContentPartPr/>
              <p14:nvPr/>
            </p14:nvContentPartPr>
            <p14:xfrm>
              <a:off x="4335207" y="2160041"/>
              <a:ext cx="496080" cy="19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331F07-591C-6DAF-32EC-556B6FC6BE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6207" y="2151401"/>
                <a:ext cx="51372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3FC46B3-7450-A4C7-A988-CE11DC73D61C}"/>
              </a:ext>
            </a:extLst>
          </p:cNvPr>
          <p:cNvGrpSpPr/>
          <p:nvPr/>
        </p:nvGrpSpPr>
        <p:grpSpPr>
          <a:xfrm>
            <a:off x="5051967" y="1778801"/>
            <a:ext cx="1857960" cy="561600"/>
            <a:chOff x="5051967" y="1778801"/>
            <a:chExt cx="185796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14:cNvPr>
                <p14:cNvContentPartPr/>
                <p14:nvPr/>
              </p14:nvContentPartPr>
              <p14:xfrm>
                <a:off x="5119287" y="2107481"/>
                <a:ext cx="49680" cy="18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5F5B9B-FD7A-21CB-094C-320B287F3F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0287" y="2098841"/>
                  <a:ext cx="67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14:cNvPr>
                <p14:cNvContentPartPr/>
                <p14:nvPr/>
              </p14:nvContentPartPr>
              <p14:xfrm>
                <a:off x="5051967" y="2120081"/>
                <a:ext cx="225000" cy="22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8A9CBA-669A-B4FA-E09D-8D6E2CAA2C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2967" y="2111081"/>
                  <a:ext cx="242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14:cNvPr>
                <p14:cNvContentPartPr/>
                <p14:nvPr/>
              </p14:nvContentPartPr>
              <p14:xfrm>
                <a:off x="5374527" y="2130161"/>
                <a:ext cx="152640" cy="134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62833E-CB93-7DD4-B417-BEC0417007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5527" y="2121521"/>
                  <a:ext cx="17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14:cNvPr>
                <p14:cNvContentPartPr/>
                <p14:nvPr/>
              </p14:nvContentPartPr>
              <p14:xfrm>
                <a:off x="5575407" y="2124041"/>
                <a:ext cx="106560" cy="16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0B710-7DD7-9C48-B1E3-71A1CE0169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66407" y="2115041"/>
                  <a:ext cx="124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14:cNvPr>
                <p14:cNvContentPartPr/>
                <p14:nvPr/>
              </p14:nvContentPartPr>
              <p14:xfrm>
                <a:off x="5768727" y="1916681"/>
                <a:ext cx="82440" cy="38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602CCD-B72D-5B8C-584B-199F4869D3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0087" y="1908041"/>
                  <a:ext cx="100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14:cNvPr>
                <p14:cNvContentPartPr/>
                <p14:nvPr/>
              </p14:nvContentPartPr>
              <p14:xfrm>
                <a:off x="5959527" y="2106761"/>
                <a:ext cx="66240" cy="13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5E3A64-AB21-0529-DD67-38E71153EE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0527" y="2097761"/>
                  <a:ext cx="83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14:cNvPr>
                <p14:cNvContentPartPr/>
                <p14:nvPr/>
              </p14:nvContentPartPr>
              <p14:xfrm>
                <a:off x="6109647" y="2085161"/>
                <a:ext cx="8136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88FF1C-D212-2588-F449-E2C45942E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1007" y="2076161"/>
                  <a:ext cx="99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14:cNvPr>
                <p14:cNvContentPartPr/>
                <p14:nvPr/>
              </p14:nvContentPartPr>
              <p14:xfrm>
                <a:off x="6275247" y="1907321"/>
                <a:ext cx="216000" cy="27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D321A8-19B0-D69E-5FC6-A771ECDE58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6247" y="1898321"/>
                  <a:ext cx="233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14:cNvPr>
                <p14:cNvContentPartPr/>
                <p14:nvPr/>
              </p14:nvContentPartPr>
              <p14:xfrm>
                <a:off x="6407727" y="2005241"/>
                <a:ext cx="164880" cy="72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30BCCD-63D7-A904-14D1-4BB3351BD3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8727" y="1996601"/>
                  <a:ext cx="182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14:cNvPr>
                <p14:cNvContentPartPr/>
                <p14:nvPr/>
              </p14:nvContentPartPr>
              <p14:xfrm>
                <a:off x="6604287" y="1778801"/>
                <a:ext cx="305640" cy="48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2B072B-5E71-4D13-DAA8-81BCF25471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5287" y="1770161"/>
                  <a:ext cx="3232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2E755B-3F08-6D81-CE0E-FDB40427264D}"/>
              </a:ext>
            </a:extLst>
          </p:cNvPr>
          <p:cNvGrpSpPr/>
          <p:nvPr/>
        </p:nvGrpSpPr>
        <p:grpSpPr>
          <a:xfrm>
            <a:off x="4464087" y="4370801"/>
            <a:ext cx="2285280" cy="498600"/>
            <a:chOff x="4464087" y="4370801"/>
            <a:chExt cx="228528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14:cNvPr>
                <p14:cNvContentPartPr/>
                <p14:nvPr/>
              </p14:nvContentPartPr>
              <p14:xfrm>
                <a:off x="4464087" y="4520201"/>
                <a:ext cx="479160" cy="12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3CE7D9-80D2-80E4-2389-33EEF75B61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5447" y="4511561"/>
                  <a:ext cx="496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14:cNvPr>
                <p14:cNvContentPartPr/>
                <p14:nvPr/>
              </p14:nvContentPartPr>
              <p14:xfrm>
                <a:off x="5185887" y="4437041"/>
                <a:ext cx="140040" cy="28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EF6836-29C8-CDB8-5AC6-002909067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6887" y="4428041"/>
                  <a:ext cx="157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14:cNvPr>
                <p14:cNvContentPartPr/>
                <p14:nvPr/>
              </p14:nvContentPartPr>
              <p14:xfrm>
                <a:off x="5445807" y="4517321"/>
                <a:ext cx="933120" cy="147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20BF8C-A55F-91DB-4E08-A9B3A58F7A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6807" y="4508681"/>
                  <a:ext cx="950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14:cNvPr>
                <p14:cNvContentPartPr/>
                <p14:nvPr/>
              </p14:nvContentPartPr>
              <p14:xfrm>
                <a:off x="6367047" y="4370801"/>
                <a:ext cx="19440" cy="4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64389A-8155-B726-9F97-A1B0558063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8047" y="4361801"/>
                  <a:ext cx="37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14:cNvPr>
                <p14:cNvContentPartPr/>
                <p14:nvPr/>
              </p14:nvContentPartPr>
              <p14:xfrm>
                <a:off x="6386847" y="4520921"/>
                <a:ext cx="362520" cy="34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6CA803-0877-6D5A-81DC-83E022A8EE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7847" y="4511921"/>
                  <a:ext cx="380160" cy="3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14:cNvPr>
              <p14:cNvContentPartPr/>
              <p14:nvPr/>
            </p14:nvContentPartPr>
            <p14:xfrm>
              <a:off x="3618807" y="3839081"/>
              <a:ext cx="453960" cy="1568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D686EF-0DC4-03B3-C857-F53402667A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9807" y="3830081"/>
                <a:ext cx="471600" cy="15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65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EACE-B1C0-02C3-B5F5-5C7E7EB44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A02F6-F849-4346-F4AC-0451C6066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1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D73-D61B-03EA-F8DC-8C05595D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5123-BD32-533B-650B-A961B40A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 – Periodic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93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1E02-0C5F-95FE-0ACC-39BBC4F6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101-6435-CBC1-E49D-14AC8A6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Virtual Machine Scale 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43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740F-D7C5-250D-A1E3-5977CD4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ADB7-36F2-F064-ACF7-77B68334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Virtual Machines is one of several types of on-demand, scalable computing resources.</a:t>
            </a:r>
          </a:p>
          <a:p>
            <a:r>
              <a:rPr lang="en-US" dirty="0"/>
              <a:t>VM is a part of Infrastructure as a Service.</a:t>
            </a:r>
          </a:p>
          <a:p>
            <a:r>
              <a:rPr lang="en-US" dirty="0"/>
              <a:t>IaaS is an instant computing infrastructure – quickly scale up and scale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7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4311-D9E6-06AD-DA7A-8C3F7F6D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 for 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EE16-AA04-A7BB-596C-8971BA21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1F22EF-587D-8666-D75A-DBB25ADC18B9}"/>
                  </a:ext>
                </a:extLst>
              </p14:cNvPr>
              <p14:cNvContentPartPr/>
              <p14:nvPr/>
            </p14:nvContentPartPr>
            <p14:xfrm>
              <a:off x="4483887" y="1879241"/>
              <a:ext cx="435240" cy="18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1F22EF-587D-8666-D75A-DBB25ADC1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4887" y="1870241"/>
                <a:ext cx="452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E6B2DF-F24E-72DD-8C78-63043448B15C}"/>
                  </a:ext>
                </a:extLst>
              </p14:cNvPr>
              <p14:cNvContentPartPr/>
              <p14:nvPr/>
            </p14:nvContentPartPr>
            <p14:xfrm>
              <a:off x="3615567" y="2432921"/>
              <a:ext cx="371160" cy="15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E6B2DF-F24E-72DD-8C78-63043448B1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6927" y="2423921"/>
                <a:ext cx="388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07F7E0-5827-6235-F10F-EDBBCD89DE12}"/>
                  </a:ext>
                </a:extLst>
              </p14:cNvPr>
              <p14:cNvContentPartPr/>
              <p14:nvPr/>
            </p14:nvContentPartPr>
            <p14:xfrm>
              <a:off x="5507367" y="2963561"/>
              <a:ext cx="326520" cy="158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07F7E0-5827-6235-F10F-EDBBCD89DE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8727" y="2954921"/>
                <a:ext cx="344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5CEA97-6711-5FD0-ACC2-338AE24BBEBB}"/>
                  </a:ext>
                </a:extLst>
              </p14:cNvPr>
              <p14:cNvContentPartPr/>
              <p14:nvPr/>
            </p14:nvContentPartPr>
            <p14:xfrm>
              <a:off x="2710527" y="3485921"/>
              <a:ext cx="343080" cy="117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5CEA97-6711-5FD0-ACC2-338AE24BBE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1527" y="3477281"/>
                <a:ext cx="360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2106EE-100E-8877-A1E9-7734DB2167A2}"/>
                  </a:ext>
                </a:extLst>
              </p14:cNvPr>
              <p14:cNvContentPartPr/>
              <p14:nvPr/>
            </p14:nvContentPartPr>
            <p14:xfrm>
              <a:off x="5511327" y="4045001"/>
              <a:ext cx="37800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2106EE-100E-8877-A1E9-7734DB2167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327" y="4036361"/>
                <a:ext cx="3956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DEC948-A14B-A8B2-8458-D565A3C6B86A}"/>
                  </a:ext>
                </a:extLst>
              </p14:cNvPr>
              <p14:cNvContentPartPr/>
              <p14:nvPr/>
            </p14:nvContentPartPr>
            <p14:xfrm>
              <a:off x="3614127" y="4586801"/>
              <a:ext cx="28332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DEC948-A14B-A8B2-8458-D565A3C6B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5487" y="4578161"/>
                <a:ext cx="300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A71EE6-1ECD-4F5F-29C7-0E85B83B1ED4}"/>
                  </a:ext>
                </a:extLst>
              </p14:cNvPr>
              <p14:cNvContentPartPr/>
              <p14:nvPr/>
            </p14:nvContentPartPr>
            <p14:xfrm>
              <a:off x="4233687" y="5097641"/>
              <a:ext cx="258480" cy="50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A71EE6-1ECD-4F5F-29C7-0E85B83B1E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25047" y="5088641"/>
                <a:ext cx="2761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9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C4B6-7352-2B0D-9539-FC2C66D0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2567-49DB-2715-45EB-7A9DB3CE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Understanding the pricing model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Select an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4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452-6A57-95CD-9894-B45AF9BE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CD25-8CFA-8D0F-CAC9-D5600988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networks (</a:t>
            </a:r>
            <a:r>
              <a:rPr lang="en-US" dirty="0" err="1"/>
              <a:t>VNets</a:t>
            </a:r>
            <a:r>
              <a:rPr lang="en-US" dirty="0"/>
              <a:t>) are used in Azure to provide private connectivity between Azure Virtual Machines and other Azure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1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273F-3DD6-67C4-F7E0-10454265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201773-3480-3D1B-3BC5-23B7DCACF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46839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8258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2353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stage,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8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5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6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24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DF1D68-462C-6254-AE1E-FF09A9383077}"/>
              </a:ext>
            </a:extLst>
          </p:cNvPr>
          <p:cNvSpPr txBox="1"/>
          <p:nvPr/>
        </p:nvSpPr>
        <p:spPr>
          <a:xfrm>
            <a:off x="1066800" y="4719145"/>
            <a:ext cx="855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1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557-3C32-5F3A-CF24-5725D14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8B8F-6AE3-8393-A41A-E6350E57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4562-A1A8-780F-4356-E97B8C4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3803-CA91-813C-8746-BEAD5285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Costs</a:t>
            </a:r>
            <a:br>
              <a:rPr lang="en-US" dirty="0"/>
            </a:br>
            <a:r>
              <a:rPr lang="en-US" dirty="0"/>
              <a:t>Priced on a per-hour basis but billed on a per-minute basis</a:t>
            </a:r>
          </a:p>
          <a:p>
            <a:pPr lvl="1"/>
            <a:r>
              <a:rPr lang="en-US" dirty="0"/>
              <a:t>Consumption Based</a:t>
            </a:r>
          </a:p>
          <a:p>
            <a:pPr lvl="1"/>
            <a:r>
              <a:rPr lang="en-US" dirty="0"/>
              <a:t>Reserved Virtual Machine Instance</a:t>
            </a:r>
          </a:p>
          <a:p>
            <a:r>
              <a:rPr lang="en-US" dirty="0"/>
              <a:t>Storage Costs</a:t>
            </a:r>
            <a:br>
              <a:rPr lang="en-IN" dirty="0"/>
            </a:br>
            <a:r>
              <a:rPr lang="en-IN" dirty="0"/>
              <a:t>You are charged separately for the storage VM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32C0-8FE0-2E94-A8C5-E8B91969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8CC0-2EE9-F9DF-B1AC-42631BA3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Be cautious when resizing production VMs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50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314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Azure Virtual Machines</vt:lpstr>
      <vt:lpstr>IaaS Cloud Services</vt:lpstr>
      <vt:lpstr>Business Scenarios for IaaS</vt:lpstr>
      <vt:lpstr>Planning Checklist</vt:lpstr>
      <vt:lpstr>Start with Network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  <vt:lpstr>VM</vt:lpstr>
      <vt:lpstr>Virtual Machine Availability</vt:lpstr>
      <vt:lpstr>Maintenance and Downtime</vt:lpstr>
      <vt:lpstr>High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15</cp:revision>
  <dcterms:created xsi:type="dcterms:W3CDTF">2023-09-16T04:53:13Z</dcterms:created>
  <dcterms:modified xsi:type="dcterms:W3CDTF">2024-03-17T07:01:52Z</dcterms:modified>
</cp:coreProperties>
</file>