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0" r:id="rId2"/>
    <p:sldId id="256" r:id="rId3"/>
    <p:sldId id="259" r:id="rId4"/>
    <p:sldId id="257" r:id="rId5"/>
    <p:sldId id="258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3.webp"/><Relationship Id="rId6" Type="http://schemas.openxmlformats.org/officeDocument/2006/relationships/image" Target="../media/image8.webp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3.webp"/><Relationship Id="rId6" Type="http://schemas.openxmlformats.org/officeDocument/2006/relationships/image" Target="../media/image8.webp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23481-02B6-440A-A0B2-B9785EE00DBA}" type="doc">
      <dgm:prSet loTypeId="urn:microsoft.com/office/officeart/2008/layout/PictureStrips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49805AA-1E37-4340-BC9E-E71C5F743E0D}">
      <dgm:prSet phldrT="[Text]" custT="1"/>
      <dgm:spPr/>
      <dgm:t>
        <a:bodyPr/>
        <a:lstStyle/>
        <a:p>
          <a:r>
            <a:rPr lang="en-US" sz="1600" dirty="0" smtClean="0"/>
            <a:t>Biwa</a:t>
          </a:r>
          <a:endParaRPr lang="en-US" sz="1600" dirty="0"/>
        </a:p>
      </dgm:t>
    </dgm:pt>
    <dgm:pt modelId="{8DAD2D49-E4DD-4CE3-87C2-88174AF23766}" type="parTrans" cxnId="{8A044473-C56B-48E5-8BFD-040C462854F0}">
      <dgm:prSet/>
      <dgm:spPr/>
      <dgm:t>
        <a:bodyPr/>
        <a:lstStyle/>
        <a:p>
          <a:endParaRPr lang="en-US"/>
        </a:p>
      </dgm:t>
    </dgm:pt>
    <dgm:pt modelId="{F9A253D2-6D09-4969-A9B4-B0525065A266}" type="sibTrans" cxnId="{8A044473-C56B-48E5-8BFD-040C462854F0}">
      <dgm:prSet/>
      <dgm:spPr/>
      <dgm:t>
        <a:bodyPr/>
        <a:lstStyle/>
        <a:p>
          <a:endParaRPr lang="en-US"/>
        </a:p>
      </dgm:t>
    </dgm:pt>
    <dgm:pt modelId="{1760B30F-5EC0-4769-A968-B3367A7FE86F}">
      <dgm:prSet phldrT="[Text]" custT="1"/>
      <dgm:spPr/>
      <dgm:t>
        <a:bodyPr/>
        <a:lstStyle/>
        <a:p>
          <a:r>
            <a:rPr lang="en-US" sz="1400" b="0" i="0" dirty="0" smtClean="0"/>
            <a:t>Short-necked</a:t>
          </a:r>
          <a:endParaRPr lang="en-US" sz="1400" dirty="0"/>
        </a:p>
      </dgm:t>
    </dgm:pt>
    <dgm:pt modelId="{1E1609D1-BB95-4265-B047-B9D9F259E5C8}" type="parTrans" cxnId="{9F036E58-62E8-4DBD-ACB2-362239C652AF}">
      <dgm:prSet/>
      <dgm:spPr/>
      <dgm:t>
        <a:bodyPr/>
        <a:lstStyle/>
        <a:p>
          <a:endParaRPr lang="en-US"/>
        </a:p>
      </dgm:t>
    </dgm:pt>
    <dgm:pt modelId="{6B58E90C-C540-42FE-A1A4-86B03801960D}" type="sibTrans" cxnId="{9F036E58-62E8-4DBD-ACB2-362239C652AF}">
      <dgm:prSet/>
      <dgm:spPr/>
      <dgm:t>
        <a:bodyPr/>
        <a:lstStyle/>
        <a:p>
          <a:endParaRPr lang="en-US"/>
        </a:p>
      </dgm:t>
    </dgm:pt>
    <dgm:pt modelId="{5BA40FE2-D47A-4811-B7C8-B8C3911AAA26}">
      <dgm:prSet phldrT="[Text]" custT="1"/>
      <dgm:spPr/>
      <dgm:t>
        <a:bodyPr/>
        <a:lstStyle/>
        <a:p>
          <a:r>
            <a:rPr lang="en-US" sz="1600" dirty="0" err="1" smtClean="0"/>
            <a:t>Hyoshigi</a:t>
          </a:r>
          <a:endParaRPr lang="en-US" sz="1400" dirty="0"/>
        </a:p>
      </dgm:t>
    </dgm:pt>
    <dgm:pt modelId="{8E6F9EF6-C656-450D-B257-D16C66EE694F}" type="parTrans" cxnId="{0088644A-2BFB-4B92-B990-992882754824}">
      <dgm:prSet/>
      <dgm:spPr/>
      <dgm:t>
        <a:bodyPr/>
        <a:lstStyle/>
        <a:p>
          <a:endParaRPr lang="en-US"/>
        </a:p>
      </dgm:t>
    </dgm:pt>
    <dgm:pt modelId="{6676A604-980B-46D2-B095-86864A56A42F}" type="sibTrans" cxnId="{0088644A-2BFB-4B92-B990-992882754824}">
      <dgm:prSet/>
      <dgm:spPr/>
      <dgm:t>
        <a:bodyPr/>
        <a:lstStyle/>
        <a:p>
          <a:endParaRPr lang="en-US"/>
        </a:p>
      </dgm:t>
    </dgm:pt>
    <dgm:pt modelId="{7AE5CB74-B365-4514-BDB7-7C069F9A5BFC}">
      <dgm:prSet phldrT="[Text]" custT="1"/>
      <dgm:spPr/>
      <dgm:t>
        <a:bodyPr/>
        <a:lstStyle/>
        <a:p>
          <a:r>
            <a:rPr lang="en-US" sz="1100" b="0" i="0" dirty="0" smtClean="0"/>
            <a:t> Consisting of two pieces of wood connected by a thin ornamental rope. </a:t>
          </a:r>
          <a:endParaRPr lang="en-US" sz="1100" dirty="0"/>
        </a:p>
      </dgm:t>
    </dgm:pt>
    <dgm:pt modelId="{B12045DC-9142-4FC9-9ED6-6CFF293230A3}" type="parTrans" cxnId="{077FC95A-3747-4BC4-A550-D59F850DE44B}">
      <dgm:prSet/>
      <dgm:spPr/>
      <dgm:t>
        <a:bodyPr/>
        <a:lstStyle/>
        <a:p>
          <a:endParaRPr lang="en-US"/>
        </a:p>
      </dgm:t>
    </dgm:pt>
    <dgm:pt modelId="{DE05A809-9F61-48A5-8D96-D9DE9392F3A3}" type="sibTrans" cxnId="{077FC95A-3747-4BC4-A550-D59F850DE44B}">
      <dgm:prSet/>
      <dgm:spPr/>
      <dgm:t>
        <a:bodyPr/>
        <a:lstStyle/>
        <a:p>
          <a:endParaRPr lang="en-US"/>
        </a:p>
      </dgm:t>
    </dgm:pt>
    <dgm:pt modelId="{082C48A3-3EA9-4CD6-ADA0-117B0641E237}">
      <dgm:prSet phldrT="[Text]" custT="1"/>
      <dgm:spPr/>
      <dgm:t>
        <a:bodyPr/>
        <a:lstStyle/>
        <a:p>
          <a:r>
            <a:rPr lang="en-US" sz="1600" dirty="0" smtClean="0"/>
            <a:t>Kane</a:t>
          </a:r>
          <a:endParaRPr lang="en-US" sz="1400" dirty="0"/>
        </a:p>
      </dgm:t>
    </dgm:pt>
    <dgm:pt modelId="{29E6675F-6006-4F27-9F63-36A0497A8676}" type="parTrans" cxnId="{7560AE60-77A4-428A-852A-85760FEDB221}">
      <dgm:prSet/>
      <dgm:spPr/>
      <dgm:t>
        <a:bodyPr/>
        <a:lstStyle/>
        <a:p>
          <a:endParaRPr lang="en-US"/>
        </a:p>
      </dgm:t>
    </dgm:pt>
    <dgm:pt modelId="{92E34029-C197-4E39-8243-264DECC9F22F}" type="sibTrans" cxnId="{7560AE60-77A4-428A-852A-85760FEDB221}">
      <dgm:prSet/>
      <dgm:spPr/>
      <dgm:t>
        <a:bodyPr/>
        <a:lstStyle/>
        <a:p>
          <a:endParaRPr lang="en-US"/>
        </a:p>
      </dgm:t>
    </dgm:pt>
    <dgm:pt modelId="{763BE7E3-73E4-4351-A841-2BDD84E5017A}">
      <dgm:prSet phldrT="[Text]" custT="1"/>
      <dgm:spPr/>
      <dgm:t>
        <a:bodyPr/>
        <a:lstStyle/>
        <a:p>
          <a:r>
            <a:rPr lang="en-US" sz="1200" b="0" i="0" dirty="0" smtClean="0"/>
            <a:t> A type of bell from Japan</a:t>
          </a:r>
          <a:endParaRPr lang="en-US" sz="1200" dirty="0"/>
        </a:p>
      </dgm:t>
    </dgm:pt>
    <dgm:pt modelId="{7804BC05-DA99-4BF1-A5D2-6944E7F84498}" type="parTrans" cxnId="{7E8122B0-DFE2-496B-BD51-CF31E269C756}">
      <dgm:prSet/>
      <dgm:spPr/>
      <dgm:t>
        <a:bodyPr/>
        <a:lstStyle/>
        <a:p>
          <a:endParaRPr lang="en-US"/>
        </a:p>
      </dgm:t>
    </dgm:pt>
    <dgm:pt modelId="{BEB0C490-3A12-4794-B021-24BA67D6C1F4}" type="sibTrans" cxnId="{7E8122B0-DFE2-496B-BD51-CF31E269C756}">
      <dgm:prSet/>
      <dgm:spPr/>
      <dgm:t>
        <a:bodyPr/>
        <a:lstStyle/>
        <a:p>
          <a:endParaRPr lang="en-US"/>
        </a:p>
      </dgm:t>
    </dgm:pt>
    <dgm:pt modelId="{62531FA5-02E0-403B-8DF0-D209596B579B}">
      <dgm:prSet phldrT="[Text]" custT="1"/>
      <dgm:spPr/>
      <dgm:t>
        <a:bodyPr/>
        <a:lstStyle/>
        <a:p>
          <a:r>
            <a:rPr lang="en-US" sz="1600" dirty="0" smtClean="0"/>
            <a:t>Kokyu</a:t>
          </a:r>
          <a:endParaRPr lang="en-US" sz="1400" dirty="0"/>
        </a:p>
      </dgm:t>
    </dgm:pt>
    <dgm:pt modelId="{F2A498E7-72C1-429E-9F68-CE3D99399AF9}" type="parTrans" cxnId="{155CDD4E-C60C-4AE0-8873-66B2FD61456F}">
      <dgm:prSet/>
      <dgm:spPr/>
      <dgm:t>
        <a:bodyPr/>
        <a:lstStyle/>
        <a:p>
          <a:endParaRPr lang="en-US"/>
        </a:p>
      </dgm:t>
    </dgm:pt>
    <dgm:pt modelId="{2FD2C5A8-7354-4920-9D11-0E31197683B5}" type="sibTrans" cxnId="{155CDD4E-C60C-4AE0-8873-66B2FD61456F}">
      <dgm:prSet/>
      <dgm:spPr/>
      <dgm:t>
        <a:bodyPr/>
        <a:lstStyle/>
        <a:p>
          <a:endParaRPr lang="en-US"/>
        </a:p>
      </dgm:t>
    </dgm:pt>
    <dgm:pt modelId="{348F0660-0C0D-4B57-B6D1-7843978D31A8}">
      <dgm:prSet phldrT="[Text]" custT="1"/>
      <dgm:spPr/>
      <dgm:t>
        <a:bodyPr/>
        <a:lstStyle/>
        <a:p>
          <a:r>
            <a:rPr lang="en-US" sz="1100" b="0" i="0" dirty="0" smtClean="0"/>
            <a:t> </a:t>
          </a:r>
          <a:r>
            <a:rPr lang="en-US" sz="1200" b="0" i="0" dirty="0" smtClean="0"/>
            <a:t>The only one played with a bow.</a:t>
          </a:r>
          <a:endParaRPr lang="en-US" sz="1200" dirty="0"/>
        </a:p>
      </dgm:t>
    </dgm:pt>
    <dgm:pt modelId="{51D43371-0E1F-401C-A358-BFD6995B8B57}" type="parTrans" cxnId="{21957737-ACE8-4CD9-BC00-544BA3981019}">
      <dgm:prSet/>
      <dgm:spPr/>
      <dgm:t>
        <a:bodyPr/>
        <a:lstStyle/>
        <a:p>
          <a:endParaRPr lang="en-US"/>
        </a:p>
      </dgm:t>
    </dgm:pt>
    <dgm:pt modelId="{4D938202-FD48-4F15-9749-ACF6B33A4BFE}" type="sibTrans" cxnId="{21957737-ACE8-4CD9-BC00-544BA3981019}">
      <dgm:prSet/>
      <dgm:spPr/>
      <dgm:t>
        <a:bodyPr/>
        <a:lstStyle/>
        <a:p>
          <a:endParaRPr lang="en-US"/>
        </a:p>
      </dgm:t>
    </dgm:pt>
    <dgm:pt modelId="{29334493-4A1C-4BB1-92D0-4908812C6CD9}">
      <dgm:prSet phldrT="[Text]" custT="1"/>
      <dgm:spPr/>
      <dgm:t>
        <a:bodyPr/>
        <a:lstStyle/>
        <a:p>
          <a:r>
            <a:rPr lang="en-US" sz="1600" smtClean="0"/>
            <a:t>Koto</a:t>
          </a:r>
          <a:endParaRPr lang="en-US" sz="1400" dirty="0"/>
        </a:p>
      </dgm:t>
    </dgm:pt>
    <dgm:pt modelId="{6A61D32A-0E7D-44C0-A8DD-03E1C659D184}" type="parTrans" cxnId="{136F9958-565C-47A7-B155-CFF8F33586E5}">
      <dgm:prSet/>
      <dgm:spPr/>
      <dgm:t>
        <a:bodyPr/>
        <a:lstStyle/>
        <a:p>
          <a:endParaRPr lang="en-US"/>
        </a:p>
      </dgm:t>
    </dgm:pt>
    <dgm:pt modelId="{E66FAF31-D979-4D2D-A585-5BF90A8D4CDF}" type="sibTrans" cxnId="{136F9958-565C-47A7-B155-CFF8F33586E5}">
      <dgm:prSet/>
      <dgm:spPr/>
      <dgm:t>
        <a:bodyPr/>
        <a:lstStyle/>
        <a:p>
          <a:endParaRPr lang="en-US"/>
        </a:p>
      </dgm:t>
    </dgm:pt>
    <dgm:pt modelId="{BE0BBEB6-5A3E-41CF-BAB0-02E254E56AE5}">
      <dgm:prSet phldrT="[Text]" custT="1"/>
      <dgm:spPr/>
      <dgm:t>
        <a:bodyPr/>
        <a:lstStyle/>
        <a:p>
          <a:r>
            <a:rPr lang="en-US" sz="1100" b="0" i="0" dirty="0" smtClean="0"/>
            <a:t> </a:t>
          </a:r>
          <a:r>
            <a:rPr lang="en-US" sz="1200" b="0" i="0" dirty="0" smtClean="0"/>
            <a:t>Koto is the national instrument of Japan</a:t>
          </a:r>
          <a:endParaRPr lang="en-US" sz="1200" dirty="0"/>
        </a:p>
      </dgm:t>
    </dgm:pt>
    <dgm:pt modelId="{08129550-D094-4662-B21B-18BA72801BD8}" type="parTrans" cxnId="{8C347AF7-32B5-4E17-9BB8-3CB3FD983558}">
      <dgm:prSet/>
      <dgm:spPr/>
      <dgm:t>
        <a:bodyPr/>
        <a:lstStyle/>
        <a:p>
          <a:endParaRPr lang="en-US"/>
        </a:p>
      </dgm:t>
    </dgm:pt>
    <dgm:pt modelId="{28CE9608-BA66-4495-A075-AD65099ADE1F}" type="sibTrans" cxnId="{8C347AF7-32B5-4E17-9BB8-3CB3FD983558}">
      <dgm:prSet/>
      <dgm:spPr/>
      <dgm:t>
        <a:bodyPr/>
        <a:lstStyle/>
        <a:p>
          <a:endParaRPr lang="en-US"/>
        </a:p>
      </dgm:t>
    </dgm:pt>
    <dgm:pt modelId="{D71F1070-A30C-45F8-A392-A076410FF549}">
      <dgm:prSet phldrT="[Text]" custT="1"/>
      <dgm:spPr/>
      <dgm:t>
        <a:bodyPr/>
        <a:lstStyle/>
        <a:p>
          <a:r>
            <a:rPr lang="en-US" sz="1600" dirty="0" err="1" smtClean="0"/>
            <a:t>Fue</a:t>
          </a:r>
          <a:endParaRPr lang="en-US" sz="1400" dirty="0"/>
        </a:p>
      </dgm:t>
    </dgm:pt>
    <dgm:pt modelId="{9828315F-E049-49B2-B719-A383495D49C0}" type="parTrans" cxnId="{ED823E03-93EE-40EC-BCFA-76092441EABF}">
      <dgm:prSet/>
      <dgm:spPr/>
      <dgm:t>
        <a:bodyPr/>
        <a:lstStyle/>
        <a:p>
          <a:endParaRPr lang="en-US"/>
        </a:p>
      </dgm:t>
    </dgm:pt>
    <dgm:pt modelId="{906D3D09-CC13-40A1-880F-5374D5BF6BF2}" type="sibTrans" cxnId="{ED823E03-93EE-40EC-BCFA-76092441EABF}">
      <dgm:prSet/>
      <dgm:spPr/>
      <dgm:t>
        <a:bodyPr/>
        <a:lstStyle/>
        <a:p>
          <a:endParaRPr lang="en-US"/>
        </a:p>
      </dgm:t>
    </dgm:pt>
    <dgm:pt modelId="{08E9E181-E367-419E-AD23-EF9BB81F92AE}">
      <dgm:prSet phldrT="[Text]" custT="1"/>
      <dgm:spPr/>
      <dgm:t>
        <a:bodyPr/>
        <a:lstStyle/>
        <a:p>
          <a:r>
            <a:rPr lang="en-US" sz="1100" b="0" i="0" dirty="0" smtClean="0"/>
            <a:t> </a:t>
          </a:r>
          <a:r>
            <a:rPr lang="en-US" sz="1200" b="0" i="0" dirty="0" err="1" smtClean="0"/>
            <a:t>Fue</a:t>
          </a:r>
          <a:r>
            <a:rPr lang="en-US" sz="1200" b="0" i="0" dirty="0" smtClean="0"/>
            <a:t> is the Japanese word for flute</a:t>
          </a:r>
          <a:endParaRPr lang="en-US" sz="1200" dirty="0"/>
        </a:p>
      </dgm:t>
    </dgm:pt>
    <dgm:pt modelId="{07633E30-F69C-4886-87F3-292A37DE3F57}" type="parTrans" cxnId="{A55BECEA-4E36-4425-B42F-7FFD06EBFA05}">
      <dgm:prSet/>
      <dgm:spPr/>
      <dgm:t>
        <a:bodyPr/>
        <a:lstStyle/>
        <a:p>
          <a:endParaRPr lang="en-US"/>
        </a:p>
      </dgm:t>
    </dgm:pt>
    <dgm:pt modelId="{65C303B3-198A-4347-BD6B-54B69D003ECD}" type="sibTrans" cxnId="{A55BECEA-4E36-4425-B42F-7FFD06EBFA05}">
      <dgm:prSet/>
      <dgm:spPr/>
      <dgm:t>
        <a:bodyPr/>
        <a:lstStyle/>
        <a:p>
          <a:endParaRPr lang="en-US"/>
        </a:p>
      </dgm:t>
    </dgm:pt>
    <dgm:pt modelId="{C0C25320-000B-4726-ABC1-314F36AEAAB4}">
      <dgm:prSet phldrT="[Text]" custT="1"/>
      <dgm:spPr/>
      <dgm:t>
        <a:bodyPr/>
        <a:lstStyle/>
        <a:p>
          <a:r>
            <a:rPr lang="en-US" sz="1600" dirty="0" err="1" smtClean="0"/>
            <a:t>Shakuhachi</a:t>
          </a:r>
          <a:r>
            <a:rPr lang="en-US" sz="1400" dirty="0" smtClean="0"/>
            <a:t> </a:t>
          </a:r>
          <a:endParaRPr lang="en-US" sz="1400" dirty="0"/>
        </a:p>
      </dgm:t>
    </dgm:pt>
    <dgm:pt modelId="{06B9D014-6298-44ED-8E1A-18ABD3982378}" type="parTrans" cxnId="{02F2AD96-9F02-4566-8EDC-974E762AA617}">
      <dgm:prSet/>
      <dgm:spPr/>
      <dgm:t>
        <a:bodyPr/>
        <a:lstStyle/>
        <a:p>
          <a:endParaRPr lang="en-US"/>
        </a:p>
      </dgm:t>
    </dgm:pt>
    <dgm:pt modelId="{7149079A-988D-47DB-95A6-11527E08024C}" type="sibTrans" cxnId="{02F2AD96-9F02-4566-8EDC-974E762AA617}">
      <dgm:prSet/>
      <dgm:spPr/>
      <dgm:t>
        <a:bodyPr/>
        <a:lstStyle/>
        <a:p>
          <a:endParaRPr lang="en-US"/>
        </a:p>
      </dgm:t>
    </dgm:pt>
    <dgm:pt modelId="{2AF43883-5C46-4F94-A008-B6A013749A3E}">
      <dgm:prSet phldrT="[Text]" custT="1"/>
      <dgm:spPr/>
      <dgm:t>
        <a:bodyPr/>
        <a:lstStyle/>
        <a:p>
          <a:r>
            <a:rPr lang="en-US" sz="1100" b="0" i="0" dirty="0" smtClean="0"/>
            <a:t> </a:t>
          </a:r>
          <a:r>
            <a:rPr lang="en-US" sz="1200" b="0" i="0" dirty="0" err="1" smtClean="0"/>
            <a:t>Shakuhachi</a:t>
          </a:r>
          <a:r>
            <a:rPr lang="en-US" sz="1200" b="0" i="0" dirty="0" smtClean="0"/>
            <a:t> One of the most popular and oldest of the Japanese </a:t>
          </a:r>
          <a:r>
            <a:rPr lang="en-US" sz="1200" b="0" i="0" dirty="0" err="1" smtClean="0"/>
            <a:t>fue</a:t>
          </a:r>
          <a:endParaRPr lang="en-US" sz="1200" dirty="0"/>
        </a:p>
      </dgm:t>
    </dgm:pt>
    <dgm:pt modelId="{D282C0D6-A0D9-47CD-97E7-55F9EFCE8159}" type="parTrans" cxnId="{F03A5253-B8A3-4D92-9F4D-E5FD6A580CF2}">
      <dgm:prSet/>
      <dgm:spPr/>
      <dgm:t>
        <a:bodyPr/>
        <a:lstStyle/>
        <a:p>
          <a:endParaRPr lang="en-US"/>
        </a:p>
      </dgm:t>
    </dgm:pt>
    <dgm:pt modelId="{D47E9ADA-72BD-46D0-BDC8-5EE4FCBD9001}" type="sibTrans" cxnId="{F03A5253-B8A3-4D92-9F4D-E5FD6A580CF2}">
      <dgm:prSet/>
      <dgm:spPr/>
      <dgm:t>
        <a:bodyPr/>
        <a:lstStyle/>
        <a:p>
          <a:endParaRPr lang="en-US"/>
        </a:p>
      </dgm:t>
    </dgm:pt>
    <dgm:pt modelId="{FC16C62B-5E31-458F-8FE7-72A441194C46}">
      <dgm:prSet phldrT="[Text]" custT="1"/>
      <dgm:spPr/>
      <dgm:t>
        <a:bodyPr/>
        <a:lstStyle/>
        <a:p>
          <a:r>
            <a:rPr lang="en-US" sz="1400" b="0" i="0" dirty="0" smtClean="0"/>
            <a:t>Often used in narrative storytelling</a:t>
          </a:r>
          <a:endParaRPr lang="en-US" sz="1400" dirty="0"/>
        </a:p>
      </dgm:t>
    </dgm:pt>
    <dgm:pt modelId="{C2B8992C-0863-425C-B815-5638207C7793}" type="parTrans" cxnId="{F63E6A5B-A79E-4359-AD5D-82D91A229428}">
      <dgm:prSet/>
      <dgm:spPr/>
      <dgm:t>
        <a:bodyPr/>
        <a:lstStyle/>
        <a:p>
          <a:endParaRPr lang="en-US"/>
        </a:p>
      </dgm:t>
    </dgm:pt>
    <dgm:pt modelId="{5F40931F-0866-4A24-B297-A2A6E3986E7D}" type="sibTrans" cxnId="{F63E6A5B-A79E-4359-AD5D-82D91A229428}">
      <dgm:prSet/>
      <dgm:spPr/>
      <dgm:t>
        <a:bodyPr/>
        <a:lstStyle/>
        <a:p>
          <a:endParaRPr lang="en-US"/>
        </a:p>
      </dgm:t>
    </dgm:pt>
    <dgm:pt modelId="{671AFD37-B7B0-42DF-A86E-5171FCDCC7EB}">
      <dgm:prSet phldrT="[Text]" custT="1"/>
      <dgm:spPr/>
      <dgm:t>
        <a:bodyPr/>
        <a:lstStyle/>
        <a:p>
          <a:r>
            <a:rPr lang="en-US" sz="1100" b="0" i="0" dirty="0" smtClean="0"/>
            <a:t> They are used in traditional theaters in Japan to announce the beginning of a performance.</a:t>
          </a:r>
          <a:endParaRPr lang="en-US" sz="1100" dirty="0"/>
        </a:p>
      </dgm:t>
    </dgm:pt>
    <dgm:pt modelId="{EA3D4B88-FCA5-478C-827F-5EF4DBD34907}" type="parTrans" cxnId="{9F966678-DB63-4B40-A13E-D827C40BA26C}">
      <dgm:prSet/>
      <dgm:spPr/>
      <dgm:t>
        <a:bodyPr/>
        <a:lstStyle/>
        <a:p>
          <a:endParaRPr lang="en-US"/>
        </a:p>
      </dgm:t>
    </dgm:pt>
    <dgm:pt modelId="{CA274424-BCEC-4893-B029-1F0A5EA806E3}" type="sibTrans" cxnId="{9F966678-DB63-4B40-A13E-D827C40BA26C}">
      <dgm:prSet/>
      <dgm:spPr/>
      <dgm:t>
        <a:bodyPr/>
        <a:lstStyle/>
        <a:p>
          <a:endParaRPr lang="en-US"/>
        </a:p>
      </dgm:t>
    </dgm:pt>
    <dgm:pt modelId="{34DD99C2-0CBC-431F-988A-FA1CC7F1265A}">
      <dgm:prSet phldrT="[Text]" custT="1"/>
      <dgm:spPr/>
      <dgm:t>
        <a:bodyPr/>
        <a:lstStyle/>
        <a:p>
          <a:r>
            <a:rPr lang="en-US" sz="1200" b="0" i="0" dirty="0" smtClean="0"/>
            <a:t> 180 centimeters length, and made from </a:t>
          </a:r>
          <a:r>
            <a:rPr lang="en-US" sz="1200" b="0" i="0" dirty="0" err="1" smtClean="0"/>
            <a:t>kiri</a:t>
          </a:r>
          <a:r>
            <a:rPr lang="en-US" sz="1200" b="0" i="0" dirty="0" smtClean="0"/>
            <a:t> wood. 13 strings.</a:t>
          </a:r>
          <a:endParaRPr lang="en-US" sz="1200" dirty="0"/>
        </a:p>
      </dgm:t>
    </dgm:pt>
    <dgm:pt modelId="{80194129-432F-4FE8-84CA-649B085D17F0}" type="parTrans" cxnId="{85FE3D65-5B1C-457B-ABD0-A566D01F9480}">
      <dgm:prSet/>
      <dgm:spPr/>
      <dgm:t>
        <a:bodyPr/>
        <a:lstStyle/>
        <a:p>
          <a:endParaRPr lang="en-US"/>
        </a:p>
      </dgm:t>
    </dgm:pt>
    <dgm:pt modelId="{96B985B5-77C9-4EEE-817F-09C1D61672BE}" type="sibTrans" cxnId="{85FE3D65-5B1C-457B-ABD0-A566D01F9480}">
      <dgm:prSet/>
      <dgm:spPr/>
      <dgm:t>
        <a:bodyPr/>
        <a:lstStyle/>
        <a:p>
          <a:endParaRPr lang="en-US"/>
        </a:p>
      </dgm:t>
    </dgm:pt>
    <dgm:pt modelId="{B8D3511F-9CE9-49B1-AAEC-047129AB2C3D}" type="pres">
      <dgm:prSet presAssocID="{26A23481-02B6-440A-A0B2-B9785EE00D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831166-B301-4E88-96B5-C05B89223755}" type="pres">
      <dgm:prSet presAssocID="{B49805AA-1E37-4340-BC9E-E71C5F743E0D}" presName="composite" presStyleCnt="0"/>
      <dgm:spPr/>
    </dgm:pt>
    <dgm:pt modelId="{2C83306E-BE84-48C5-8DA7-7EDC270E4655}" type="pres">
      <dgm:prSet presAssocID="{B49805AA-1E37-4340-BC9E-E71C5F743E0D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6778B-9C6A-40BD-B596-618128EA9433}" type="pres">
      <dgm:prSet presAssocID="{B49805AA-1E37-4340-BC9E-E71C5F743E0D}" presName="rect2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F7C4C72D-DCD6-405F-B9CF-E920C2FAF164}" type="pres">
      <dgm:prSet presAssocID="{F9A253D2-6D09-4969-A9B4-B0525065A266}" presName="sibTrans" presStyleCnt="0"/>
      <dgm:spPr/>
    </dgm:pt>
    <dgm:pt modelId="{ED099623-4822-41D2-A0D5-4641A627E86C}" type="pres">
      <dgm:prSet presAssocID="{5BA40FE2-D47A-4811-B7C8-B8C3911AAA26}" presName="composite" presStyleCnt="0"/>
      <dgm:spPr/>
    </dgm:pt>
    <dgm:pt modelId="{10AEAD18-9B2A-4276-959B-B4A770317AE4}" type="pres">
      <dgm:prSet presAssocID="{5BA40FE2-D47A-4811-B7C8-B8C3911AAA26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7A465-6A93-41A2-B112-CF0E88109B6F}" type="pres">
      <dgm:prSet presAssocID="{5BA40FE2-D47A-4811-B7C8-B8C3911AAA26}" presName="rect2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F5ABA07A-D9A5-4BAB-8DFD-A6B83346EB2E}" type="pres">
      <dgm:prSet presAssocID="{6676A604-980B-46D2-B095-86864A56A42F}" presName="sibTrans" presStyleCnt="0"/>
      <dgm:spPr/>
    </dgm:pt>
    <dgm:pt modelId="{C5E49963-651B-4C08-87F6-8105FA500600}" type="pres">
      <dgm:prSet presAssocID="{082C48A3-3EA9-4CD6-ADA0-117B0641E237}" presName="composite" presStyleCnt="0"/>
      <dgm:spPr/>
    </dgm:pt>
    <dgm:pt modelId="{B67927B6-A1A6-4DA7-9E74-41E95A0098FF}" type="pres">
      <dgm:prSet presAssocID="{082C48A3-3EA9-4CD6-ADA0-117B0641E237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7E1B5-DC3F-4F5E-8FF5-B8454B907C69}" type="pres">
      <dgm:prSet presAssocID="{082C48A3-3EA9-4CD6-ADA0-117B0641E237}" presName="rect2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3D39E79-8CBB-4058-83E0-C7002FA80995}" type="pres">
      <dgm:prSet presAssocID="{92E34029-C197-4E39-8243-264DECC9F22F}" presName="sibTrans" presStyleCnt="0"/>
      <dgm:spPr/>
    </dgm:pt>
    <dgm:pt modelId="{2E0617D9-5AB4-4EBD-8911-4FD7BB1B69C5}" type="pres">
      <dgm:prSet presAssocID="{62531FA5-02E0-403B-8DF0-D209596B579B}" presName="composite" presStyleCnt="0"/>
      <dgm:spPr/>
    </dgm:pt>
    <dgm:pt modelId="{74FD87E6-A3C3-4AA1-ABEF-4D14E8EAA35B}" type="pres">
      <dgm:prSet presAssocID="{62531FA5-02E0-403B-8DF0-D209596B579B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5EF09-5694-45BD-A264-E5C25A56FB9E}" type="pres">
      <dgm:prSet presAssocID="{62531FA5-02E0-403B-8DF0-D209596B579B}" presName="rect2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0B18380-2C3B-4A0D-A191-AB04C639FBC1}" type="pres">
      <dgm:prSet presAssocID="{2FD2C5A8-7354-4920-9D11-0E31197683B5}" presName="sibTrans" presStyleCnt="0"/>
      <dgm:spPr/>
    </dgm:pt>
    <dgm:pt modelId="{D82EE89F-13D1-4DAF-8D3A-FD5706CB7BBB}" type="pres">
      <dgm:prSet presAssocID="{29334493-4A1C-4BB1-92D0-4908812C6CD9}" presName="composite" presStyleCnt="0"/>
      <dgm:spPr/>
    </dgm:pt>
    <dgm:pt modelId="{71652793-E8C2-44EE-883E-C5AE6ADB241E}" type="pres">
      <dgm:prSet presAssocID="{29334493-4A1C-4BB1-92D0-4908812C6CD9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B5037-89AE-4EDE-B73E-CE04BAC4D1AE}" type="pres">
      <dgm:prSet presAssocID="{29334493-4A1C-4BB1-92D0-4908812C6CD9}" presName="rect2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B126D8FD-4F48-401A-A9D9-69BBB4B334C7}" type="pres">
      <dgm:prSet presAssocID="{E66FAF31-D979-4D2D-A585-5BF90A8D4CDF}" presName="sibTrans" presStyleCnt="0"/>
      <dgm:spPr/>
    </dgm:pt>
    <dgm:pt modelId="{4AAD5E38-FA5D-499C-B157-978A38E1D33E}" type="pres">
      <dgm:prSet presAssocID="{D71F1070-A30C-45F8-A392-A076410FF549}" presName="composite" presStyleCnt="0"/>
      <dgm:spPr/>
    </dgm:pt>
    <dgm:pt modelId="{6581FC7B-D13B-4A56-A339-04D1B046F02E}" type="pres">
      <dgm:prSet presAssocID="{D71F1070-A30C-45F8-A392-A076410FF549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1C843-A546-4552-9AE8-B0D366651432}" type="pres">
      <dgm:prSet presAssocID="{D71F1070-A30C-45F8-A392-A076410FF549}" presName="rect2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3000" b="-93000"/>
          </a:stretch>
        </a:blipFill>
      </dgm:spPr>
    </dgm:pt>
    <dgm:pt modelId="{A8DA7931-3E1C-43A2-84AF-C0A736CCABA3}" type="pres">
      <dgm:prSet presAssocID="{906D3D09-CC13-40A1-880F-5374D5BF6BF2}" presName="sibTrans" presStyleCnt="0"/>
      <dgm:spPr/>
    </dgm:pt>
    <dgm:pt modelId="{02A2EB3B-7510-4D58-8562-7FAF926DB3CD}" type="pres">
      <dgm:prSet presAssocID="{C0C25320-000B-4726-ABC1-314F36AEAAB4}" presName="composite" presStyleCnt="0"/>
      <dgm:spPr/>
    </dgm:pt>
    <dgm:pt modelId="{80324B09-7AA2-424A-BBD9-37EECE2F9CBB}" type="pres">
      <dgm:prSet presAssocID="{C0C25320-000B-4726-ABC1-314F36AEAAB4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5F1-1046-4777-AE79-CECB4BCDDA46}" type="pres">
      <dgm:prSet presAssocID="{C0C25320-000B-4726-ABC1-314F36AEAAB4}" presName="rect2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9000" b="-69000"/>
          </a:stretch>
        </a:blipFill>
      </dgm:spPr>
    </dgm:pt>
  </dgm:ptLst>
  <dgm:cxnLst>
    <dgm:cxn modelId="{809690CD-2F15-4085-8B41-82B2EDC51F37}" type="presOf" srcId="{08E9E181-E367-419E-AD23-EF9BB81F92AE}" destId="{6581FC7B-D13B-4A56-A339-04D1B046F02E}" srcOrd="0" destOrd="1" presId="urn:microsoft.com/office/officeart/2008/layout/PictureStrips"/>
    <dgm:cxn modelId="{F63E6A5B-A79E-4359-AD5D-82D91A229428}" srcId="{B49805AA-1E37-4340-BC9E-E71C5F743E0D}" destId="{FC16C62B-5E31-458F-8FE7-72A441194C46}" srcOrd="1" destOrd="0" parTransId="{C2B8992C-0863-425C-B815-5638207C7793}" sibTransId="{5F40931F-0866-4A24-B297-A2A6E3986E7D}"/>
    <dgm:cxn modelId="{077FC95A-3747-4BC4-A550-D59F850DE44B}" srcId="{5BA40FE2-D47A-4811-B7C8-B8C3911AAA26}" destId="{7AE5CB74-B365-4514-BDB7-7C069F9A5BFC}" srcOrd="0" destOrd="0" parTransId="{B12045DC-9142-4FC9-9ED6-6CFF293230A3}" sibTransId="{DE05A809-9F61-48A5-8D96-D9DE9392F3A3}"/>
    <dgm:cxn modelId="{21957737-ACE8-4CD9-BC00-544BA3981019}" srcId="{62531FA5-02E0-403B-8DF0-D209596B579B}" destId="{348F0660-0C0D-4B57-B6D1-7843978D31A8}" srcOrd="0" destOrd="0" parTransId="{51D43371-0E1F-401C-A358-BFD6995B8B57}" sibTransId="{4D938202-FD48-4F15-9749-ACF6B33A4BFE}"/>
    <dgm:cxn modelId="{136F9958-565C-47A7-B155-CFF8F33586E5}" srcId="{26A23481-02B6-440A-A0B2-B9785EE00DBA}" destId="{29334493-4A1C-4BB1-92D0-4908812C6CD9}" srcOrd="4" destOrd="0" parTransId="{6A61D32A-0E7D-44C0-A8DD-03E1C659D184}" sibTransId="{E66FAF31-D979-4D2D-A585-5BF90A8D4CDF}"/>
    <dgm:cxn modelId="{5BFD2E17-A719-4FF9-AE46-26A9EBBF0BD5}" type="presOf" srcId="{7AE5CB74-B365-4514-BDB7-7C069F9A5BFC}" destId="{10AEAD18-9B2A-4276-959B-B4A770317AE4}" srcOrd="0" destOrd="1" presId="urn:microsoft.com/office/officeart/2008/layout/PictureStrips"/>
    <dgm:cxn modelId="{17EBEFC6-FA83-4CEC-A3B2-FB3AA0D09BBB}" type="presOf" srcId="{082C48A3-3EA9-4CD6-ADA0-117B0641E237}" destId="{B67927B6-A1A6-4DA7-9E74-41E95A0098FF}" srcOrd="0" destOrd="0" presId="urn:microsoft.com/office/officeart/2008/layout/PictureStrips"/>
    <dgm:cxn modelId="{73B7040C-0736-49D9-8A15-33928FBD092A}" type="presOf" srcId="{34DD99C2-0CBC-431F-988A-FA1CC7F1265A}" destId="{71652793-E8C2-44EE-883E-C5AE6ADB241E}" srcOrd="0" destOrd="2" presId="urn:microsoft.com/office/officeart/2008/layout/PictureStrips"/>
    <dgm:cxn modelId="{F03A5253-B8A3-4D92-9F4D-E5FD6A580CF2}" srcId="{C0C25320-000B-4726-ABC1-314F36AEAAB4}" destId="{2AF43883-5C46-4F94-A008-B6A013749A3E}" srcOrd="0" destOrd="0" parTransId="{D282C0D6-A0D9-47CD-97E7-55F9EFCE8159}" sibTransId="{D47E9ADA-72BD-46D0-BDC8-5EE4FCBD9001}"/>
    <dgm:cxn modelId="{0088644A-2BFB-4B92-B990-992882754824}" srcId="{26A23481-02B6-440A-A0B2-B9785EE00DBA}" destId="{5BA40FE2-D47A-4811-B7C8-B8C3911AAA26}" srcOrd="1" destOrd="0" parTransId="{8E6F9EF6-C656-450D-B257-D16C66EE694F}" sibTransId="{6676A604-980B-46D2-B095-86864A56A42F}"/>
    <dgm:cxn modelId="{7560AE60-77A4-428A-852A-85760FEDB221}" srcId="{26A23481-02B6-440A-A0B2-B9785EE00DBA}" destId="{082C48A3-3EA9-4CD6-ADA0-117B0641E237}" srcOrd="2" destOrd="0" parTransId="{29E6675F-6006-4F27-9F63-36A0497A8676}" sibTransId="{92E34029-C197-4E39-8243-264DECC9F22F}"/>
    <dgm:cxn modelId="{C73EA296-7B6B-44C0-888A-23E48A8F0746}" type="presOf" srcId="{B49805AA-1E37-4340-BC9E-E71C5F743E0D}" destId="{2C83306E-BE84-48C5-8DA7-7EDC270E4655}" srcOrd="0" destOrd="0" presId="urn:microsoft.com/office/officeart/2008/layout/PictureStrips"/>
    <dgm:cxn modelId="{65E7C3D9-5EB2-4C23-B810-A2AF528AEEBD}" type="presOf" srcId="{D71F1070-A30C-45F8-A392-A076410FF549}" destId="{6581FC7B-D13B-4A56-A339-04D1B046F02E}" srcOrd="0" destOrd="0" presId="urn:microsoft.com/office/officeart/2008/layout/PictureStrips"/>
    <dgm:cxn modelId="{7E8122B0-DFE2-496B-BD51-CF31E269C756}" srcId="{082C48A3-3EA9-4CD6-ADA0-117B0641E237}" destId="{763BE7E3-73E4-4351-A841-2BDD84E5017A}" srcOrd="0" destOrd="0" parTransId="{7804BC05-DA99-4BF1-A5D2-6944E7F84498}" sibTransId="{BEB0C490-3A12-4794-B021-24BA67D6C1F4}"/>
    <dgm:cxn modelId="{C14469AB-80B0-4D01-985C-FBEE08745276}" type="presOf" srcId="{2AF43883-5C46-4F94-A008-B6A013749A3E}" destId="{80324B09-7AA2-424A-BBD9-37EECE2F9CBB}" srcOrd="0" destOrd="1" presId="urn:microsoft.com/office/officeart/2008/layout/PictureStrips"/>
    <dgm:cxn modelId="{8ACEBE02-A1A2-422B-9505-53D2A3044B77}" type="presOf" srcId="{5BA40FE2-D47A-4811-B7C8-B8C3911AAA26}" destId="{10AEAD18-9B2A-4276-959B-B4A770317AE4}" srcOrd="0" destOrd="0" presId="urn:microsoft.com/office/officeart/2008/layout/PictureStrips"/>
    <dgm:cxn modelId="{CEFC8A03-AFC6-4ACA-93C7-5501187B32F0}" type="presOf" srcId="{BE0BBEB6-5A3E-41CF-BAB0-02E254E56AE5}" destId="{71652793-E8C2-44EE-883E-C5AE6ADB241E}" srcOrd="0" destOrd="1" presId="urn:microsoft.com/office/officeart/2008/layout/PictureStrips"/>
    <dgm:cxn modelId="{E023502E-90A9-48AB-8820-B4D86492A7AC}" type="presOf" srcId="{29334493-4A1C-4BB1-92D0-4908812C6CD9}" destId="{71652793-E8C2-44EE-883E-C5AE6ADB241E}" srcOrd="0" destOrd="0" presId="urn:microsoft.com/office/officeart/2008/layout/PictureStrips"/>
    <dgm:cxn modelId="{A32EEF7A-5F9A-4B32-BF10-506BB62E318C}" type="presOf" srcId="{763BE7E3-73E4-4351-A841-2BDD84E5017A}" destId="{B67927B6-A1A6-4DA7-9E74-41E95A0098FF}" srcOrd="0" destOrd="1" presId="urn:microsoft.com/office/officeart/2008/layout/PictureStrips"/>
    <dgm:cxn modelId="{82A1AABB-2CF7-4343-9B0A-481CCDFB640E}" type="presOf" srcId="{671AFD37-B7B0-42DF-A86E-5171FCDCC7EB}" destId="{10AEAD18-9B2A-4276-959B-B4A770317AE4}" srcOrd="0" destOrd="2" presId="urn:microsoft.com/office/officeart/2008/layout/PictureStrips"/>
    <dgm:cxn modelId="{ED823E03-93EE-40EC-BCFA-76092441EABF}" srcId="{26A23481-02B6-440A-A0B2-B9785EE00DBA}" destId="{D71F1070-A30C-45F8-A392-A076410FF549}" srcOrd="5" destOrd="0" parTransId="{9828315F-E049-49B2-B719-A383495D49C0}" sibTransId="{906D3D09-CC13-40A1-880F-5374D5BF6BF2}"/>
    <dgm:cxn modelId="{9F966678-DB63-4B40-A13E-D827C40BA26C}" srcId="{5BA40FE2-D47A-4811-B7C8-B8C3911AAA26}" destId="{671AFD37-B7B0-42DF-A86E-5171FCDCC7EB}" srcOrd="1" destOrd="0" parTransId="{EA3D4B88-FCA5-478C-827F-5EF4DBD34907}" sibTransId="{CA274424-BCEC-4893-B029-1F0A5EA806E3}"/>
    <dgm:cxn modelId="{8A044473-C56B-48E5-8BFD-040C462854F0}" srcId="{26A23481-02B6-440A-A0B2-B9785EE00DBA}" destId="{B49805AA-1E37-4340-BC9E-E71C5F743E0D}" srcOrd="0" destOrd="0" parTransId="{8DAD2D49-E4DD-4CE3-87C2-88174AF23766}" sibTransId="{F9A253D2-6D09-4969-A9B4-B0525065A266}"/>
    <dgm:cxn modelId="{85FE3D65-5B1C-457B-ABD0-A566D01F9480}" srcId="{29334493-4A1C-4BB1-92D0-4908812C6CD9}" destId="{34DD99C2-0CBC-431F-988A-FA1CC7F1265A}" srcOrd="1" destOrd="0" parTransId="{80194129-432F-4FE8-84CA-649B085D17F0}" sibTransId="{96B985B5-77C9-4EEE-817F-09C1D61672BE}"/>
    <dgm:cxn modelId="{02F2AD96-9F02-4566-8EDC-974E762AA617}" srcId="{26A23481-02B6-440A-A0B2-B9785EE00DBA}" destId="{C0C25320-000B-4726-ABC1-314F36AEAAB4}" srcOrd="6" destOrd="0" parTransId="{06B9D014-6298-44ED-8E1A-18ABD3982378}" sibTransId="{7149079A-988D-47DB-95A6-11527E08024C}"/>
    <dgm:cxn modelId="{3B07EAFC-1BC4-4947-B50A-37426432D4DA}" type="presOf" srcId="{FC16C62B-5E31-458F-8FE7-72A441194C46}" destId="{2C83306E-BE84-48C5-8DA7-7EDC270E4655}" srcOrd="0" destOrd="2" presId="urn:microsoft.com/office/officeart/2008/layout/PictureStrips"/>
    <dgm:cxn modelId="{A5C17CC3-5EA7-41EA-A485-B5CDE2A48FB6}" type="presOf" srcId="{1760B30F-5EC0-4769-A968-B3367A7FE86F}" destId="{2C83306E-BE84-48C5-8DA7-7EDC270E4655}" srcOrd="0" destOrd="1" presId="urn:microsoft.com/office/officeart/2008/layout/PictureStrips"/>
    <dgm:cxn modelId="{2D5B5915-DEA8-4D1E-A29F-20F11390953E}" type="presOf" srcId="{348F0660-0C0D-4B57-B6D1-7843978D31A8}" destId="{74FD87E6-A3C3-4AA1-ABEF-4D14E8EAA35B}" srcOrd="0" destOrd="1" presId="urn:microsoft.com/office/officeart/2008/layout/PictureStrips"/>
    <dgm:cxn modelId="{A55BECEA-4E36-4425-B42F-7FFD06EBFA05}" srcId="{D71F1070-A30C-45F8-A392-A076410FF549}" destId="{08E9E181-E367-419E-AD23-EF9BB81F92AE}" srcOrd="0" destOrd="0" parTransId="{07633E30-F69C-4886-87F3-292A37DE3F57}" sibTransId="{65C303B3-198A-4347-BD6B-54B69D003ECD}"/>
    <dgm:cxn modelId="{5D3548D9-C6BD-4F03-A687-D5FE7C64A330}" type="presOf" srcId="{62531FA5-02E0-403B-8DF0-D209596B579B}" destId="{74FD87E6-A3C3-4AA1-ABEF-4D14E8EAA35B}" srcOrd="0" destOrd="0" presId="urn:microsoft.com/office/officeart/2008/layout/PictureStrips"/>
    <dgm:cxn modelId="{9F036E58-62E8-4DBD-ACB2-362239C652AF}" srcId="{B49805AA-1E37-4340-BC9E-E71C5F743E0D}" destId="{1760B30F-5EC0-4769-A968-B3367A7FE86F}" srcOrd="0" destOrd="0" parTransId="{1E1609D1-BB95-4265-B047-B9D9F259E5C8}" sibTransId="{6B58E90C-C540-42FE-A1A4-86B03801960D}"/>
    <dgm:cxn modelId="{03B00DDE-E920-4498-BF7B-7D97C9531DB1}" type="presOf" srcId="{26A23481-02B6-440A-A0B2-B9785EE00DBA}" destId="{B8D3511F-9CE9-49B1-AAEC-047129AB2C3D}" srcOrd="0" destOrd="0" presId="urn:microsoft.com/office/officeart/2008/layout/PictureStrips"/>
    <dgm:cxn modelId="{8C347AF7-32B5-4E17-9BB8-3CB3FD983558}" srcId="{29334493-4A1C-4BB1-92D0-4908812C6CD9}" destId="{BE0BBEB6-5A3E-41CF-BAB0-02E254E56AE5}" srcOrd="0" destOrd="0" parTransId="{08129550-D094-4662-B21B-18BA72801BD8}" sibTransId="{28CE9608-BA66-4495-A075-AD65099ADE1F}"/>
    <dgm:cxn modelId="{2C373529-4378-40B4-9DED-CD3B7939F387}" type="presOf" srcId="{C0C25320-000B-4726-ABC1-314F36AEAAB4}" destId="{80324B09-7AA2-424A-BBD9-37EECE2F9CBB}" srcOrd="0" destOrd="0" presId="urn:microsoft.com/office/officeart/2008/layout/PictureStrips"/>
    <dgm:cxn modelId="{155CDD4E-C60C-4AE0-8873-66B2FD61456F}" srcId="{26A23481-02B6-440A-A0B2-B9785EE00DBA}" destId="{62531FA5-02E0-403B-8DF0-D209596B579B}" srcOrd="3" destOrd="0" parTransId="{F2A498E7-72C1-429E-9F68-CE3D99399AF9}" sibTransId="{2FD2C5A8-7354-4920-9D11-0E31197683B5}"/>
    <dgm:cxn modelId="{AA468164-3D6D-4C3B-9215-D2B3544818B7}" type="presParOf" srcId="{B8D3511F-9CE9-49B1-AAEC-047129AB2C3D}" destId="{51831166-B301-4E88-96B5-C05B89223755}" srcOrd="0" destOrd="0" presId="urn:microsoft.com/office/officeart/2008/layout/PictureStrips"/>
    <dgm:cxn modelId="{A2B38EA7-FE4A-46CD-9563-D6D168668159}" type="presParOf" srcId="{51831166-B301-4E88-96B5-C05B89223755}" destId="{2C83306E-BE84-48C5-8DA7-7EDC270E4655}" srcOrd="0" destOrd="0" presId="urn:microsoft.com/office/officeart/2008/layout/PictureStrips"/>
    <dgm:cxn modelId="{940AAE68-B8A1-4AFB-B1FE-7141F319B0A1}" type="presParOf" srcId="{51831166-B301-4E88-96B5-C05B89223755}" destId="{2546778B-9C6A-40BD-B596-618128EA9433}" srcOrd="1" destOrd="0" presId="urn:microsoft.com/office/officeart/2008/layout/PictureStrips"/>
    <dgm:cxn modelId="{82713759-42F6-4CA2-A91E-B438D8598614}" type="presParOf" srcId="{B8D3511F-9CE9-49B1-AAEC-047129AB2C3D}" destId="{F7C4C72D-DCD6-405F-B9CF-E920C2FAF164}" srcOrd="1" destOrd="0" presId="urn:microsoft.com/office/officeart/2008/layout/PictureStrips"/>
    <dgm:cxn modelId="{4F5C6E43-EF98-4F24-B08A-14AE70E19FAC}" type="presParOf" srcId="{B8D3511F-9CE9-49B1-AAEC-047129AB2C3D}" destId="{ED099623-4822-41D2-A0D5-4641A627E86C}" srcOrd="2" destOrd="0" presId="urn:microsoft.com/office/officeart/2008/layout/PictureStrips"/>
    <dgm:cxn modelId="{EFA96B62-F1A4-4723-87B9-13050D43AA98}" type="presParOf" srcId="{ED099623-4822-41D2-A0D5-4641A627E86C}" destId="{10AEAD18-9B2A-4276-959B-B4A770317AE4}" srcOrd="0" destOrd="0" presId="urn:microsoft.com/office/officeart/2008/layout/PictureStrips"/>
    <dgm:cxn modelId="{31DC0F6F-5522-40BF-A358-B014AD66B148}" type="presParOf" srcId="{ED099623-4822-41D2-A0D5-4641A627E86C}" destId="{4B37A465-6A93-41A2-B112-CF0E88109B6F}" srcOrd="1" destOrd="0" presId="urn:microsoft.com/office/officeart/2008/layout/PictureStrips"/>
    <dgm:cxn modelId="{1C363698-DDC4-444E-9FC3-5ED369F5691E}" type="presParOf" srcId="{B8D3511F-9CE9-49B1-AAEC-047129AB2C3D}" destId="{F5ABA07A-D9A5-4BAB-8DFD-A6B83346EB2E}" srcOrd="3" destOrd="0" presId="urn:microsoft.com/office/officeart/2008/layout/PictureStrips"/>
    <dgm:cxn modelId="{86F6361A-52E7-4D38-A2EF-95E010F2D2B9}" type="presParOf" srcId="{B8D3511F-9CE9-49B1-AAEC-047129AB2C3D}" destId="{C5E49963-651B-4C08-87F6-8105FA500600}" srcOrd="4" destOrd="0" presId="urn:microsoft.com/office/officeart/2008/layout/PictureStrips"/>
    <dgm:cxn modelId="{CA24C642-A8C6-4301-9E4B-658DE82601A4}" type="presParOf" srcId="{C5E49963-651B-4C08-87F6-8105FA500600}" destId="{B67927B6-A1A6-4DA7-9E74-41E95A0098FF}" srcOrd="0" destOrd="0" presId="urn:microsoft.com/office/officeart/2008/layout/PictureStrips"/>
    <dgm:cxn modelId="{F5DF7834-F364-4FA9-BA91-A5B89B0956E1}" type="presParOf" srcId="{C5E49963-651B-4C08-87F6-8105FA500600}" destId="{4127E1B5-DC3F-4F5E-8FF5-B8454B907C69}" srcOrd="1" destOrd="0" presId="urn:microsoft.com/office/officeart/2008/layout/PictureStrips"/>
    <dgm:cxn modelId="{2A089DC1-ADF9-48FB-83CD-13BF6062580F}" type="presParOf" srcId="{B8D3511F-9CE9-49B1-AAEC-047129AB2C3D}" destId="{A3D39E79-8CBB-4058-83E0-C7002FA80995}" srcOrd="5" destOrd="0" presId="urn:microsoft.com/office/officeart/2008/layout/PictureStrips"/>
    <dgm:cxn modelId="{7A1E2146-8D49-48EB-BC1D-623E8A80A5C9}" type="presParOf" srcId="{B8D3511F-9CE9-49B1-AAEC-047129AB2C3D}" destId="{2E0617D9-5AB4-4EBD-8911-4FD7BB1B69C5}" srcOrd="6" destOrd="0" presId="urn:microsoft.com/office/officeart/2008/layout/PictureStrips"/>
    <dgm:cxn modelId="{81EC5C37-BA86-4CF3-9605-F4305A56BA18}" type="presParOf" srcId="{2E0617D9-5AB4-4EBD-8911-4FD7BB1B69C5}" destId="{74FD87E6-A3C3-4AA1-ABEF-4D14E8EAA35B}" srcOrd="0" destOrd="0" presId="urn:microsoft.com/office/officeart/2008/layout/PictureStrips"/>
    <dgm:cxn modelId="{4F1F3AFC-9F7A-457B-AE63-AAB9FFF3B556}" type="presParOf" srcId="{2E0617D9-5AB4-4EBD-8911-4FD7BB1B69C5}" destId="{A135EF09-5694-45BD-A264-E5C25A56FB9E}" srcOrd="1" destOrd="0" presId="urn:microsoft.com/office/officeart/2008/layout/PictureStrips"/>
    <dgm:cxn modelId="{E1674879-6C7C-4998-93D6-5D2EB9E2C87F}" type="presParOf" srcId="{B8D3511F-9CE9-49B1-AAEC-047129AB2C3D}" destId="{50B18380-2C3B-4A0D-A191-AB04C639FBC1}" srcOrd="7" destOrd="0" presId="urn:microsoft.com/office/officeart/2008/layout/PictureStrips"/>
    <dgm:cxn modelId="{DC017B92-8070-4782-A5A4-A8784C72A145}" type="presParOf" srcId="{B8D3511F-9CE9-49B1-AAEC-047129AB2C3D}" destId="{D82EE89F-13D1-4DAF-8D3A-FD5706CB7BBB}" srcOrd="8" destOrd="0" presId="urn:microsoft.com/office/officeart/2008/layout/PictureStrips"/>
    <dgm:cxn modelId="{AC1C175F-AD11-4D2F-91D1-0B155D32C489}" type="presParOf" srcId="{D82EE89F-13D1-4DAF-8D3A-FD5706CB7BBB}" destId="{71652793-E8C2-44EE-883E-C5AE6ADB241E}" srcOrd="0" destOrd="0" presId="urn:microsoft.com/office/officeart/2008/layout/PictureStrips"/>
    <dgm:cxn modelId="{FB56EA8E-001C-4FBD-A6EC-59B5429F5D9B}" type="presParOf" srcId="{D82EE89F-13D1-4DAF-8D3A-FD5706CB7BBB}" destId="{13FB5037-89AE-4EDE-B73E-CE04BAC4D1AE}" srcOrd="1" destOrd="0" presId="urn:microsoft.com/office/officeart/2008/layout/PictureStrips"/>
    <dgm:cxn modelId="{5B959094-505C-4FCF-AD18-AE8864C47C37}" type="presParOf" srcId="{B8D3511F-9CE9-49B1-AAEC-047129AB2C3D}" destId="{B126D8FD-4F48-401A-A9D9-69BBB4B334C7}" srcOrd="9" destOrd="0" presId="urn:microsoft.com/office/officeart/2008/layout/PictureStrips"/>
    <dgm:cxn modelId="{3D8F7311-406F-43BA-83C2-21EF53436587}" type="presParOf" srcId="{B8D3511F-9CE9-49B1-AAEC-047129AB2C3D}" destId="{4AAD5E38-FA5D-499C-B157-978A38E1D33E}" srcOrd="10" destOrd="0" presId="urn:microsoft.com/office/officeart/2008/layout/PictureStrips"/>
    <dgm:cxn modelId="{CDD92C1A-0359-42D6-BE66-DBBA3580D91E}" type="presParOf" srcId="{4AAD5E38-FA5D-499C-B157-978A38E1D33E}" destId="{6581FC7B-D13B-4A56-A339-04D1B046F02E}" srcOrd="0" destOrd="0" presId="urn:microsoft.com/office/officeart/2008/layout/PictureStrips"/>
    <dgm:cxn modelId="{996D5772-9FC9-40A9-BC18-BA50039467BB}" type="presParOf" srcId="{4AAD5E38-FA5D-499C-B157-978A38E1D33E}" destId="{3A61C843-A546-4552-9AE8-B0D366651432}" srcOrd="1" destOrd="0" presId="urn:microsoft.com/office/officeart/2008/layout/PictureStrips"/>
    <dgm:cxn modelId="{1AE73C0A-0D6B-4E82-9EE7-8BB15E0A8292}" type="presParOf" srcId="{B8D3511F-9CE9-49B1-AAEC-047129AB2C3D}" destId="{A8DA7931-3E1C-43A2-84AF-C0A736CCABA3}" srcOrd="11" destOrd="0" presId="urn:microsoft.com/office/officeart/2008/layout/PictureStrips"/>
    <dgm:cxn modelId="{8C01534A-FE7E-47D5-997A-BA35D0EBB275}" type="presParOf" srcId="{B8D3511F-9CE9-49B1-AAEC-047129AB2C3D}" destId="{02A2EB3B-7510-4D58-8562-7FAF926DB3CD}" srcOrd="12" destOrd="0" presId="urn:microsoft.com/office/officeart/2008/layout/PictureStrips"/>
    <dgm:cxn modelId="{AA33FC1B-B211-4DC4-8462-189DDA5C3E02}" type="presParOf" srcId="{02A2EB3B-7510-4D58-8562-7FAF926DB3CD}" destId="{80324B09-7AA2-424A-BBD9-37EECE2F9CBB}" srcOrd="0" destOrd="0" presId="urn:microsoft.com/office/officeart/2008/layout/PictureStrips"/>
    <dgm:cxn modelId="{DB1C5A6C-AE1C-43AA-91A7-6D1C086919BE}" type="presParOf" srcId="{02A2EB3B-7510-4D58-8562-7FAF926DB3CD}" destId="{0CD775F1-1046-4777-AE79-CECB4BCDDA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3306E-BE84-48C5-8DA7-7EDC270E4655}">
      <dsp:nvSpPr>
        <dsp:cNvPr id="0" name=""/>
        <dsp:cNvSpPr/>
      </dsp:nvSpPr>
      <dsp:spPr>
        <a:xfrm>
          <a:off x="1003935" y="333974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Biwa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Short-necked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Often used in narrative storytelling</a:t>
          </a:r>
          <a:endParaRPr lang="en-US" sz="1400" kern="1200" dirty="0"/>
        </a:p>
      </dsp:txBody>
      <dsp:txXfrm>
        <a:off x="1003935" y="333974"/>
        <a:ext cx="3720112" cy="1162535"/>
      </dsp:txXfrm>
    </dsp:sp>
    <dsp:sp modelId="{2546778B-9C6A-40BD-B596-618128EA9433}">
      <dsp:nvSpPr>
        <dsp:cNvPr id="0" name=""/>
        <dsp:cNvSpPr/>
      </dsp:nvSpPr>
      <dsp:spPr>
        <a:xfrm>
          <a:off x="848930" y="166052"/>
          <a:ext cx="813774" cy="12206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EAD18-9B2A-4276-959B-B4A770317AE4}">
      <dsp:nvSpPr>
        <dsp:cNvPr id="0" name=""/>
        <dsp:cNvSpPr/>
      </dsp:nvSpPr>
      <dsp:spPr>
        <a:xfrm>
          <a:off x="5121116" y="333974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Hyoshigi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Consisting of two pieces of wood connected by a thin ornamental rope.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They are used in traditional theaters in Japan to announce the beginning of a performance.</a:t>
          </a:r>
          <a:endParaRPr lang="en-US" sz="1100" kern="1200" dirty="0"/>
        </a:p>
      </dsp:txBody>
      <dsp:txXfrm>
        <a:off x="5121116" y="333974"/>
        <a:ext cx="3720112" cy="1162535"/>
      </dsp:txXfrm>
    </dsp:sp>
    <dsp:sp modelId="{4B37A465-6A93-41A2-B112-CF0E88109B6F}">
      <dsp:nvSpPr>
        <dsp:cNvPr id="0" name=""/>
        <dsp:cNvSpPr/>
      </dsp:nvSpPr>
      <dsp:spPr>
        <a:xfrm>
          <a:off x="4966111" y="166052"/>
          <a:ext cx="813774" cy="122066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927B6-A1A6-4DA7-9E74-41E95A0098FF}">
      <dsp:nvSpPr>
        <dsp:cNvPr id="0" name=""/>
        <dsp:cNvSpPr/>
      </dsp:nvSpPr>
      <dsp:spPr>
        <a:xfrm>
          <a:off x="1003935" y="1797476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Kane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 A type of bell from Japan</a:t>
          </a:r>
          <a:endParaRPr lang="en-US" sz="1200" kern="1200" dirty="0"/>
        </a:p>
      </dsp:txBody>
      <dsp:txXfrm>
        <a:off x="1003935" y="1797476"/>
        <a:ext cx="3720112" cy="1162535"/>
      </dsp:txXfrm>
    </dsp:sp>
    <dsp:sp modelId="{4127E1B5-DC3F-4F5E-8FF5-B8454B907C69}">
      <dsp:nvSpPr>
        <dsp:cNvPr id="0" name=""/>
        <dsp:cNvSpPr/>
      </dsp:nvSpPr>
      <dsp:spPr>
        <a:xfrm>
          <a:off x="848930" y="1629555"/>
          <a:ext cx="813774" cy="122066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87E6-A3C3-4AA1-ABEF-4D14E8EAA35B}">
      <dsp:nvSpPr>
        <dsp:cNvPr id="0" name=""/>
        <dsp:cNvSpPr/>
      </dsp:nvSpPr>
      <dsp:spPr>
        <a:xfrm>
          <a:off x="5121116" y="1797476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Kokyu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</a:t>
          </a:r>
          <a:r>
            <a:rPr lang="en-US" sz="1200" b="0" i="0" kern="1200" dirty="0" smtClean="0"/>
            <a:t>The only one played with a bow.</a:t>
          </a:r>
          <a:endParaRPr lang="en-US" sz="1200" kern="1200" dirty="0"/>
        </a:p>
      </dsp:txBody>
      <dsp:txXfrm>
        <a:off x="5121116" y="1797476"/>
        <a:ext cx="3720112" cy="1162535"/>
      </dsp:txXfrm>
    </dsp:sp>
    <dsp:sp modelId="{A135EF09-5694-45BD-A264-E5C25A56FB9E}">
      <dsp:nvSpPr>
        <dsp:cNvPr id="0" name=""/>
        <dsp:cNvSpPr/>
      </dsp:nvSpPr>
      <dsp:spPr>
        <a:xfrm>
          <a:off x="4966111" y="1629555"/>
          <a:ext cx="813774" cy="122066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52793-E8C2-44EE-883E-C5AE6ADB241E}">
      <dsp:nvSpPr>
        <dsp:cNvPr id="0" name=""/>
        <dsp:cNvSpPr/>
      </dsp:nvSpPr>
      <dsp:spPr>
        <a:xfrm>
          <a:off x="1003935" y="3260979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Koto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</a:t>
          </a:r>
          <a:r>
            <a:rPr lang="en-US" sz="1200" b="0" i="0" kern="1200" dirty="0" smtClean="0"/>
            <a:t>Koto is the national instrument of Japan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 180 centimeters length, and made from </a:t>
          </a:r>
          <a:r>
            <a:rPr lang="en-US" sz="1200" b="0" i="0" kern="1200" dirty="0" err="1" smtClean="0"/>
            <a:t>kiri</a:t>
          </a:r>
          <a:r>
            <a:rPr lang="en-US" sz="1200" b="0" i="0" kern="1200" dirty="0" smtClean="0"/>
            <a:t> wood. 13 strings.</a:t>
          </a:r>
          <a:endParaRPr lang="en-US" sz="1200" kern="1200" dirty="0"/>
        </a:p>
      </dsp:txBody>
      <dsp:txXfrm>
        <a:off x="1003935" y="3260979"/>
        <a:ext cx="3720112" cy="1162535"/>
      </dsp:txXfrm>
    </dsp:sp>
    <dsp:sp modelId="{13FB5037-89AE-4EDE-B73E-CE04BAC4D1AE}">
      <dsp:nvSpPr>
        <dsp:cNvPr id="0" name=""/>
        <dsp:cNvSpPr/>
      </dsp:nvSpPr>
      <dsp:spPr>
        <a:xfrm>
          <a:off x="848930" y="3093057"/>
          <a:ext cx="813774" cy="122066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1FC7B-D13B-4A56-A339-04D1B046F02E}">
      <dsp:nvSpPr>
        <dsp:cNvPr id="0" name=""/>
        <dsp:cNvSpPr/>
      </dsp:nvSpPr>
      <dsp:spPr>
        <a:xfrm>
          <a:off x="5121116" y="3260979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</a:t>
          </a:r>
          <a:r>
            <a:rPr lang="en-US" sz="1200" b="0" i="0" kern="1200" dirty="0" err="1" smtClean="0"/>
            <a:t>Fue</a:t>
          </a:r>
          <a:r>
            <a:rPr lang="en-US" sz="1200" b="0" i="0" kern="1200" dirty="0" smtClean="0"/>
            <a:t> is the Japanese word for flute</a:t>
          </a:r>
          <a:endParaRPr lang="en-US" sz="1200" kern="1200" dirty="0"/>
        </a:p>
      </dsp:txBody>
      <dsp:txXfrm>
        <a:off x="5121116" y="3260979"/>
        <a:ext cx="3720112" cy="1162535"/>
      </dsp:txXfrm>
    </dsp:sp>
    <dsp:sp modelId="{3A61C843-A546-4552-9AE8-B0D366651432}">
      <dsp:nvSpPr>
        <dsp:cNvPr id="0" name=""/>
        <dsp:cNvSpPr/>
      </dsp:nvSpPr>
      <dsp:spPr>
        <a:xfrm>
          <a:off x="4966111" y="3093057"/>
          <a:ext cx="813774" cy="122066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3000" b="-9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24B09-7AA2-424A-BBD9-37EECE2F9CBB}">
      <dsp:nvSpPr>
        <dsp:cNvPr id="0" name=""/>
        <dsp:cNvSpPr/>
      </dsp:nvSpPr>
      <dsp:spPr>
        <a:xfrm>
          <a:off x="3062525" y="4724482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Shakuhachi</a:t>
          </a:r>
          <a:r>
            <a:rPr lang="en-US" sz="1400" kern="1200" dirty="0" smtClean="0"/>
            <a:t> 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</a:t>
          </a:r>
          <a:r>
            <a:rPr lang="en-US" sz="1200" b="0" i="0" kern="1200" dirty="0" err="1" smtClean="0"/>
            <a:t>Shakuhachi</a:t>
          </a:r>
          <a:r>
            <a:rPr lang="en-US" sz="1200" b="0" i="0" kern="1200" dirty="0" smtClean="0"/>
            <a:t> One of the most popular and oldest of the Japanese </a:t>
          </a:r>
          <a:r>
            <a:rPr lang="en-US" sz="1200" b="0" i="0" kern="1200" dirty="0" err="1" smtClean="0"/>
            <a:t>fue</a:t>
          </a:r>
          <a:endParaRPr lang="en-US" sz="1200" kern="1200" dirty="0"/>
        </a:p>
      </dsp:txBody>
      <dsp:txXfrm>
        <a:off x="3062525" y="4724482"/>
        <a:ext cx="3720112" cy="1162535"/>
      </dsp:txXfrm>
    </dsp:sp>
    <dsp:sp modelId="{0CD775F1-1046-4777-AE79-CECB4BCDDA46}">
      <dsp:nvSpPr>
        <dsp:cNvPr id="0" name=""/>
        <dsp:cNvSpPr/>
      </dsp:nvSpPr>
      <dsp:spPr>
        <a:xfrm>
          <a:off x="2907520" y="4556560"/>
          <a:ext cx="813774" cy="122066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9000" b="-6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86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81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8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7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2970-8229-47B7-A9E3-4BF3548BA05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826779-4296-4A2C-A830-36C50A75D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63" y="2379421"/>
            <a:ext cx="8799341" cy="1872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 &amp; Ideas of Modesty in Japan</a:t>
            </a:r>
            <a:endParaRPr 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1161" y="4251488"/>
            <a:ext cx="5307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– Arpan Mondal &amp;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Ashmitha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70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519" y="2502608"/>
            <a:ext cx="3161894" cy="174583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Music of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Japan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9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8048"/>
            <a:ext cx="8596668" cy="265056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Japan is the largest </a:t>
            </a:r>
            <a:r>
              <a:rPr lang="en-US" dirty="0">
                <a:solidFill>
                  <a:schemeClr val="accent1"/>
                </a:solidFill>
              </a:rPr>
              <a:t>physical music</a:t>
            </a:r>
            <a:r>
              <a:rPr lang="en-US" dirty="0">
                <a:solidFill>
                  <a:schemeClr val="tx1"/>
                </a:solidFill>
              </a:rPr>
              <a:t> market in the world, worth US$3 billion in 2014, and the </a:t>
            </a:r>
            <a:r>
              <a:rPr lang="en-US" dirty="0" smtClean="0">
                <a:solidFill>
                  <a:schemeClr val="tx1"/>
                </a:solidFill>
              </a:rPr>
              <a:t>second-largest </a:t>
            </a:r>
            <a:r>
              <a:rPr lang="en-US" dirty="0" smtClean="0">
                <a:solidFill>
                  <a:schemeClr val="tx1"/>
                </a:solidFill>
              </a:rPr>
              <a:t>behind </a:t>
            </a:r>
            <a:r>
              <a:rPr lang="en-US" dirty="0">
                <a:solidFill>
                  <a:schemeClr val="tx1"/>
                </a:solidFill>
              </a:rPr>
              <a:t>the United States, and the biggest in </a:t>
            </a:r>
            <a:r>
              <a:rPr lang="en-US" dirty="0" smtClean="0">
                <a:solidFill>
                  <a:schemeClr val="tx1"/>
                </a:solidFill>
              </a:rPr>
              <a:t>Asia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Japanese </a:t>
            </a:r>
            <a:r>
              <a:rPr lang="en-US" dirty="0">
                <a:solidFill>
                  <a:schemeClr val="tx1"/>
                </a:solidFill>
              </a:rPr>
              <a:t>artists, with 37 of the top 50 best-selling albums and 49 of the top 50 best-selling singles in 2014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Traditional Japanese music differs markedly from Western music, as it is often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based on the intervals of human breathing rather than on mathematical timing.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94" y="415392"/>
            <a:ext cx="6140647" cy="627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94" y="1330579"/>
            <a:ext cx="10058400" cy="47868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Music = </a:t>
            </a:r>
            <a:r>
              <a:rPr lang="en-US" sz="2400" dirty="0" err="1" smtClean="0">
                <a:solidFill>
                  <a:srgbClr val="FF0000"/>
                </a:solidFill>
              </a:rPr>
              <a:t>Ongaku</a:t>
            </a:r>
            <a:r>
              <a:rPr lang="en-US" sz="2400" dirty="0" smtClean="0"/>
              <a:t> </a:t>
            </a:r>
            <a:r>
              <a:rPr lang="en-US" sz="2400" dirty="0"/>
              <a:t>/</a:t>
            </a:r>
            <a:r>
              <a:rPr lang="ja-JP" altLang="en-US" sz="2400" dirty="0" smtClean="0"/>
              <a:t>音</a:t>
            </a:r>
            <a:r>
              <a:rPr lang="ja-JP" altLang="en-US" sz="2400" dirty="0"/>
              <a:t>楽</a:t>
            </a:r>
            <a:r>
              <a:rPr lang="en-US" sz="2400" dirty="0" smtClean="0"/>
              <a:t> ( </a:t>
            </a:r>
            <a:r>
              <a:rPr lang="en-US" sz="2400" dirty="0" smtClean="0">
                <a:solidFill>
                  <a:srgbClr val="FF0000"/>
                </a:solidFill>
              </a:rPr>
              <a:t>Kanji</a:t>
            </a:r>
            <a:r>
              <a:rPr lang="en-US" sz="2400" dirty="0" smtClean="0"/>
              <a:t>/</a:t>
            </a:r>
            <a:r>
              <a:rPr lang="ja-JP" altLang="en-US" sz="2400" dirty="0" smtClean="0"/>
              <a:t>音</a:t>
            </a:r>
            <a:r>
              <a:rPr lang="en-US" sz="2400" dirty="0" smtClean="0"/>
              <a:t> = Sound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err="1" smtClean="0">
                <a:solidFill>
                  <a:srgbClr val="FF0000"/>
                </a:solidFill>
              </a:rPr>
              <a:t>Gaku</a:t>
            </a:r>
            <a:r>
              <a:rPr lang="en-US" sz="2400" dirty="0" smtClean="0"/>
              <a:t>/</a:t>
            </a:r>
            <a:r>
              <a:rPr lang="ja-JP" altLang="en-US" sz="2400" dirty="0" smtClean="0"/>
              <a:t>楽</a:t>
            </a:r>
            <a:r>
              <a:rPr lang="en-US" sz="2400" dirty="0" smtClean="0"/>
              <a:t> = </a:t>
            </a:r>
            <a:r>
              <a:rPr lang="en-US" sz="2400" dirty="0"/>
              <a:t>E</a:t>
            </a:r>
            <a:r>
              <a:rPr lang="en-US" sz="2400" dirty="0" smtClean="0"/>
              <a:t>njoy)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Traditional </a:t>
            </a:r>
            <a:r>
              <a:rPr lang="en-US" sz="2400" dirty="0"/>
              <a:t>and Folk </a:t>
            </a:r>
            <a:r>
              <a:rPr lang="en-US" sz="2400" dirty="0" smtClean="0"/>
              <a:t>Music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Shomyo</a:t>
            </a:r>
            <a:r>
              <a:rPr lang="en-US" sz="2000" dirty="0"/>
              <a:t> (</a:t>
            </a:r>
            <a:r>
              <a:rPr lang="ja-JP" altLang="en-US" sz="2000" dirty="0"/>
              <a:t>声明 </a:t>
            </a:r>
            <a:r>
              <a:rPr lang="en-US" altLang="ja-JP" sz="2000" dirty="0"/>
              <a:t>or </a:t>
            </a:r>
            <a:r>
              <a:rPr lang="ja-JP" altLang="en-US" sz="2000" dirty="0"/>
              <a:t>聲明</a:t>
            </a:r>
            <a:r>
              <a:rPr lang="en-US" altLang="ja-JP" sz="2000" dirty="0" smtClean="0"/>
              <a:t>) = </a:t>
            </a:r>
            <a:r>
              <a:rPr lang="en-US" sz="2000" dirty="0" smtClean="0"/>
              <a:t>Buddhist chanting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Gagaku</a:t>
            </a:r>
            <a:r>
              <a:rPr lang="en-US" sz="2000" dirty="0"/>
              <a:t> (</a:t>
            </a:r>
            <a:r>
              <a:rPr lang="ja-JP" altLang="en-US" sz="2000" dirty="0"/>
              <a:t>雅楽</a:t>
            </a:r>
            <a:r>
              <a:rPr lang="en-US" altLang="ja-JP" sz="2000" dirty="0" smtClean="0"/>
              <a:t>) =</a:t>
            </a:r>
            <a:r>
              <a:rPr lang="en-US" sz="2000" dirty="0" smtClean="0"/>
              <a:t> </a:t>
            </a:r>
            <a:r>
              <a:rPr lang="en-US" sz="2000" dirty="0"/>
              <a:t>O</a:t>
            </a:r>
            <a:r>
              <a:rPr lang="en-US" sz="2000" dirty="0" smtClean="0"/>
              <a:t>rchestral </a:t>
            </a:r>
            <a:r>
              <a:rPr lang="en-US" sz="2000" dirty="0"/>
              <a:t>court </a:t>
            </a:r>
            <a:r>
              <a:rPr lang="en-US" sz="2000" dirty="0" smtClean="0"/>
              <a:t>music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Joruri</a:t>
            </a:r>
            <a:r>
              <a:rPr lang="en-US" sz="2000" dirty="0" smtClean="0"/>
              <a:t>  = A narrative music using the </a:t>
            </a:r>
            <a:r>
              <a:rPr lang="en-US" sz="2000" dirty="0" err="1" smtClean="0"/>
              <a:t>shamisen</a:t>
            </a:r>
            <a:endParaRPr lang="en-US" sz="2000" dirty="0" smtClean="0"/>
          </a:p>
          <a:p>
            <a:pPr marL="1184148" lvl="3" indent="-342900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Gidayu-bushi</a:t>
            </a:r>
            <a:r>
              <a:rPr lang="en-US" sz="1600" dirty="0" smtClean="0"/>
              <a:t> </a:t>
            </a:r>
            <a:r>
              <a:rPr lang="en-US" sz="1600" dirty="0"/>
              <a:t>- During the Edo </a:t>
            </a:r>
            <a:r>
              <a:rPr lang="en-US" sz="1600" dirty="0" smtClean="0"/>
              <a:t>period, </a:t>
            </a:r>
            <a:r>
              <a:rPr lang="en-US" sz="1600" dirty="0" err="1" smtClean="0"/>
              <a:t>Gidayu</a:t>
            </a:r>
            <a:r>
              <a:rPr lang="en-US" sz="1600" dirty="0" smtClean="0"/>
              <a:t> </a:t>
            </a:r>
            <a:r>
              <a:rPr lang="en-US" sz="1600" dirty="0"/>
              <a:t>began to play </a:t>
            </a:r>
            <a:r>
              <a:rPr lang="en-US" sz="1600" dirty="0" err="1"/>
              <a:t>joruri</a:t>
            </a:r>
            <a:r>
              <a:rPr lang="en-US" sz="1600" dirty="0"/>
              <a:t> in Osaka. This type of </a:t>
            </a:r>
            <a:r>
              <a:rPr lang="en-US" sz="1600" dirty="0" err="1" smtClean="0"/>
              <a:t>joruri</a:t>
            </a:r>
            <a:r>
              <a:rPr lang="en-US" sz="1600" dirty="0" smtClean="0"/>
              <a:t> </a:t>
            </a:r>
            <a:r>
              <a:rPr lang="en-US" sz="1600" dirty="0"/>
              <a:t>is for </a:t>
            </a:r>
            <a:r>
              <a:rPr lang="en-US" sz="1600" dirty="0" err="1"/>
              <a:t>Bunraku</a:t>
            </a:r>
            <a:r>
              <a:rPr lang="en-US" sz="1600" dirty="0"/>
              <a:t>, (puppet plays). </a:t>
            </a:r>
            <a:endParaRPr lang="en-US" sz="1600" dirty="0" smtClean="0"/>
          </a:p>
          <a:p>
            <a:pPr marL="1184148" lvl="3" indent="-342900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Trakiwazu-bushi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en-US" sz="1600" dirty="0" err="1" smtClean="0"/>
              <a:t>Trakiwazu</a:t>
            </a:r>
            <a:r>
              <a:rPr lang="en-US" sz="1600" dirty="0" smtClean="0"/>
              <a:t> </a:t>
            </a:r>
            <a:r>
              <a:rPr lang="en-US" sz="1600" dirty="0" err="1"/>
              <a:t>Mojidayu</a:t>
            </a:r>
            <a:r>
              <a:rPr lang="en-US" sz="1600" dirty="0"/>
              <a:t> began to play this style of </a:t>
            </a:r>
            <a:r>
              <a:rPr lang="en-US" sz="1600" dirty="0" err="1"/>
              <a:t>joruri</a:t>
            </a:r>
            <a:r>
              <a:rPr lang="en-US" sz="1600" dirty="0"/>
              <a:t> in Edo</a:t>
            </a:r>
            <a:r>
              <a:rPr lang="en-US" sz="1600" dirty="0" smtClean="0"/>
              <a:t>. This type of juror is for kabuki dances called </a:t>
            </a:r>
            <a:r>
              <a:rPr lang="en-US" sz="1600" dirty="0" err="1" smtClean="0"/>
              <a:t>Shosagoto</a:t>
            </a:r>
            <a:r>
              <a:rPr lang="en-US" sz="1600" dirty="0" smtClean="0"/>
              <a:t>. </a:t>
            </a:r>
          </a:p>
          <a:p>
            <a:pPr marL="1184148" lvl="3" indent="-342900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Kiyomoto-bushi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en-US" sz="1600" dirty="0" err="1"/>
              <a:t>Kiyomoto</a:t>
            </a:r>
            <a:r>
              <a:rPr lang="en-US" sz="1600" dirty="0"/>
              <a:t> </a:t>
            </a:r>
            <a:r>
              <a:rPr lang="en-US" sz="1600" dirty="0" err="1"/>
              <a:t>Enjyudayu</a:t>
            </a:r>
            <a:r>
              <a:rPr lang="en-US" sz="1600" dirty="0"/>
              <a:t> began to play this for kabuki dances in Edo during the late Edo period. He began to play this style in 1814. </a:t>
            </a:r>
            <a:endParaRPr lang="en-US" sz="1600" dirty="0" smtClean="0"/>
          </a:p>
          <a:p>
            <a:pPr marL="1184148" lvl="3" indent="-342900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Shinnai-bushi</a:t>
            </a:r>
            <a:r>
              <a:rPr lang="en-US" sz="1600" dirty="0" smtClean="0"/>
              <a:t> </a:t>
            </a:r>
            <a:r>
              <a:rPr lang="en-US" sz="1600" dirty="0"/>
              <a:t>- In the middle of the Edo </a:t>
            </a:r>
            <a:r>
              <a:rPr lang="en-US" sz="1600" dirty="0" smtClean="0"/>
              <a:t>period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235088"/>
            <a:ext cx="10058400" cy="627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Musical </a:t>
            </a:r>
            <a:r>
              <a:rPr lang="en-US" dirty="0" smtClean="0"/>
              <a:t>Instruments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28334112"/>
              </p:ext>
            </p:extLst>
          </p:nvPr>
        </p:nvGraphicFramePr>
        <p:xfrm>
          <a:off x="445513" y="804930"/>
          <a:ext cx="9690159" cy="6053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55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141668"/>
            <a:ext cx="8913394" cy="1724338"/>
          </a:xfrm>
        </p:spPr>
        <p:txBody>
          <a:bodyPr/>
          <a:lstStyle/>
          <a:p>
            <a:r>
              <a:rPr lang="en-US" dirty="0" smtClean="0"/>
              <a:t>IDEAS Of MODESTY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197735"/>
            <a:ext cx="9298546" cy="5473521"/>
          </a:xfrm>
        </p:spPr>
        <p:txBody>
          <a:bodyPr/>
          <a:lstStyle/>
          <a:p>
            <a:r>
              <a:rPr lang="en-US" dirty="0"/>
              <a:t>Greetings are </a:t>
            </a:r>
            <a:r>
              <a:rPr lang="en-US" dirty="0" smtClean="0"/>
              <a:t>a very </a:t>
            </a:r>
            <a:r>
              <a:rPr lang="en-US" dirty="0"/>
              <a:t>important part of Japanese </a:t>
            </a:r>
            <a:r>
              <a:rPr lang="en-US" dirty="0" err="1" smtClean="0"/>
              <a:t>culture.In</a:t>
            </a:r>
            <a:r>
              <a:rPr lang="en-US" dirty="0" smtClean="0"/>
              <a:t> Japan when two people meet </a:t>
            </a:r>
            <a:r>
              <a:rPr lang="en-US" dirty="0"/>
              <a:t>you have to bow and say </a:t>
            </a:r>
            <a:r>
              <a:rPr lang="en-US" b="1" dirty="0"/>
              <a:t>konnichiwa</a:t>
            </a:r>
            <a:r>
              <a:rPr lang="en-US" dirty="0"/>
              <a:t> (</a:t>
            </a:r>
            <a:r>
              <a:rPr lang="en-US" dirty="0" smtClean="0"/>
              <a:t>Hello). </a:t>
            </a:r>
            <a:r>
              <a:rPr lang="en-US" dirty="0"/>
              <a:t>A deeper, longer bow indicates respect and conversely a small nod with the head is casual </a:t>
            </a:r>
            <a:r>
              <a:rPr lang="en-US" dirty="0" smtClean="0"/>
              <a:t>and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any kind of meet at </a:t>
            </a:r>
            <a:r>
              <a:rPr lang="en-US" dirty="0" err="1" smtClean="0"/>
              <a:t>home,or</a:t>
            </a:r>
            <a:r>
              <a:rPr lang="en-US" dirty="0" smtClean="0"/>
              <a:t> at religious </a:t>
            </a:r>
            <a:r>
              <a:rPr lang="en-US" dirty="0" err="1" smtClean="0"/>
              <a:t>occasion,people</a:t>
            </a:r>
            <a:r>
              <a:rPr lang="en-US" dirty="0" smtClean="0"/>
              <a:t> are expected to sit </a:t>
            </a:r>
            <a:r>
              <a:rPr lang="en-US" dirty="0"/>
              <a:t>in the</a:t>
            </a:r>
            <a:r>
              <a:rPr lang="en-US" b="1" dirty="0"/>
              <a:t> </a:t>
            </a:r>
            <a:r>
              <a:rPr lang="en-US" b="1" dirty="0" err="1"/>
              <a:t>seiza</a:t>
            </a:r>
            <a:r>
              <a:rPr lang="en-US" b="1" dirty="0"/>
              <a:t> </a:t>
            </a:r>
            <a:r>
              <a:rPr lang="en-US" dirty="0"/>
              <a:t>style positioning, in which one sits with their legs tucked directly underneath themselves with a straight back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78" y="4905009"/>
            <a:ext cx="2063452" cy="1766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06" y="2240634"/>
            <a:ext cx="2943996" cy="18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0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141669"/>
            <a:ext cx="9955370" cy="65167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Japanese are also famous for their fondness for apologizing as an act of </a:t>
            </a:r>
            <a:r>
              <a:rPr lang="en-US" dirty="0" smtClean="0"/>
              <a:t>courtesy. </a:t>
            </a:r>
            <a:r>
              <a:rPr lang="en-US" dirty="0"/>
              <a:t>It often seems their reaction to any situation is to apologize first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In Japan it is also common when three people meet and two don't know each for there to be no effort to introduce the two who don't know each other. </a:t>
            </a:r>
            <a:endParaRPr lang="en-US" dirty="0" smtClean="0"/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When </a:t>
            </a:r>
            <a:r>
              <a:rPr lang="en-US" dirty="0"/>
              <a:t>eating at a traditional meal, the bowl is held to the mouth to avoid bending down to reach the table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rely less on words to convey context and are more attentive to the posture, expression and tone of voice of the speaker to draw meaning from a </a:t>
            </a:r>
            <a:r>
              <a:rPr lang="en-US" dirty="0" smtClean="0"/>
              <a:t>conversation</a:t>
            </a:r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Gifts </a:t>
            </a:r>
            <a:r>
              <a:rPr lang="en-US" dirty="0"/>
              <a:t>are important in Japan as their quality and choice is reflective of the relationship two people have and the respect the giver wishes to show to the recipient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53" y="2530832"/>
            <a:ext cx="1928947" cy="1444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02" y="5215306"/>
            <a:ext cx="2023398" cy="13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0151" y="257578"/>
            <a:ext cx="10856890" cy="5537915"/>
          </a:xfrm>
        </p:spPr>
        <p:txBody>
          <a:bodyPr>
            <a:normAutofit/>
          </a:bodyPr>
          <a:lstStyle/>
          <a:p>
            <a:r>
              <a:rPr lang="en-US" dirty="0"/>
              <a:t> Japanese are highly sensitive to </a:t>
            </a:r>
            <a:r>
              <a:rPr lang="en-US" dirty="0" smtClean="0"/>
              <a:t>criticism. </a:t>
            </a:r>
            <a:r>
              <a:rPr lang="en-US" dirty="0"/>
              <a:t>Great lengths are taken not to criticize </a:t>
            </a:r>
            <a:r>
              <a:rPr lang="en-US" dirty="0" smtClean="0"/>
              <a:t>someone instead hints </a:t>
            </a:r>
            <a:r>
              <a:rPr lang="en-US" dirty="0"/>
              <a:t>are offered in subtle </a:t>
            </a:r>
            <a:r>
              <a:rPr lang="en-US" dirty="0" smtClean="0"/>
              <a:t>ways.</a:t>
            </a:r>
          </a:p>
          <a:p>
            <a:endParaRPr lang="en-US" dirty="0"/>
          </a:p>
          <a:p>
            <a:r>
              <a:rPr lang="en-US" dirty="0" smtClean="0"/>
              <a:t>Working </a:t>
            </a:r>
            <a:r>
              <a:rPr lang="en-US" dirty="0"/>
              <a:t>in </a:t>
            </a:r>
            <a:r>
              <a:rPr lang="en-US" u="sng" dirty="0"/>
              <a:t>harmony</a:t>
            </a:r>
            <a:r>
              <a:rPr lang="en-US" dirty="0"/>
              <a:t> is viewed as the crucial element for productivity; thus, the Japanese have a predisposition to be indirect, gentle and courteous even if they disagree with what you are saying.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Japanese </a:t>
            </a:r>
            <a:r>
              <a:rPr lang="en-US" dirty="0"/>
              <a:t>culture puts heavy emphasis on participation, diligence and performance in people’s professional lives. The workforce is extremely dedicated and there is much pressure to strive for excellence and perfection. </a:t>
            </a:r>
          </a:p>
          <a:p>
            <a:endParaRPr lang="en-US" dirty="0" smtClean="0"/>
          </a:p>
          <a:p>
            <a:r>
              <a:rPr lang="en-US" dirty="0" smtClean="0"/>
              <a:t>Japanese </a:t>
            </a:r>
            <a:r>
              <a:rPr lang="en-US" dirty="0"/>
              <a:t>feel a heightened sense of belonging and loyalty to their </a:t>
            </a:r>
            <a:r>
              <a:rPr lang="en-US" dirty="0" smtClean="0"/>
              <a:t>family.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82" y="4187031"/>
            <a:ext cx="2766361" cy="20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-455" r="10992" b="7692"/>
          <a:stretch/>
        </p:blipFill>
        <p:spPr>
          <a:xfrm>
            <a:off x="3245475" y="515155"/>
            <a:ext cx="5022761" cy="5911403"/>
          </a:xfrm>
        </p:spPr>
      </p:pic>
    </p:spTree>
    <p:extLst>
      <p:ext uri="{BB962C8B-B14F-4D97-AF65-F5344CB8AC3E}">
        <p14:creationId xmlns:p14="http://schemas.microsoft.com/office/powerpoint/2010/main" val="2527091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FFFFFF"/>
      </a:accent2>
      <a:accent3>
        <a:srgbClr val="FFFFFF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502</TotalTime>
  <Words>204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メイリオ</vt:lpstr>
      <vt:lpstr>Trebuchet MS</vt:lpstr>
      <vt:lpstr>Wingdings</vt:lpstr>
      <vt:lpstr>Wingdings 3</vt:lpstr>
      <vt:lpstr>Facet</vt:lpstr>
      <vt:lpstr>Music &amp; Ideas of Modesty in Japan</vt:lpstr>
      <vt:lpstr>Music of  Japan</vt:lpstr>
      <vt:lpstr>Introduction</vt:lpstr>
      <vt:lpstr>Music</vt:lpstr>
      <vt:lpstr>Musical Instruments</vt:lpstr>
      <vt:lpstr>IDEAS Of MODESTY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Mondal, Arpan</dc:creator>
  <cp:lastModifiedBy>Mondal, Arpan</cp:lastModifiedBy>
  <cp:revision>46</cp:revision>
  <dcterms:created xsi:type="dcterms:W3CDTF">2019-11-07T03:08:54Z</dcterms:created>
  <dcterms:modified xsi:type="dcterms:W3CDTF">2019-11-07T12:16:27Z</dcterms:modified>
</cp:coreProperties>
</file>