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6" r:id="rId4"/>
    <p:sldId id="259" r:id="rId5"/>
    <p:sldId id="257" r:id="rId6"/>
    <p:sldId id="269" r:id="rId7"/>
    <p:sldId id="258" r:id="rId8"/>
    <p:sldId id="261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.jpeg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diagrams/_rels/drawing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0.jpeg"/><Relationship Id="rId6" Type="http://schemas.openxmlformats.org/officeDocument/2006/relationships/image" Target="../media/image22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2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A23481-02B6-440A-A0B2-B9785EE00DBA}" type="doc">
      <dgm:prSet loTypeId="urn:microsoft.com/office/officeart/2008/layout/PictureStrips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49805AA-1E37-4340-BC9E-E71C5F743E0D}">
      <dgm:prSet phldrT="[Text]" custT="1"/>
      <dgm:spPr/>
      <dgm:t>
        <a:bodyPr/>
        <a:lstStyle/>
        <a:p>
          <a:r>
            <a:rPr lang="en-US" sz="1600" dirty="0" smtClean="0"/>
            <a:t>Biwa</a:t>
          </a:r>
          <a:endParaRPr lang="en-US" sz="1600" dirty="0"/>
        </a:p>
      </dgm:t>
    </dgm:pt>
    <dgm:pt modelId="{8DAD2D49-E4DD-4CE3-87C2-88174AF23766}" cxnId="{F8259468-AC07-45DC-B89C-F4B4AA00734B}" type="parTrans">
      <dgm:prSet/>
      <dgm:spPr/>
      <dgm:t>
        <a:bodyPr/>
        <a:lstStyle/>
        <a:p>
          <a:endParaRPr lang="en-US"/>
        </a:p>
      </dgm:t>
    </dgm:pt>
    <dgm:pt modelId="{F9A253D2-6D09-4969-A9B4-B0525065A266}" cxnId="{F8259468-AC07-45DC-B89C-F4B4AA00734B}" type="sibTrans">
      <dgm:prSet/>
      <dgm:spPr/>
      <dgm:t>
        <a:bodyPr/>
        <a:lstStyle/>
        <a:p>
          <a:endParaRPr lang="en-US"/>
        </a:p>
      </dgm:t>
    </dgm:pt>
    <dgm:pt modelId="{1760B30F-5EC0-4769-A968-B3367A7FE86F}">
      <dgm:prSet phldrT="[Text]" custT="1"/>
      <dgm:spPr/>
      <dgm:t>
        <a:bodyPr/>
        <a:lstStyle/>
        <a:p>
          <a:r>
            <a:rPr lang="en-US" sz="1400" b="0" i="0" dirty="0" smtClean="0"/>
            <a:t>Short-necked</a:t>
          </a:r>
          <a:endParaRPr lang="en-US" sz="1400" dirty="0"/>
        </a:p>
      </dgm:t>
    </dgm:pt>
    <dgm:pt modelId="{1E1609D1-BB95-4265-B047-B9D9F259E5C8}" cxnId="{CF2492EA-C3B8-427A-8C45-DB965B9EC79C}" type="parTrans">
      <dgm:prSet/>
      <dgm:spPr/>
      <dgm:t>
        <a:bodyPr/>
        <a:lstStyle/>
        <a:p>
          <a:endParaRPr lang="en-US"/>
        </a:p>
      </dgm:t>
    </dgm:pt>
    <dgm:pt modelId="{6B58E90C-C540-42FE-A1A4-86B03801960D}" cxnId="{CF2492EA-C3B8-427A-8C45-DB965B9EC79C}" type="sibTrans">
      <dgm:prSet/>
      <dgm:spPr/>
      <dgm:t>
        <a:bodyPr/>
        <a:lstStyle/>
        <a:p>
          <a:endParaRPr lang="en-US"/>
        </a:p>
      </dgm:t>
    </dgm:pt>
    <dgm:pt modelId="{FC16C62B-5E31-458F-8FE7-72A441194C46}">
      <dgm:prSet phldrT="[Text]" custT="1"/>
      <dgm:spPr/>
      <dgm:t>
        <a:bodyPr/>
        <a:lstStyle/>
        <a:p>
          <a:r>
            <a:rPr lang="en-US" sz="1400" b="0" i="0" dirty="0" smtClean="0"/>
            <a:t>Often used in narrative storytelling</a:t>
          </a:r>
          <a:endParaRPr lang="en-US" sz="1400" dirty="0"/>
        </a:p>
      </dgm:t>
    </dgm:pt>
    <dgm:pt modelId="{C2B8992C-0863-425C-B815-5638207C7793}" cxnId="{417C99B2-115C-49A1-8D9B-306732953428}" type="parTrans">
      <dgm:prSet/>
      <dgm:spPr/>
      <dgm:t>
        <a:bodyPr/>
        <a:lstStyle/>
        <a:p>
          <a:endParaRPr lang="en-US"/>
        </a:p>
      </dgm:t>
    </dgm:pt>
    <dgm:pt modelId="{5F40931F-0866-4A24-B297-A2A6E3986E7D}" cxnId="{417C99B2-115C-49A1-8D9B-306732953428}" type="sibTrans">
      <dgm:prSet/>
      <dgm:spPr/>
      <dgm:t>
        <a:bodyPr/>
        <a:lstStyle/>
        <a:p>
          <a:endParaRPr lang="en-US"/>
        </a:p>
      </dgm:t>
    </dgm:pt>
    <dgm:pt modelId="{5BA40FE2-D47A-4811-B7C8-B8C3911AAA26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dirty="0" err="1" smtClean="0"/>
            <a:t>Hyoshigi</a:t>
          </a:r>
          <a:r>
            <a:rPr lang="en-US" sz="1400" dirty="0"/>
            <a:t/>
          </a:r>
          <a:endParaRPr lang="en-US" sz="1400" dirty="0"/>
        </a:p>
      </dgm:t>
    </dgm:pt>
    <dgm:pt modelId="{8E6F9EF6-C656-450D-B257-D16C66EE694F}" cxnId="{E44E3BE0-6EA0-460B-B8FC-DACEE9429A90}" type="parTrans">
      <dgm:prSet/>
      <dgm:spPr/>
      <dgm:t>
        <a:bodyPr/>
        <a:lstStyle/>
        <a:p>
          <a:endParaRPr lang="en-US"/>
        </a:p>
      </dgm:t>
    </dgm:pt>
    <dgm:pt modelId="{6676A604-980B-46D2-B095-86864A56A42F}" cxnId="{E44E3BE0-6EA0-460B-B8FC-DACEE9429A90}" type="sibTrans">
      <dgm:prSet/>
      <dgm:spPr/>
      <dgm:t>
        <a:bodyPr/>
        <a:lstStyle/>
        <a:p>
          <a:endParaRPr lang="en-US"/>
        </a:p>
      </dgm:t>
    </dgm:pt>
    <dgm:pt modelId="{1327C497-9572-4477-A90A-6EB8541EF0D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100" b="0" i="0" dirty="0" smtClean="0"/>
            <a:t> Consisting of two pieces of wood connected by a thin ornamental rope. </a:t>
          </a:r>
          <a:r>
            <a:rPr lang="en-US" sz="1100" dirty="0"/>
            <a:t/>
          </a:r>
          <a:endParaRPr lang="en-US" sz="1100" dirty="0"/>
        </a:p>
      </dgm:t>
    </dgm:pt>
    <dgm:pt modelId="{F89CF766-B01C-486C-9052-F13AF7C53CD0}" cxnId="{D12810E9-D2E2-4107-BC38-4A38B6B6B775}" type="parTrans">
      <dgm:prSet/>
      <dgm:spPr/>
    </dgm:pt>
    <dgm:pt modelId="{06F16433-06EC-4035-ABD1-FC8EC014A8DB}" cxnId="{D12810E9-D2E2-4107-BC38-4A38B6B6B775}" type="sibTrans">
      <dgm:prSet/>
      <dgm:spPr/>
    </dgm:pt>
    <dgm:pt modelId="{9357673F-9615-47E1-9113-11167FFD9E2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sz="1100" b="0" i="0" dirty="0" smtClean="0"/>
            <a:t> </a:t>
          </a:r>
          <a:r>
            <a:rPr lang="en-IN" altLang="en-US" sz="1100" b="0" i="0" dirty="0" smtClean="0"/>
            <a:t>U</a:t>
          </a:r>
          <a:r>
            <a:rPr lang="en-US" sz="1100" b="0" i="0" dirty="0" smtClean="0"/>
            <a:t>sed in traditional theaters in Japan to announce the beginning of a performance.</a:t>
          </a:r>
          <a:r>
            <a:rPr lang="en-US" sz="1100" dirty="0"/>
            <a:t/>
          </a:r>
          <a:endParaRPr lang="en-US" sz="1100" dirty="0"/>
        </a:p>
      </dgm:t>
    </dgm:pt>
    <dgm:pt modelId="{903C424A-B5C6-4967-8BBB-27882E422ABA}" cxnId="{552B0810-C521-44D7-9F5A-6C029A9C7D3E}" type="parTrans">
      <dgm:prSet/>
      <dgm:spPr/>
    </dgm:pt>
    <dgm:pt modelId="{367030EF-B5F1-4717-AA27-EDAB24A7FA9A}" cxnId="{552B0810-C521-44D7-9F5A-6C029A9C7D3E}" type="sibTrans">
      <dgm:prSet/>
      <dgm:spPr/>
    </dgm:pt>
    <dgm:pt modelId="{082C48A3-3EA9-4CD6-ADA0-117B0641E237}">
      <dgm:prSet phldrT="[Text]" custT="1"/>
      <dgm:spPr/>
      <dgm:t>
        <a:bodyPr/>
        <a:lstStyle/>
        <a:p>
          <a:r>
            <a:rPr lang="en-US" sz="1600" dirty="0" smtClean="0"/>
            <a:t>Kane</a:t>
          </a:r>
          <a:endParaRPr lang="en-US" sz="1400" dirty="0"/>
        </a:p>
      </dgm:t>
    </dgm:pt>
    <dgm:pt modelId="{29E6675F-6006-4F27-9F63-36A0497A8676}" cxnId="{6C7418A8-3E0F-41F8-8ED0-009D37276925}" type="parTrans">
      <dgm:prSet/>
      <dgm:spPr/>
      <dgm:t>
        <a:bodyPr/>
        <a:lstStyle/>
        <a:p>
          <a:endParaRPr lang="en-US"/>
        </a:p>
      </dgm:t>
    </dgm:pt>
    <dgm:pt modelId="{92E34029-C197-4E39-8243-264DECC9F22F}" cxnId="{6C7418A8-3E0F-41F8-8ED0-009D37276925}" type="sibTrans">
      <dgm:prSet/>
      <dgm:spPr/>
      <dgm:t>
        <a:bodyPr/>
        <a:lstStyle/>
        <a:p>
          <a:endParaRPr lang="en-US"/>
        </a:p>
      </dgm:t>
    </dgm:pt>
    <dgm:pt modelId="{763BE7E3-73E4-4351-A841-2BDD84E5017A}">
      <dgm:prSet phldrT="[Text]" custT="1"/>
      <dgm:spPr/>
      <dgm:t>
        <a:bodyPr/>
        <a:lstStyle/>
        <a:p>
          <a:r>
            <a:rPr lang="en-US" sz="1200" b="0" i="0" dirty="0" smtClean="0"/>
            <a:t> A type of bell from Japan</a:t>
          </a:r>
          <a:endParaRPr lang="en-US" sz="1200" dirty="0"/>
        </a:p>
      </dgm:t>
    </dgm:pt>
    <dgm:pt modelId="{7804BC05-DA99-4BF1-A5D2-6944E7F84498}" cxnId="{656BCCC3-7490-4E58-BB99-D7A577D73F13}" type="parTrans">
      <dgm:prSet/>
      <dgm:spPr/>
      <dgm:t>
        <a:bodyPr/>
        <a:lstStyle/>
        <a:p>
          <a:endParaRPr lang="en-US"/>
        </a:p>
      </dgm:t>
    </dgm:pt>
    <dgm:pt modelId="{BEB0C490-3A12-4794-B021-24BA67D6C1F4}" cxnId="{656BCCC3-7490-4E58-BB99-D7A577D73F13}" type="sibTrans">
      <dgm:prSet/>
      <dgm:spPr/>
      <dgm:t>
        <a:bodyPr/>
        <a:lstStyle/>
        <a:p>
          <a:endParaRPr lang="en-US"/>
        </a:p>
      </dgm:t>
    </dgm:pt>
    <dgm:pt modelId="{62531FA5-02E0-403B-8DF0-D209596B579B}">
      <dgm:prSet phldrT="[Text]" custT="1"/>
      <dgm:spPr/>
      <dgm:t>
        <a:bodyPr/>
        <a:lstStyle/>
        <a:p>
          <a:r>
            <a:rPr lang="en-US" sz="1600" dirty="0" smtClean="0"/>
            <a:t>Kokyu</a:t>
          </a:r>
          <a:endParaRPr lang="en-US" sz="1400" dirty="0"/>
        </a:p>
      </dgm:t>
    </dgm:pt>
    <dgm:pt modelId="{F2A498E7-72C1-429E-9F68-CE3D99399AF9}" cxnId="{6B4F7D97-C10E-426B-9D13-7028132BAF11}" type="parTrans">
      <dgm:prSet/>
      <dgm:spPr/>
      <dgm:t>
        <a:bodyPr/>
        <a:lstStyle/>
        <a:p>
          <a:endParaRPr lang="en-US"/>
        </a:p>
      </dgm:t>
    </dgm:pt>
    <dgm:pt modelId="{2FD2C5A8-7354-4920-9D11-0E31197683B5}" cxnId="{6B4F7D97-C10E-426B-9D13-7028132BAF11}" type="sibTrans">
      <dgm:prSet/>
      <dgm:spPr/>
      <dgm:t>
        <a:bodyPr/>
        <a:lstStyle/>
        <a:p>
          <a:endParaRPr lang="en-US"/>
        </a:p>
      </dgm:t>
    </dgm:pt>
    <dgm:pt modelId="{348F0660-0C0D-4B57-B6D1-7843978D31A8}">
      <dgm:prSet phldrT="[Text]" custT="1"/>
      <dgm:spPr/>
      <dgm:t>
        <a:bodyPr/>
        <a:lstStyle/>
        <a:p>
          <a:r>
            <a:rPr lang="en-US" sz="1100" b="0" i="0" dirty="0" smtClean="0"/>
            <a:t> </a:t>
          </a:r>
          <a:r>
            <a:rPr lang="en-US" sz="1200" b="0" i="0" dirty="0" smtClean="0"/>
            <a:t>The only one played with a bow.</a:t>
          </a:r>
          <a:endParaRPr lang="en-US" sz="1200" dirty="0"/>
        </a:p>
      </dgm:t>
    </dgm:pt>
    <dgm:pt modelId="{51D43371-0E1F-401C-A358-BFD6995B8B57}" cxnId="{AB2E59C4-40A8-4A54-B3C8-BE2F3C57F142}" type="parTrans">
      <dgm:prSet/>
      <dgm:spPr/>
      <dgm:t>
        <a:bodyPr/>
        <a:lstStyle/>
        <a:p>
          <a:endParaRPr lang="en-US"/>
        </a:p>
      </dgm:t>
    </dgm:pt>
    <dgm:pt modelId="{4D938202-FD48-4F15-9749-ACF6B33A4BFE}" cxnId="{AB2E59C4-40A8-4A54-B3C8-BE2F3C57F142}" type="sibTrans">
      <dgm:prSet/>
      <dgm:spPr/>
      <dgm:t>
        <a:bodyPr/>
        <a:lstStyle/>
        <a:p>
          <a:endParaRPr lang="en-US"/>
        </a:p>
      </dgm:t>
    </dgm:pt>
    <dgm:pt modelId="{29334493-4A1C-4BB1-92D0-4908812C6CD9}">
      <dgm:prSet phldrT="[Text]" custT="1"/>
      <dgm:spPr/>
      <dgm:t>
        <a:bodyPr/>
        <a:lstStyle/>
        <a:p>
          <a:r>
            <a:rPr lang="en-US" sz="1600" smtClean="0"/>
            <a:t>Koto</a:t>
          </a:r>
          <a:endParaRPr lang="en-US" sz="1400" dirty="0"/>
        </a:p>
      </dgm:t>
    </dgm:pt>
    <dgm:pt modelId="{6A61D32A-0E7D-44C0-A8DD-03E1C659D184}" cxnId="{21A07541-FE36-44F3-8E82-0036CE6618FD}" type="parTrans">
      <dgm:prSet/>
      <dgm:spPr/>
      <dgm:t>
        <a:bodyPr/>
        <a:lstStyle/>
        <a:p>
          <a:endParaRPr lang="en-US"/>
        </a:p>
      </dgm:t>
    </dgm:pt>
    <dgm:pt modelId="{E66FAF31-D979-4D2D-A585-5BF90A8D4CDF}" cxnId="{21A07541-FE36-44F3-8E82-0036CE6618FD}" type="sibTrans">
      <dgm:prSet/>
      <dgm:spPr/>
      <dgm:t>
        <a:bodyPr/>
        <a:lstStyle/>
        <a:p>
          <a:endParaRPr lang="en-US"/>
        </a:p>
      </dgm:t>
    </dgm:pt>
    <dgm:pt modelId="{BE0BBEB6-5A3E-41CF-BAB0-02E254E56AE5}">
      <dgm:prSet phldrT="[Text]" custT="1"/>
      <dgm:spPr/>
      <dgm:t>
        <a:bodyPr/>
        <a:lstStyle/>
        <a:p>
          <a:r>
            <a:rPr lang="en-US" sz="1100" b="0" i="0" dirty="0" smtClean="0"/>
            <a:t> </a:t>
          </a:r>
          <a:r>
            <a:rPr lang="en-US" sz="1200" b="0" i="0" dirty="0" smtClean="0"/>
            <a:t>Koto is the national instrument of Japan</a:t>
          </a:r>
          <a:endParaRPr lang="en-US" sz="1200" dirty="0"/>
        </a:p>
      </dgm:t>
    </dgm:pt>
    <dgm:pt modelId="{08129550-D094-4662-B21B-18BA72801BD8}" cxnId="{89E6605F-AC53-4A45-B004-B98B5951BFC4}" type="parTrans">
      <dgm:prSet/>
      <dgm:spPr/>
      <dgm:t>
        <a:bodyPr/>
        <a:lstStyle/>
        <a:p>
          <a:endParaRPr lang="en-US"/>
        </a:p>
      </dgm:t>
    </dgm:pt>
    <dgm:pt modelId="{28CE9608-BA66-4495-A075-AD65099ADE1F}" cxnId="{89E6605F-AC53-4A45-B004-B98B5951BFC4}" type="sibTrans">
      <dgm:prSet/>
      <dgm:spPr/>
      <dgm:t>
        <a:bodyPr/>
        <a:lstStyle/>
        <a:p>
          <a:endParaRPr lang="en-US"/>
        </a:p>
      </dgm:t>
    </dgm:pt>
    <dgm:pt modelId="{34DD99C2-0CBC-431F-988A-FA1CC7F1265A}">
      <dgm:prSet phldrT="[Text]" custT="1"/>
      <dgm:spPr/>
      <dgm:t>
        <a:bodyPr/>
        <a:lstStyle/>
        <a:p>
          <a:r>
            <a:rPr lang="en-US" sz="1200" b="0" i="0" dirty="0" smtClean="0"/>
            <a:t> 180 centimeters length, and made from </a:t>
          </a:r>
          <a:r>
            <a:rPr lang="en-US" sz="1200" b="0" i="0" dirty="0" err="1" smtClean="0"/>
            <a:t>kiri</a:t>
          </a:r>
          <a:r>
            <a:rPr lang="en-US" sz="1200" b="0" i="0" dirty="0" smtClean="0"/>
            <a:t> wood. 13 strings.</a:t>
          </a:r>
          <a:endParaRPr lang="en-US" sz="1200" dirty="0"/>
        </a:p>
      </dgm:t>
    </dgm:pt>
    <dgm:pt modelId="{80194129-432F-4FE8-84CA-649B085D17F0}" cxnId="{13728E0E-8676-496B-A71A-A8CF6EF8ADE8}" type="parTrans">
      <dgm:prSet/>
      <dgm:spPr/>
      <dgm:t>
        <a:bodyPr/>
        <a:lstStyle/>
        <a:p>
          <a:endParaRPr lang="en-US"/>
        </a:p>
      </dgm:t>
    </dgm:pt>
    <dgm:pt modelId="{96B985B5-77C9-4EEE-817F-09C1D61672BE}" cxnId="{13728E0E-8676-496B-A71A-A8CF6EF8ADE8}" type="sibTrans">
      <dgm:prSet/>
      <dgm:spPr/>
      <dgm:t>
        <a:bodyPr/>
        <a:lstStyle/>
        <a:p>
          <a:endParaRPr lang="en-US"/>
        </a:p>
      </dgm:t>
    </dgm:pt>
    <dgm:pt modelId="{D71F1070-A30C-45F8-A392-A076410FF549}">
      <dgm:prSet phldrT="[Text]" custT="1"/>
      <dgm:spPr/>
      <dgm:t>
        <a:bodyPr/>
        <a:lstStyle/>
        <a:p>
          <a:r>
            <a:rPr lang="en-US" sz="1600" dirty="0" err="1" smtClean="0"/>
            <a:t>Fue</a:t>
          </a:r>
          <a:endParaRPr lang="en-US" sz="1400" dirty="0"/>
        </a:p>
      </dgm:t>
    </dgm:pt>
    <dgm:pt modelId="{9828315F-E049-49B2-B719-A383495D49C0}" cxnId="{F88A18E0-3536-4846-BC76-7D54AF64FD90}" type="parTrans">
      <dgm:prSet/>
      <dgm:spPr/>
      <dgm:t>
        <a:bodyPr/>
        <a:lstStyle/>
        <a:p>
          <a:endParaRPr lang="en-US"/>
        </a:p>
      </dgm:t>
    </dgm:pt>
    <dgm:pt modelId="{906D3D09-CC13-40A1-880F-5374D5BF6BF2}" cxnId="{F88A18E0-3536-4846-BC76-7D54AF64FD90}" type="sibTrans">
      <dgm:prSet/>
      <dgm:spPr/>
      <dgm:t>
        <a:bodyPr/>
        <a:lstStyle/>
        <a:p>
          <a:endParaRPr lang="en-US"/>
        </a:p>
      </dgm:t>
    </dgm:pt>
    <dgm:pt modelId="{08E9E181-E367-419E-AD23-EF9BB81F92AE}">
      <dgm:prSet phldrT="[Text]" custT="1"/>
      <dgm:spPr/>
      <dgm:t>
        <a:bodyPr/>
        <a:lstStyle/>
        <a:p>
          <a:r>
            <a:rPr lang="en-US" sz="1100" b="0" i="0" dirty="0" smtClean="0"/>
            <a:t> </a:t>
          </a:r>
          <a:r>
            <a:rPr lang="en-US" sz="1200" b="0" i="0" dirty="0" err="1" smtClean="0"/>
            <a:t>Fue</a:t>
          </a:r>
          <a:r>
            <a:rPr lang="en-US" sz="1200" b="0" i="0" dirty="0" smtClean="0"/>
            <a:t> is the Japanese word for flute</a:t>
          </a:r>
          <a:endParaRPr lang="en-US" sz="1200" dirty="0"/>
        </a:p>
      </dgm:t>
    </dgm:pt>
    <dgm:pt modelId="{07633E30-F69C-4886-87F3-292A37DE3F57}" cxnId="{E6AF2053-7406-4FFF-8AB3-4E4DDC72D585}" type="parTrans">
      <dgm:prSet/>
      <dgm:spPr/>
      <dgm:t>
        <a:bodyPr/>
        <a:lstStyle/>
        <a:p>
          <a:endParaRPr lang="en-US"/>
        </a:p>
      </dgm:t>
    </dgm:pt>
    <dgm:pt modelId="{65C303B3-198A-4347-BD6B-54B69D003ECD}" cxnId="{E6AF2053-7406-4FFF-8AB3-4E4DDC72D585}" type="sibTrans">
      <dgm:prSet/>
      <dgm:spPr/>
      <dgm:t>
        <a:bodyPr/>
        <a:lstStyle/>
        <a:p>
          <a:endParaRPr lang="en-US"/>
        </a:p>
      </dgm:t>
    </dgm:pt>
    <dgm:pt modelId="{C0C25320-000B-4726-ABC1-314F36AEAAB4}">
      <dgm:prSet phldrT="[Text]" custT="1"/>
      <dgm:spPr/>
      <dgm:t>
        <a:bodyPr/>
        <a:lstStyle/>
        <a:p>
          <a:r>
            <a:rPr lang="en-US" sz="1600" dirty="0" err="1" smtClean="0"/>
            <a:t>Shakuhachi</a:t>
          </a:r>
          <a:r>
            <a:rPr lang="en-US" sz="1400" dirty="0" smtClean="0"/>
            <a:t> </a:t>
          </a:r>
          <a:endParaRPr lang="en-US" sz="1400" dirty="0"/>
        </a:p>
      </dgm:t>
    </dgm:pt>
    <dgm:pt modelId="{06B9D014-6298-44ED-8E1A-18ABD3982378}" cxnId="{85B2A2D7-26A6-4644-8768-26813DD2F15C}" type="parTrans">
      <dgm:prSet/>
      <dgm:spPr/>
      <dgm:t>
        <a:bodyPr/>
        <a:lstStyle/>
        <a:p>
          <a:endParaRPr lang="en-US"/>
        </a:p>
      </dgm:t>
    </dgm:pt>
    <dgm:pt modelId="{7149079A-988D-47DB-95A6-11527E08024C}" cxnId="{85B2A2D7-26A6-4644-8768-26813DD2F15C}" type="sibTrans">
      <dgm:prSet/>
      <dgm:spPr/>
      <dgm:t>
        <a:bodyPr/>
        <a:lstStyle/>
        <a:p>
          <a:endParaRPr lang="en-US"/>
        </a:p>
      </dgm:t>
    </dgm:pt>
    <dgm:pt modelId="{2AF43883-5C46-4F94-A008-B6A013749A3E}">
      <dgm:prSet phldrT="[Text]" custT="1"/>
      <dgm:spPr/>
      <dgm:t>
        <a:bodyPr/>
        <a:lstStyle/>
        <a:p>
          <a:r>
            <a:rPr lang="en-US" sz="1100" b="0" i="0" dirty="0" smtClean="0"/>
            <a:t> </a:t>
          </a:r>
          <a:r>
            <a:rPr lang="en-US" sz="1200" b="0" i="0" dirty="0" err="1" smtClean="0"/>
            <a:t>Shakuhachi</a:t>
          </a:r>
          <a:r>
            <a:rPr lang="en-US" sz="1200" b="0" i="0" dirty="0" smtClean="0"/>
            <a:t> One of the most popular and oldest of the Japanese </a:t>
          </a:r>
          <a:r>
            <a:rPr lang="en-US" sz="1200" b="0" i="0" dirty="0" err="1" smtClean="0"/>
            <a:t>fue</a:t>
          </a:r>
          <a:endParaRPr lang="en-US" sz="1200" dirty="0"/>
        </a:p>
      </dgm:t>
    </dgm:pt>
    <dgm:pt modelId="{D282C0D6-A0D9-47CD-97E7-55F9EFCE8159}" cxnId="{F003E1CF-8832-4F98-82CE-CDC5FE8771AD}" type="parTrans">
      <dgm:prSet/>
      <dgm:spPr/>
      <dgm:t>
        <a:bodyPr/>
        <a:lstStyle/>
        <a:p>
          <a:endParaRPr lang="en-US"/>
        </a:p>
      </dgm:t>
    </dgm:pt>
    <dgm:pt modelId="{D47E9ADA-72BD-46D0-BDC8-5EE4FCBD9001}" cxnId="{F003E1CF-8832-4F98-82CE-CDC5FE8771AD}" type="sibTrans">
      <dgm:prSet/>
      <dgm:spPr/>
      <dgm:t>
        <a:bodyPr/>
        <a:lstStyle/>
        <a:p>
          <a:endParaRPr lang="en-US"/>
        </a:p>
      </dgm:t>
    </dgm:pt>
    <dgm:pt modelId="{B8D3511F-9CE9-49B1-AAEC-047129AB2C3D}" type="pres">
      <dgm:prSet presAssocID="{26A23481-02B6-440A-A0B2-B9785EE00DB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831166-B301-4E88-96B5-C05B89223755}" type="pres">
      <dgm:prSet presAssocID="{B49805AA-1E37-4340-BC9E-E71C5F743E0D}" presName="composite" presStyleCnt="0"/>
      <dgm:spPr/>
    </dgm:pt>
    <dgm:pt modelId="{2C83306E-BE84-48C5-8DA7-7EDC270E4655}" type="pres">
      <dgm:prSet presAssocID="{B49805AA-1E37-4340-BC9E-E71C5F743E0D}" presName="rect1" presStyleLbl="tr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6778B-9C6A-40BD-B596-618128EA9433}" type="pres">
      <dgm:prSet presAssocID="{B49805AA-1E37-4340-BC9E-E71C5F743E0D}" presName="rect2" presStyleLbl="fgImgPlace1" presStyleIdx="0" presStyleCnt="7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7C4C72D-DCD6-405F-B9CF-E920C2FAF164}" type="pres">
      <dgm:prSet presAssocID="{F9A253D2-6D09-4969-A9B4-B0525065A266}" presName="sibTrans" presStyleCnt="0"/>
      <dgm:spPr/>
    </dgm:pt>
    <dgm:pt modelId="{ED099623-4822-41D2-A0D5-4641A627E86C}" type="pres">
      <dgm:prSet presAssocID="{5BA40FE2-D47A-4811-B7C8-B8C3911AAA26}" presName="composite" presStyleCnt="0"/>
      <dgm:spPr/>
    </dgm:pt>
    <dgm:pt modelId="{10AEAD18-9B2A-4276-959B-B4A770317AE4}" type="pres">
      <dgm:prSet presAssocID="{5BA40FE2-D47A-4811-B7C8-B8C3911AAA26}" presName="rect1" presStyleLbl="tr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7A465-6A93-41A2-B112-CF0E88109B6F}" type="pres">
      <dgm:prSet presAssocID="{5BA40FE2-D47A-4811-B7C8-B8C3911AAA26}" presName="rect2" presStyleLbl="fgImgPlace1" presStyleIdx="1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</dgm:pt>
    <dgm:pt modelId="{F5ABA07A-D9A5-4BAB-8DFD-A6B83346EB2E}" type="pres">
      <dgm:prSet presAssocID="{6676A604-980B-46D2-B095-86864A56A42F}" presName="sibTrans" presStyleCnt="0"/>
      <dgm:spPr/>
    </dgm:pt>
    <dgm:pt modelId="{C5E49963-651B-4C08-87F6-8105FA500600}" type="pres">
      <dgm:prSet presAssocID="{082C48A3-3EA9-4CD6-ADA0-117B0641E237}" presName="composite" presStyleCnt="0"/>
      <dgm:spPr/>
    </dgm:pt>
    <dgm:pt modelId="{B67927B6-A1A6-4DA7-9E74-41E95A0098FF}" type="pres">
      <dgm:prSet presAssocID="{082C48A3-3EA9-4CD6-ADA0-117B0641E237}" presName="rect1" presStyleLbl="tr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27E1B5-DC3F-4F5E-8FF5-B8454B907C69}" type="pres">
      <dgm:prSet presAssocID="{082C48A3-3EA9-4CD6-ADA0-117B0641E237}" presName="rect2" presStyleLbl="fgImgPlac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A3D39E79-8CBB-4058-83E0-C7002FA80995}" type="pres">
      <dgm:prSet presAssocID="{92E34029-C197-4E39-8243-264DECC9F22F}" presName="sibTrans" presStyleCnt="0"/>
      <dgm:spPr/>
    </dgm:pt>
    <dgm:pt modelId="{2E0617D9-5AB4-4EBD-8911-4FD7BB1B69C5}" type="pres">
      <dgm:prSet presAssocID="{62531FA5-02E0-403B-8DF0-D209596B579B}" presName="composite" presStyleCnt="0"/>
      <dgm:spPr/>
    </dgm:pt>
    <dgm:pt modelId="{74FD87E6-A3C3-4AA1-ABEF-4D14E8EAA35B}" type="pres">
      <dgm:prSet presAssocID="{62531FA5-02E0-403B-8DF0-D209596B579B}" presName="rect1" presStyleLbl="tr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5EF09-5694-45BD-A264-E5C25A56FB9E}" type="pres">
      <dgm:prSet presAssocID="{62531FA5-02E0-403B-8DF0-D209596B579B}" presName="rect2" presStyleLbl="f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</dgm:pt>
    <dgm:pt modelId="{50B18380-2C3B-4A0D-A191-AB04C639FBC1}" type="pres">
      <dgm:prSet presAssocID="{2FD2C5A8-7354-4920-9D11-0E31197683B5}" presName="sibTrans" presStyleCnt="0"/>
      <dgm:spPr/>
    </dgm:pt>
    <dgm:pt modelId="{D82EE89F-13D1-4DAF-8D3A-FD5706CB7BBB}" type="pres">
      <dgm:prSet presAssocID="{29334493-4A1C-4BB1-92D0-4908812C6CD9}" presName="composite" presStyleCnt="0"/>
      <dgm:spPr/>
    </dgm:pt>
    <dgm:pt modelId="{71652793-E8C2-44EE-883E-C5AE6ADB241E}" type="pres">
      <dgm:prSet presAssocID="{29334493-4A1C-4BB1-92D0-4908812C6CD9}" presName="rect1" presStyleLbl="tr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FB5037-89AE-4EDE-B73E-CE04BAC4D1AE}" type="pres">
      <dgm:prSet presAssocID="{29334493-4A1C-4BB1-92D0-4908812C6CD9}" presName="rect2" presStyleLbl="fgImgPlace1" presStyleIdx="4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</dgm:spPr>
    </dgm:pt>
    <dgm:pt modelId="{B126D8FD-4F48-401A-A9D9-69BBB4B334C7}" type="pres">
      <dgm:prSet presAssocID="{E66FAF31-D979-4D2D-A585-5BF90A8D4CDF}" presName="sibTrans" presStyleCnt="0"/>
      <dgm:spPr/>
    </dgm:pt>
    <dgm:pt modelId="{4AAD5E38-FA5D-499C-B157-978A38E1D33E}" type="pres">
      <dgm:prSet presAssocID="{D71F1070-A30C-45F8-A392-A076410FF549}" presName="composite" presStyleCnt="0"/>
      <dgm:spPr/>
    </dgm:pt>
    <dgm:pt modelId="{6581FC7B-D13B-4A56-A339-04D1B046F02E}" type="pres">
      <dgm:prSet presAssocID="{D71F1070-A30C-45F8-A392-A076410FF549}" presName="rect1" presStyleLbl="tr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61C843-A546-4552-9AE8-B0D366651432}" type="pres">
      <dgm:prSet presAssocID="{D71F1070-A30C-45F8-A392-A076410FF549}" presName="rect2" presStyleLbl="fgImgPlace1" presStyleIdx="5" presStyleCnt="7"/>
      <dgm:spPr>
        <a:blipFill>
          <a:blip xmlns:r="http://schemas.openxmlformats.org/officeDocument/2006/relationships" r:embed="rId6"/>
          <a:stretch>
            <a:fillRect/>
          </a:stretch>
        </a:blipFill>
      </dgm:spPr>
    </dgm:pt>
    <dgm:pt modelId="{A8DA7931-3E1C-43A2-84AF-C0A736CCABA3}" type="pres">
      <dgm:prSet presAssocID="{906D3D09-CC13-40A1-880F-5374D5BF6BF2}" presName="sibTrans" presStyleCnt="0"/>
      <dgm:spPr/>
    </dgm:pt>
    <dgm:pt modelId="{02A2EB3B-7510-4D58-8562-7FAF926DB3CD}" type="pres">
      <dgm:prSet presAssocID="{C0C25320-000B-4726-ABC1-314F36AEAAB4}" presName="composite" presStyleCnt="0"/>
      <dgm:spPr/>
    </dgm:pt>
    <dgm:pt modelId="{80324B09-7AA2-424A-BBD9-37EECE2F9CBB}" type="pres">
      <dgm:prSet presAssocID="{C0C25320-000B-4726-ABC1-314F36AEAAB4}" presName="rect1" presStyleLbl="tr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775F1-1046-4777-AE79-CECB4BCDDA46}" type="pres">
      <dgm:prSet presAssocID="{C0C25320-000B-4726-ABC1-314F36AEAAB4}" presName="rect2" presStyleLbl="fgImgPlace1" presStyleIdx="6" presStyleCnt="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9000" b="-69000"/>
          </a:stretch>
        </a:blipFill>
      </dgm:spPr>
    </dgm:pt>
  </dgm:ptLst>
  <dgm:cxnLst>
    <dgm:cxn modelId="{F8259468-AC07-45DC-B89C-F4B4AA00734B}" srcId="{26A23481-02B6-440A-A0B2-B9785EE00DBA}" destId="{B49805AA-1E37-4340-BC9E-E71C5F743E0D}" srcOrd="0" destOrd="0" parTransId="{8DAD2D49-E4DD-4CE3-87C2-88174AF23766}" sibTransId="{F9A253D2-6D09-4969-A9B4-B0525065A266}"/>
    <dgm:cxn modelId="{CF2492EA-C3B8-427A-8C45-DB965B9EC79C}" srcId="{B49805AA-1E37-4340-BC9E-E71C5F743E0D}" destId="{1760B30F-5EC0-4769-A968-B3367A7FE86F}" srcOrd="0" destOrd="0" parTransId="{1E1609D1-BB95-4265-B047-B9D9F259E5C8}" sibTransId="{6B58E90C-C540-42FE-A1A4-86B03801960D}"/>
    <dgm:cxn modelId="{417C99B2-115C-49A1-8D9B-306732953428}" srcId="{B49805AA-1E37-4340-BC9E-E71C5F743E0D}" destId="{FC16C62B-5E31-458F-8FE7-72A441194C46}" srcOrd="1" destOrd="0" parTransId="{C2B8992C-0863-425C-B815-5638207C7793}" sibTransId="{5F40931F-0866-4A24-B297-A2A6E3986E7D}"/>
    <dgm:cxn modelId="{E44E3BE0-6EA0-460B-B8FC-DACEE9429A90}" srcId="{26A23481-02B6-440A-A0B2-B9785EE00DBA}" destId="{5BA40FE2-D47A-4811-B7C8-B8C3911AAA26}" srcOrd="1" destOrd="0" parTransId="{8E6F9EF6-C656-450D-B257-D16C66EE694F}" sibTransId="{6676A604-980B-46D2-B095-86864A56A42F}"/>
    <dgm:cxn modelId="{D12810E9-D2E2-4107-BC38-4A38B6B6B775}" srcId="{5BA40FE2-D47A-4811-B7C8-B8C3911AAA26}" destId="{1327C497-9572-4477-A90A-6EB8541EF0D3}" srcOrd="0" destOrd="1" parTransId="{F89CF766-B01C-486C-9052-F13AF7C53CD0}" sibTransId="{06F16433-06EC-4035-ABD1-FC8EC014A8DB}"/>
    <dgm:cxn modelId="{552B0810-C521-44D7-9F5A-6C029A9C7D3E}" srcId="{5BA40FE2-D47A-4811-B7C8-B8C3911AAA26}" destId="{9357673F-9615-47E1-9113-11167FFD9E22}" srcOrd="1" destOrd="1" parTransId="{903C424A-B5C6-4967-8BBB-27882E422ABA}" sibTransId="{367030EF-B5F1-4717-AA27-EDAB24A7FA9A}"/>
    <dgm:cxn modelId="{6C7418A8-3E0F-41F8-8ED0-009D37276925}" srcId="{26A23481-02B6-440A-A0B2-B9785EE00DBA}" destId="{082C48A3-3EA9-4CD6-ADA0-117B0641E237}" srcOrd="2" destOrd="0" parTransId="{29E6675F-6006-4F27-9F63-36A0497A8676}" sibTransId="{92E34029-C197-4E39-8243-264DECC9F22F}"/>
    <dgm:cxn modelId="{656BCCC3-7490-4E58-BB99-D7A577D73F13}" srcId="{082C48A3-3EA9-4CD6-ADA0-117B0641E237}" destId="{763BE7E3-73E4-4351-A841-2BDD84E5017A}" srcOrd="0" destOrd="2" parTransId="{7804BC05-DA99-4BF1-A5D2-6944E7F84498}" sibTransId="{BEB0C490-3A12-4794-B021-24BA67D6C1F4}"/>
    <dgm:cxn modelId="{6B4F7D97-C10E-426B-9D13-7028132BAF11}" srcId="{26A23481-02B6-440A-A0B2-B9785EE00DBA}" destId="{62531FA5-02E0-403B-8DF0-D209596B579B}" srcOrd="3" destOrd="0" parTransId="{F2A498E7-72C1-429E-9F68-CE3D99399AF9}" sibTransId="{2FD2C5A8-7354-4920-9D11-0E31197683B5}"/>
    <dgm:cxn modelId="{AB2E59C4-40A8-4A54-B3C8-BE2F3C57F142}" srcId="{62531FA5-02E0-403B-8DF0-D209596B579B}" destId="{348F0660-0C0D-4B57-B6D1-7843978D31A8}" srcOrd="0" destOrd="3" parTransId="{51D43371-0E1F-401C-A358-BFD6995B8B57}" sibTransId="{4D938202-FD48-4F15-9749-ACF6B33A4BFE}"/>
    <dgm:cxn modelId="{21A07541-FE36-44F3-8E82-0036CE6618FD}" srcId="{26A23481-02B6-440A-A0B2-B9785EE00DBA}" destId="{29334493-4A1C-4BB1-92D0-4908812C6CD9}" srcOrd="4" destOrd="0" parTransId="{6A61D32A-0E7D-44C0-A8DD-03E1C659D184}" sibTransId="{E66FAF31-D979-4D2D-A585-5BF90A8D4CDF}"/>
    <dgm:cxn modelId="{89E6605F-AC53-4A45-B004-B98B5951BFC4}" srcId="{29334493-4A1C-4BB1-92D0-4908812C6CD9}" destId="{BE0BBEB6-5A3E-41CF-BAB0-02E254E56AE5}" srcOrd="0" destOrd="4" parTransId="{08129550-D094-4662-B21B-18BA72801BD8}" sibTransId="{28CE9608-BA66-4495-A075-AD65099ADE1F}"/>
    <dgm:cxn modelId="{13728E0E-8676-496B-A71A-A8CF6EF8ADE8}" srcId="{29334493-4A1C-4BB1-92D0-4908812C6CD9}" destId="{34DD99C2-0CBC-431F-988A-FA1CC7F1265A}" srcOrd="1" destOrd="4" parTransId="{80194129-432F-4FE8-84CA-649B085D17F0}" sibTransId="{96B985B5-77C9-4EEE-817F-09C1D61672BE}"/>
    <dgm:cxn modelId="{F88A18E0-3536-4846-BC76-7D54AF64FD90}" srcId="{26A23481-02B6-440A-A0B2-B9785EE00DBA}" destId="{D71F1070-A30C-45F8-A392-A076410FF549}" srcOrd="5" destOrd="0" parTransId="{9828315F-E049-49B2-B719-A383495D49C0}" sibTransId="{906D3D09-CC13-40A1-880F-5374D5BF6BF2}"/>
    <dgm:cxn modelId="{E6AF2053-7406-4FFF-8AB3-4E4DDC72D585}" srcId="{D71F1070-A30C-45F8-A392-A076410FF549}" destId="{08E9E181-E367-419E-AD23-EF9BB81F92AE}" srcOrd="0" destOrd="5" parTransId="{07633E30-F69C-4886-87F3-292A37DE3F57}" sibTransId="{65C303B3-198A-4347-BD6B-54B69D003ECD}"/>
    <dgm:cxn modelId="{85B2A2D7-26A6-4644-8768-26813DD2F15C}" srcId="{26A23481-02B6-440A-A0B2-B9785EE00DBA}" destId="{C0C25320-000B-4726-ABC1-314F36AEAAB4}" srcOrd="6" destOrd="0" parTransId="{06B9D014-6298-44ED-8E1A-18ABD3982378}" sibTransId="{7149079A-988D-47DB-95A6-11527E08024C}"/>
    <dgm:cxn modelId="{F003E1CF-8832-4F98-82CE-CDC5FE8771AD}" srcId="{C0C25320-000B-4726-ABC1-314F36AEAAB4}" destId="{2AF43883-5C46-4F94-A008-B6A013749A3E}" srcOrd="0" destOrd="6" parTransId="{D282C0D6-A0D9-47CD-97E7-55F9EFCE8159}" sibTransId="{D47E9ADA-72BD-46D0-BDC8-5EE4FCBD9001}"/>
    <dgm:cxn modelId="{118EC894-2945-47F0-8844-8A51DEB8C9CB}" type="presOf" srcId="{26A23481-02B6-440A-A0B2-B9785EE00DBA}" destId="{B8D3511F-9CE9-49B1-AAEC-047129AB2C3D}" srcOrd="0" destOrd="0" presId="urn:microsoft.com/office/officeart/2008/layout/PictureStrips"/>
    <dgm:cxn modelId="{E6E65F00-3E04-4C88-B55E-36139FC1B9F2}" type="presParOf" srcId="{B8D3511F-9CE9-49B1-AAEC-047129AB2C3D}" destId="{51831166-B301-4E88-96B5-C05B89223755}" srcOrd="0" destOrd="0" presId="urn:microsoft.com/office/officeart/2008/layout/PictureStrips"/>
    <dgm:cxn modelId="{2333BF3F-94CA-4CEB-B1E4-0AFEA76755E8}" type="presParOf" srcId="{51831166-B301-4E88-96B5-C05B89223755}" destId="{2C83306E-BE84-48C5-8DA7-7EDC270E4655}" srcOrd="0" destOrd="0" presId="urn:microsoft.com/office/officeart/2008/layout/PictureStrips"/>
    <dgm:cxn modelId="{3F3B2D32-09E9-4E17-9ED7-1E8821110000}" type="presOf" srcId="{B49805AA-1E37-4340-BC9E-E71C5F743E0D}" destId="{2C83306E-BE84-48C5-8DA7-7EDC270E4655}" srcOrd="0" destOrd="0" presId="urn:microsoft.com/office/officeart/2008/layout/PictureStrips"/>
    <dgm:cxn modelId="{2BC41FD6-CA18-43ED-A753-2F5C2A35FAD8}" type="presOf" srcId="{1760B30F-5EC0-4769-A968-B3367A7FE86F}" destId="{2C83306E-BE84-48C5-8DA7-7EDC270E4655}" srcOrd="0" destOrd="1" presId="urn:microsoft.com/office/officeart/2008/layout/PictureStrips"/>
    <dgm:cxn modelId="{1582E4E4-66C4-4118-8427-44592F933153}" type="presOf" srcId="{FC16C62B-5E31-458F-8FE7-72A441194C46}" destId="{2C83306E-BE84-48C5-8DA7-7EDC270E4655}" srcOrd="0" destOrd="2" presId="urn:microsoft.com/office/officeart/2008/layout/PictureStrips"/>
    <dgm:cxn modelId="{DC85CE01-9D72-4A06-A4C0-EFE87F083DFB}" type="presParOf" srcId="{51831166-B301-4E88-96B5-C05B89223755}" destId="{2546778B-9C6A-40BD-B596-618128EA9433}" srcOrd="1" destOrd="0" presId="urn:microsoft.com/office/officeart/2008/layout/PictureStrips"/>
    <dgm:cxn modelId="{C18A5136-15A2-424A-86CD-3BCF58C75A71}" type="presParOf" srcId="{B8D3511F-9CE9-49B1-AAEC-047129AB2C3D}" destId="{F7C4C72D-DCD6-405F-B9CF-E920C2FAF164}" srcOrd="1" destOrd="0" presId="urn:microsoft.com/office/officeart/2008/layout/PictureStrips"/>
    <dgm:cxn modelId="{933BE23B-7D83-4906-AC29-DDCCD230EF6B}" type="presParOf" srcId="{B8D3511F-9CE9-49B1-AAEC-047129AB2C3D}" destId="{ED099623-4822-41D2-A0D5-4641A627E86C}" srcOrd="2" destOrd="0" presId="urn:microsoft.com/office/officeart/2008/layout/PictureStrips"/>
    <dgm:cxn modelId="{E37A073F-76EE-48C1-AF3A-D650D7BBD7FB}" type="presParOf" srcId="{ED099623-4822-41D2-A0D5-4641A627E86C}" destId="{10AEAD18-9B2A-4276-959B-B4A770317AE4}" srcOrd="0" destOrd="2" presId="urn:microsoft.com/office/officeart/2008/layout/PictureStrips"/>
    <dgm:cxn modelId="{DCAF099A-E653-416F-A685-E0E5376FE92B}" type="presOf" srcId="{5BA40FE2-D47A-4811-B7C8-B8C3911AAA26}" destId="{10AEAD18-9B2A-4276-959B-B4A770317AE4}" srcOrd="0" destOrd="0" presId="urn:microsoft.com/office/officeart/2008/layout/PictureStrips"/>
    <dgm:cxn modelId="{1C9C5491-A69B-4135-B61C-1A81A4F5E877}" type="presOf" srcId="{1327C497-9572-4477-A90A-6EB8541EF0D3}" destId="{10AEAD18-9B2A-4276-959B-B4A770317AE4}" srcOrd="0" destOrd="1" presId="urn:microsoft.com/office/officeart/2008/layout/PictureStrips"/>
    <dgm:cxn modelId="{A6232DEC-666A-4C20-BF6E-AE7979587471}" type="presOf" srcId="{9357673F-9615-47E1-9113-11167FFD9E22}" destId="{10AEAD18-9B2A-4276-959B-B4A770317AE4}" srcOrd="0" destOrd="2" presId="urn:microsoft.com/office/officeart/2008/layout/PictureStrips"/>
    <dgm:cxn modelId="{ADD38E25-BFB6-4C9B-A474-C06B0B081DFF}" type="presParOf" srcId="{ED099623-4822-41D2-A0D5-4641A627E86C}" destId="{4B37A465-6A93-41A2-B112-CF0E88109B6F}" srcOrd="1" destOrd="2" presId="urn:microsoft.com/office/officeart/2008/layout/PictureStrips"/>
    <dgm:cxn modelId="{EA201188-2FCF-4F9B-AE7E-59F4000ABC76}" type="presParOf" srcId="{B8D3511F-9CE9-49B1-AAEC-047129AB2C3D}" destId="{F5ABA07A-D9A5-4BAB-8DFD-A6B83346EB2E}" srcOrd="3" destOrd="0" presId="urn:microsoft.com/office/officeart/2008/layout/PictureStrips"/>
    <dgm:cxn modelId="{A04B51DF-F42E-4E57-A818-45386B7D6C89}" type="presParOf" srcId="{B8D3511F-9CE9-49B1-AAEC-047129AB2C3D}" destId="{C5E49963-651B-4C08-87F6-8105FA500600}" srcOrd="4" destOrd="0" presId="urn:microsoft.com/office/officeart/2008/layout/PictureStrips"/>
    <dgm:cxn modelId="{C903FB94-D3ED-4E13-B1AB-EC292503165A}" type="presParOf" srcId="{C5E49963-651B-4C08-87F6-8105FA500600}" destId="{B67927B6-A1A6-4DA7-9E74-41E95A0098FF}" srcOrd="0" destOrd="4" presId="urn:microsoft.com/office/officeart/2008/layout/PictureStrips"/>
    <dgm:cxn modelId="{E31F5311-06C9-47E5-AACD-048966F4C14B}" type="presOf" srcId="{082C48A3-3EA9-4CD6-ADA0-117B0641E237}" destId="{B67927B6-A1A6-4DA7-9E74-41E95A0098FF}" srcOrd="0" destOrd="0" presId="urn:microsoft.com/office/officeart/2008/layout/PictureStrips"/>
    <dgm:cxn modelId="{EA73B773-FAC7-405D-900C-41A77FB77222}" type="presOf" srcId="{763BE7E3-73E4-4351-A841-2BDD84E5017A}" destId="{B67927B6-A1A6-4DA7-9E74-41E95A0098FF}" srcOrd="0" destOrd="1" presId="urn:microsoft.com/office/officeart/2008/layout/PictureStrips"/>
    <dgm:cxn modelId="{E3E4E2A4-2DAE-42FC-9DB0-3DAA0219B4C7}" type="presParOf" srcId="{C5E49963-651B-4C08-87F6-8105FA500600}" destId="{4127E1B5-DC3F-4F5E-8FF5-B8454B907C69}" srcOrd="1" destOrd="4" presId="urn:microsoft.com/office/officeart/2008/layout/PictureStrips"/>
    <dgm:cxn modelId="{4C4A926D-5A1A-4062-8EEF-045FAE8F8487}" type="presParOf" srcId="{B8D3511F-9CE9-49B1-AAEC-047129AB2C3D}" destId="{A3D39E79-8CBB-4058-83E0-C7002FA80995}" srcOrd="5" destOrd="0" presId="urn:microsoft.com/office/officeart/2008/layout/PictureStrips"/>
    <dgm:cxn modelId="{A9ACDC66-8EC6-41FE-818E-C61E96F655DF}" type="presParOf" srcId="{B8D3511F-9CE9-49B1-AAEC-047129AB2C3D}" destId="{2E0617D9-5AB4-4EBD-8911-4FD7BB1B69C5}" srcOrd="6" destOrd="0" presId="urn:microsoft.com/office/officeart/2008/layout/PictureStrips"/>
    <dgm:cxn modelId="{6388A168-E860-428A-AECC-7FE4E772FD6C}" type="presParOf" srcId="{2E0617D9-5AB4-4EBD-8911-4FD7BB1B69C5}" destId="{74FD87E6-A3C3-4AA1-ABEF-4D14E8EAA35B}" srcOrd="0" destOrd="6" presId="urn:microsoft.com/office/officeart/2008/layout/PictureStrips"/>
    <dgm:cxn modelId="{F7677944-B81F-4245-937B-352CBF76743D}" type="presOf" srcId="{62531FA5-02E0-403B-8DF0-D209596B579B}" destId="{74FD87E6-A3C3-4AA1-ABEF-4D14E8EAA35B}" srcOrd="0" destOrd="0" presId="urn:microsoft.com/office/officeart/2008/layout/PictureStrips"/>
    <dgm:cxn modelId="{0B9FBA12-B6A0-4A55-BC0E-76914DB43F90}" type="presOf" srcId="{348F0660-0C0D-4B57-B6D1-7843978D31A8}" destId="{74FD87E6-A3C3-4AA1-ABEF-4D14E8EAA35B}" srcOrd="0" destOrd="1" presId="urn:microsoft.com/office/officeart/2008/layout/PictureStrips"/>
    <dgm:cxn modelId="{83FB14F9-903C-40FA-A856-D1B61CA9CBB5}" type="presParOf" srcId="{2E0617D9-5AB4-4EBD-8911-4FD7BB1B69C5}" destId="{A135EF09-5694-45BD-A264-E5C25A56FB9E}" srcOrd="1" destOrd="6" presId="urn:microsoft.com/office/officeart/2008/layout/PictureStrips"/>
    <dgm:cxn modelId="{707B8799-1EF1-42AE-B23D-10E3ECB6C0AC}" type="presParOf" srcId="{B8D3511F-9CE9-49B1-AAEC-047129AB2C3D}" destId="{50B18380-2C3B-4A0D-A191-AB04C639FBC1}" srcOrd="7" destOrd="0" presId="urn:microsoft.com/office/officeart/2008/layout/PictureStrips"/>
    <dgm:cxn modelId="{243338DE-008F-41F1-B750-BB129E58A698}" type="presParOf" srcId="{B8D3511F-9CE9-49B1-AAEC-047129AB2C3D}" destId="{D82EE89F-13D1-4DAF-8D3A-FD5706CB7BBB}" srcOrd="8" destOrd="0" presId="urn:microsoft.com/office/officeart/2008/layout/PictureStrips"/>
    <dgm:cxn modelId="{A42A1D2E-223F-493D-B633-0A7FD81BD53C}" type="presParOf" srcId="{D82EE89F-13D1-4DAF-8D3A-FD5706CB7BBB}" destId="{71652793-E8C2-44EE-883E-C5AE6ADB241E}" srcOrd="0" destOrd="8" presId="urn:microsoft.com/office/officeart/2008/layout/PictureStrips"/>
    <dgm:cxn modelId="{1BA9C289-CE4D-45AC-B68B-5885396C7864}" type="presOf" srcId="{29334493-4A1C-4BB1-92D0-4908812C6CD9}" destId="{71652793-E8C2-44EE-883E-C5AE6ADB241E}" srcOrd="0" destOrd="0" presId="urn:microsoft.com/office/officeart/2008/layout/PictureStrips"/>
    <dgm:cxn modelId="{BA94130C-4151-4311-87B4-58F7D64D779F}" type="presOf" srcId="{BE0BBEB6-5A3E-41CF-BAB0-02E254E56AE5}" destId="{71652793-E8C2-44EE-883E-C5AE6ADB241E}" srcOrd="0" destOrd="1" presId="urn:microsoft.com/office/officeart/2008/layout/PictureStrips"/>
    <dgm:cxn modelId="{3156F5EB-C49B-4C7B-9637-BCED619AECC3}" type="presOf" srcId="{34DD99C2-0CBC-431F-988A-FA1CC7F1265A}" destId="{71652793-E8C2-44EE-883E-C5AE6ADB241E}" srcOrd="0" destOrd="2" presId="urn:microsoft.com/office/officeart/2008/layout/PictureStrips"/>
    <dgm:cxn modelId="{F1B8F020-B06B-415A-9268-AE3705E2ACDA}" type="presParOf" srcId="{D82EE89F-13D1-4DAF-8D3A-FD5706CB7BBB}" destId="{13FB5037-89AE-4EDE-B73E-CE04BAC4D1AE}" srcOrd="1" destOrd="8" presId="urn:microsoft.com/office/officeart/2008/layout/PictureStrips"/>
    <dgm:cxn modelId="{61DB49B0-551D-4C36-B9BB-19D3C7096886}" type="presParOf" srcId="{B8D3511F-9CE9-49B1-AAEC-047129AB2C3D}" destId="{B126D8FD-4F48-401A-A9D9-69BBB4B334C7}" srcOrd="9" destOrd="0" presId="urn:microsoft.com/office/officeart/2008/layout/PictureStrips"/>
    <dgm:cxn modelId="{6CF98140-035C-48A4-90E3-A98BB6D75D70}" type="presParOf" srcId="{B8D3511F-9CE9-49B1-AAEC-047129AB2C3D}" destId="{4AAD5E38-FA5D-499C-B157-978A38E1D33E}" srcOrd="10" destOrd="0" presId="urn:microsoft.com/office/officeart/2008/layout/PictureStrips"/>
    <dgm:cxn modelId="{9230105D-ABFA-4130-8C86-0CF99C18E1D2}" type="presParOf" srcId="{4AAD5E38-FA5D-499C-B157-978A38E1D33E}" destId="{6581FC7B-D13B-4A56-A339-04D1B046F02E}" srcOrd="0" destOrd="10" presId="urn:microsoft.com/office/officeart/2008/layout/PictureStrips"/>
    <dgm:cxn modelId="{49050CE3-31E6-4D80-976C-84028D4CB5EC}" type="presOf" srcId="{D71F1070-A30C-45F8-A392-A076410FF549}" destId="{6581FC7B-D13B-4A56-A339-04D1B046F02E}" srcOrd="0" destOrd="0" presId="urn:microsoft.com/office/officeart/2008/layout/PictureStrips"/>
    <dgm:cxn modelId="{9A155BE8-6A52-4213-8D0E-B936FA8B9548}" type="presOf" srcId="{08E9E181-E367-419E-AD23-EF9BB81F92AE}" destId="{6581FC7B-D13B-4A56-A339-04D1B046F02E}" srcOrd="0" destOrd="1" presId="urn:microsoft.com/office/officeart/2008/layout/PictureStrips"/>
    <dgm:cxn modelId="{0810F092-0810-4416-800E-73E334209712}" type="presParOf" srcId="{4AAD5E38-FA5D-499C-B157-978A38E1D33E}" destId="{3A61C843-A546-4552-9AE8-B0D366651432}" srcOrd="1" destOrd="10" presId="urn:microsoft.com/office/officeart/2008/layout/PictureStrips"/>
    <dgm:cxn modelId="{B8F9227C-7C5E-4771-A387-5ED65B787AFB}" type="presParOf" srcId="{B8D3511F-9CE9-49B1-AAEC-047129AB2C3D}" destId="{A8DA7931-3E1C-43A2-84AF-C0A736CCABA3}" srcOrd="11" destOrd="0" presId="urn:microsoft.com/office/officeart/2008/layout/PictureStrips"/>
    <dgm:cxn modelId="{57C50266-F7AD-477D-A0EE-DE0554711B26}" type="presParOf" srcId="{B8D3511F-9CE9-49B1-AAEC-047129AB2C3D}" destId="{02A2EB3B-7510-4D58-8562-7FAF926DB3CD}" srcOrd="12" destOrd="0" presId="urn:microsoft.com/office/officeart/2008/layout/PictureStrips"/>
    <dgm:cxn modelId="{0902C453-0433-402D-BB61-679ABFE70B48}" type="presParOf" srcId="{02A2EB3B-7510-4D58-8562-7FAF926DB3CD}" destId="{80324B09-7AA2-424A-BBD9-37EECE2F9CBB}" srcOrd="0" destOrd="12" presId="urn:microsoft.com/office/officeart/2008/layout/PictureStrips"/>
    <dgm:cxn modelId="{9A87856F-D735-419B-AE40-2CBD312B20D5}" type="presOf" srcId="{C0C25320-000B-4726-ABC1-314F36AEAAB4}" destId="{80324B09-7AA2-424A-BBD9-37EECE2F9CBB}" srcOrd="0" destOrd="0" presId="urn:microsoft.com/office/officeart/2008/layout/PictureStrips"/>
    <dgm:cxn modelId="{6FED7B3B-3368-48CC-B15D-A0621B1D7C7A}" type="presOf" srcId="{2AF43883-5C46-4F94-A008-B6A013749A3E}" destId="{80324B09-7AA2-424A-BBD9-37EECE2F9CBB}" srcOrd="0" destOrd="1" presId="urn:microsoft.com/office/officeart/2008/layout/PictureStrips"/>
    <dgm:cxn modelId="{1D71B43C-AF4D-47D2-A7E2-D32D4545ACCA}" type="presParOf" srcId="{02A2EB3B-7510-4D58-8562-7FAF926DB3CD}" destId="{0CD775F1-1046-4777-AE79-CECB4BCDDA46}" srcOrd="1" destOrd="12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3306E-BE84-48C5-8DA7-7EDC270E4655}">
      <dsp:nvSpPr>
        <dsp:cNvPr id="0" name=""/>
        <dsp:cNvSpPr/>
      </dsp:nvSpPr>
      <dsp:spPr>
        <a:xfrm>
          <a:off x="1003935" y="333974"/>
          <a:ext cx="3720112" cy="1162535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24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Biwa</a:t>
          </a:r>
          <a:endParaRPr lang="en-US" sz="16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Short-necked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i="0" kern="1200" dirty="0" smtClean="0"/>
            <a:t>Often used in narrative storytelling</a:t>
          </a:r>
          <a:endParaRPr lang="en-US" sz="1400" kern="1200" dirty="0"/>
        </a:p>
      </dsp:txBody>
      <dsp:txXfrm>
        <a:off x="1003935" y="333974"/>
        <a:ext cx="3720112" cy="1162535"/>
      </dsp:txXfrm>
    </dsp:sp>
    <dsp:sp modelId="{2546778B-9C6A-40BD-B596-618128EA9433}">
      <dsp:nvSpPr>
        <dsp:cNvPr id="0" name=""/>
        <dsp:cNvSpPr/>
      </dsp:nvSpPr>
      <dsp:spPr>
        <a:xfrm>
          <a:off x="848930" y="166052"/>
          <a:ext cx="813774" cy="12206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EAD18-9B2A-4276-959B-B4A770317AE4}">
      <dsp:nvSpPr>
        <dsp:cNvPr id="0" name=""/>
        <dsp:cNvSpPr/>
      </dsp:nvSpPr>
      <dsp:spPr>
        <a:xfrm>
          <a:off x="5121116" y="333974"/>
          <a:ext cx="3720112" cy="1162535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24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Hyoshigi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 Consisting of two pieces of wood connected by a thin ornamental rope.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 They are used in traditional theaters in Japan to announce the beginning of a performance.</a:t>
          </a:r>
          <a:endParaRPr lang="en-US" sz="1100" kern="1200" dirty="0"/>
        </a:p>
      </dsp:txBody>
      <dsp:txXfrm>
        <a:off x="5121116" y="333974"/>
        <a:ext cx="3720112" cy="1162535"/>
      </dsp:txXfrm>
    </dsp:sp>
    <dsp:sp modelId="{4B37A465-6A93-41A2-B112-CF0E88109B6F}">
      <dsp:nvSpPr>
        <dsp:cNvPr id="0" name=""/>
        <dsp:cNvSpPr/>
      </dsp:nvSpPr>
      <dsp:spPr>
        <a:xfrm>
          <a:off x="4966111" y="166052"/>
          <a:ext cx="813774" cy="1220661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927B6-A1A6-4DA7-9E74-41E95A0098FF}">
      <dsp:nvSpPr>
        <dsp:cNvPr id="0" name=""/>
        <dsp:cNvSpPr/>
      </dsp:nvSpPr>
      <dsp:spPr>
        <a:xfrm>
          <a:off x="1003935" y="1797476"/>
          <a:ext cx="3720112" cy="1162535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24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Kane</a:t>
          </a:r>
          <a:endParaRPr lang="en-US" sz="14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 A type of bell from Japan</a:t>
          </a:r>
          <a:endParaRPr lang="en-US" sz="1200" kern="1200" dirty="0"/>
        </a:p>
      </dsp:txBody>
      <dsp:txXfrm>
        <a:off x="1003935" y="1797476"/>
        <a:ext cx="3720112" cy="1162535"/>
      </dsp:txXfrm>
    </dsp:sp>
    <dsp:sp modelId="{4127E1B5-DC3F-4F5E-8FF5-B8454B907C69}">
      <dsp:nvSpPr>
        <dsp:cNvPr id="0" name=""/>
        <dsp:cNvSpPr/>
      </dsp:nvSpPr>
      <dsp:spPr>
        <a:xfrm>
          <a:off x="848930" y="1629555"/>
          <a:ext cx="813774" cy="122066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87E6-A3C3-4AA1-ABEF-4D14E8EAA35B}">
      <dsp:nvSpPr>
        <dsp:cNvPr id="0" name=""/>
        <dsp:cNvSpPr/>
      </dsp:nvSpPr>
      <dsp:spPr>
        <a:xfrm>
          <a:off x="5121116" y="1797476"/>
          <a:ext cx="3720112" cy="1162535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24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Kokyu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 </a:t>
          </a:r>
          <a:r>
            <a:rPr lang="en-US" sz="1200" b="0" i="0" kern="1200" dirty="0" smtClean="0"/>
            <a:t>The only one played with a bow.</a:t>
          </a:r>
          <a:endParaRPr lang="en-US" sz="1200" kern="1200" dirty="0"/>
        </a:p>
      </dsp:txBody>
      <dsp:txXfrm>
        <a:off x="5121116" y="1797476"/>
        <a:ext cx="3720112" cy="1162535"/>
      </dsp:txXfrm>
    </dsp:sp>
    <dsp:sp modelId="{A135EF09-5694-45BD-A264-E5C25A56FB9E}">
      <dsp:nvSpPr>
        <dsp:cNvPr id="0" name=""/>
        <dsp:cNvSpPr/>
      </dsp:nvSpPr>
      <dsp:spPr>
        <a:xfrm>
          <a:off x="4966111" y="1629555"/>
          <a:ext cx="813774" cy="122066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52793-E8C2-44EE-883E-C5AE6ADB241E}">
      <dsp:nvSpPr>
        <dsp:cNvPr id="0" name=""/>
        <dsp:cNvSpPr/>
      </dsp:nvSpPr>
      <dsp:spPr>
        <a:xfrm>
          <a:off x="1003935" y="3260979"/>
          <a:ext cx="3720112" cy="1162535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24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Koto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 </a:t>
          </a:r>
          <a:r>
            <a:rPr lang="en-US" sz="1200" b="0" i="0" kern="1200" dirty="0" smtClean="0"/>
            <a:t>Koto is the national instrument of Japan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0" i="0" kern="1200" dirty="0" smtClean="0"/>
            <a:t> 180 centimeters length, and made from </a:t>
          </a:r>
          <a:r>
            <a:rPr lang="en-US" sz="1200" b="0" i="0" kern="1200" dirty="0" err="1" smtClean="0"/>
            <a:t>kiri</a:t>
          </a:r>
          <a:r>
            <a:rPr lang="en-US" sz="1200" b="0" i="0" kern="1200" dirty="0" smtClean="0"/>
            <a:t> wood. 13 strings.</a:t>
          </a:r>
          <a:endParaRPr lang="en-US" sz="1200" kern="1200" dirty="0"/>
        </a:p>
      </dsp:txBody>
      <dsp:txXfrm>
        <a:off x="1003935" y="3260979"/>
        <a:ext cx="3720112" cy="1162535"/>
      </dsp:txXfrm>
    </dsp:sp>
    <dsp:sp modelId="{13FB5037-89AE-4EDE-B73E-CE04BAC4D1AE}">
      <dsp:nvSpPr>
        <dsp:cNvPr id="0" name=""/>
        <dsp:cNvSpPr/>
      </dsp:nvSpPr>
      <dsp:spPr>
        <a:xfrm>
          <a:off x="848930" y="3093057"/>
          <a:ext cx="813774" cy="122066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4000" b="-14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1FC7B-D13B-4A56-A339-04D1B046F02E}">
      <dsp:nvSpPr>
        <dsp:cNvPr id="0" name=""/>
        <dsp:cNvSpPr/>
      </dsp:nvSpPr>
      <dsp:spPr>
        <a:xfrm>
          <a:off x="5121116" y="3260979"/>
          <a:ext cx="3720112" cy="1162535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24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Fue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 </a:t>
          </a:r>
          <a:r>
            <a:rPr lang="en-US" sz="1200" b="0" i="0" kern="1200" dirty="0" err="1" smtClean="0"/>
            <a:t>Fue</a:t>
          </a:r>
          <a:r>
            <a:rPr lang="en-US" sz="1200" b="0" i="0" kern="1200" dirty="0" smtClean="0"/>
            <a:t> is the Japanese word for flute</a:t>
          </a:r>
          <a:endParaRPr lang="en-US" sz="1200" kern="1200" dirty="0"/>
        </a:p>
      </dsp:txBody>
      <dsp:txXfrm>
        <a:off x="5121116" y="3260979"/>
        <a:ext cx="3720112" cy="1162535"/>
      </dsp:txXfrm>
    </dsp:sp>
    <dsp:sp modelId="{3A61C843-A546-4552-9AE8-B0D366651432}">
      <dsp:nvSpPr>
        <dsp:cNvPr id="0" name=""/>
        <dsp:cNvSpPr/>
      </dsp:nvSpPr>
      <dsp:spPr>
        <a:xfrm>
          <a:off x="4966111" y="3093057"/>
          <a:ext cx="813774" cy="122066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3000" b="-9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24B09-7AA2-424A-BBD9-37EECE2F9CBB}">
      <dsp:nvSpPr>
        <dsp:cNvPr id="0" name=""/>
        <dsp:cNvSpPr/>
      </dsp:nvSpPr>
      <dsp:spPr>
        <a:xfrm>
          <a:off x="3062525" y="4724482"/>
          <a:ext cx="3720112" cy="1162535"/>
        </a:xfrm>
        <a:prstGeom prst="rect">
          <a:avLst/>
        </a:prstGeom>
        <a:solidFill>
          <a:schemeClr val="lt1">
            <a:alpha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24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Shakuhachi</a:t>
          </a:r>
          <a:r>
            <a:rPr lang="en-US" sz="1400" kern="1200" dirty="0" smtClean="0"/>
            <a:t> 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i="0" kern="1200" dirty="0" smtClean="0"/>
            <a:t> </a:t>
          </a:r>
          <a:r>
            <a:rPr lang="en-US" sz="1200" b="0" i="0" kern="1200" dirty="0" err="1" smtClean="0"/>
            <a:t>Shakuhachi</a:t>
          </a:r>
          <a:r>
            <a:rPr lang="en-US" sz="1200" b="0" i="0" kern="1200" dirty="0" smtClean="0"/>
            <a:t> One of the most popular and oldest of the Japanese </a:t>
          </a:r>
          <a:r>
            <a:rPr lang="en-US" sz="1200" b="0" i="0" kern="1200" dirty="0" err="1" smtClean="0"/>
            <a:t>fue</a:t>
          </a:r>
          <a:endParaRPr lang="en-US" sz="1200" kern="1200" dirty="0"/>
        </a:p>
      </dsp:txBody>
      <dsp:txXfrm>
        <a:off x="3062525" y="4724482"/>
        <a:ext cx="3720112" cy="1162535"/>
      </dsp:txXfrm>
    </dsp:sp>
    <dsp:sp modelId="{0CD775F1-1046-4777-AE79-CECB4BCDDA46}">
      <dsp:nvSpPr>
        <dsp:cNvPr id="0" name=""/>
        <dsp:cNvSpPr/>
      </dsp:nvSpPr>
      <dsp:spPr>
        <a:xfrm>
          <a:off x="2907520" y="4556560"/>
          <a:ext cx="813774" cy="1220661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9000" b="-6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6779-4296-4A2C-A830-36C50A75D81B}" type="slidenum">
              <a:rPr lang="en-US" smtClean="0"/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970-8229-47B7-A9E3-4BF3548BA05C}" type="datetimeFigureOut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82970-8229-47B7-A9E3-4BF3548BA0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826779-4296-4A2C-A830-36C50A75D81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47000"/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363" y="2379421"/>
            <a:ext cx="8799341" cy="1872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 &amp; Ideas of Modesty in Japan</a:t>
            </a:r>
            <a:endParaRPr lang="en-US" sz="6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1161" y="4251488"/>
            <a:ext cx="5307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 – Arpan Mondal &amp;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Ashmitha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2" t="-455" r="10992" b="7692"/>
          <a:stretch>
            <a:fillRect/>
          </a:stretch>
        </p:blipFill>
        <p:spPr>
          <a:xfrm>
            <a:off x="3245475" y="515155"/>
            <a:ext cx="5022761" cy="591140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4519" y="2502608"/>
            <a:ext cx="3161894" cy="1745833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Music of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Japan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02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48048"/>
            <a:ext cx="8596668" cy="265056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Japan is the largest </a:t>
            </a:r>
            <a:r>
              <a:rPr lang="en-US" dirty="0">
                <a:solidFill>
                  <a:schemeClr val="accent1"/>
                </a:solidFill>
              </a:rPr>
              <a:t>physical music</a:t>
            </a:r>
            <a:r>
              <a:rPr lang="en-US" dirty="0">
                <a:solidFill>
                  <a:schemeClr val="tx1"/>
                </a:solidFill>
              </a:rPr>
              <a:t> market in the world, worth </a:t>
            </a:r>
            <a:r>
              <a:rPr lang="en-US" dirty="0">
                <a:solidFill>
                  <a:srgbClr val="FF0000"/>
                </a:solidFill>
              </a:rPr>
              <a:t>US$3 billion</a:t>
            </a:r>
            <a:r>
              <a:rPr lang="en-US" dirty="0">
                <a:solidFill>
                  <a:schemeClr val="tx1"/>
                </a:solidFill>
              </a:rPr>
              <a:t> in 2014, and the </a:t>
            </a:r>
            <a:r>
              <a:rPr lang="en-US" dirty="0" smtClean="0">
                <a:solidFill>
                  <a:srgbClr val="FF0000"/>
                </a:solidFill>
              </a:rPr>
              <a:t>second-largest behind </a:t>
            </a:r>
            <a:r>
              <a:rPr lang="en-US" dirty="0">
                <a:solidFill>
                  <a:srgbClr val="FF0000"/>
                </a:solidFill>
              </a:rPr>
              <a:t>the United States, and the biggest in </a:t>
            </a:r>
            <a:r>
              <a:rPr lang="en-US" dirty="0" smtClean="0">
                <a:solidFill>
                  <a:srgbClr val="FF0000"/>
                </a:solidFill>
              </a:rPr>
              <a:t>Asia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Japanese </a:t>
            </a:r>
            <a:r>
              <a:rPr lang="en-US" dirty="0">
                <a:solidFill>
                  <a:schemeClr val="tx1"/>
                </a:solidFill>
              </a:rPr>
              <a:t>artists, with </a:t>
            </a:r>
            <a:r>
              <a:rPr lang="en-US" dirty="0">
                <a:solidFill>
                  <a:srgbClr val="FF0000"/>
                </a:solidFill>
              </a:rPr>
              <a:t>37 of the top 50</a:t>
            </a:r>
            <a:r>
              <a:rPr lang="en-US" dirty="0">
                <a:solidFill>
                  <a:schemeClr val="tx1"/>
                </a:solidFill>
              </a:rPr>
              <a:t> best-selling albums and </a:t>
            </a:r>
            <a:r>
              <a:rPr lang="en-US" dirty="0">
                <a:solidFill>
                  <a:srgbClr val="FF0000"/>
                </a:solidFill>
              </a:rPr>
              <a:t>49 of the top 50</a:t>
            </a:r>
            <a:r>
              <a:rPr lang="en-US" dirty="0">
                <a:solidFill>
                  <a:schemeClr val="tx1"/>
                </a:solidFill>
              </a:rPr>
              <a:t> best-selling singles in 2014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Traditional Japanese music differs markedly from Western music, as it is often</a:t>
            </a:r>
            <a:r>
              <a:rPr lang="en-US" baseline="300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based on the intervals of </a:t>
            </a:r>
            <a:r>
              <a:rPr lang="en-US" dirty="0">
                <a:solidFill>
                  <a:srgbClr val="FF0000"/>
                </a:solidFill>
              </a:rPr>
              <a:t>human breathing</a:t>
            </a:r>
            <a:r>
              <a:rPr lang="en-US" dirty="0">
                <a:solidFill>
                  <a:schemeClr val="tx1"/>
                </a:solidFill>
              </a:rPr>
              <a:t> rather than on </a:t>
            </a:r>
            <a:r>
              <a:rPr lang="en-US" dirty="0">
                <a:solidFill>
                  <a:srgbClr val="FF0000"/>
                </a:solidFill>
              </a:rPr>
              <a:t>mathematical timing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6127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Music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545" y="1488440"/>
            <a:ext cx="9467850" cy="27146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Music = </a:t>
            </a:r>
            <a:r>
              <a:rPr lang="en-US" sz="2400" dirty="0" err="1" smtClean="0">
                <a:solidFill>
                  <a:srgbClr val="FF0000"/>
                </a:solidFill>
              </a:rPr>
              <a:t>Ongaku</a:t>
            </a:r>
            <a:r>
              <a:rPr lang="en-US" sz="2400" dirty="0" smtClean="0"/>
              <a:t> </a:t>
            </a:r>
            <a:r>
              <a:rPr lang="en-US" sz="2400" dirty="0"/>
              <a:t>/</a:t>
            </a:r>
            <a:r>
              <a:rPr lang="ja-JP" altLang="en-US" sz="2400" dirty="0" smtClean="0"/>
              <a:t>音</a:t>
            </a:r>
            <a:r>
              <a:rPr lang="ja-JP" altLang="en-US" sz="2400" dirty="0"/>
              <a:t>楽</a:t>
            </a:r>
            <a:r>
              <a:rPr lang="en-US" sz="2400" dirty="0" smtClean="0"/>
              <a:t> ( </a:t>
            </a:r>
            <a:r>
              <a:rPr lang="en-US" sz="2400" dirty="0" smtClean="0">
                <a:solidFill>
                  <a:srgbClr val="FF0000"/>
                </a:solidFill>
              </a:rPr>
              <a:t>Kanji</a:t>
            </a:r>
            <a:r>
              <a:rPr lang="en-US" sz="2400" dirty="0" smtClean="0"/>
              <a:t>/</a:t>
            </a:r>
            <a:r>
              <a:rPr lang="ja-JP" altLang="en-US" sz="2400" dirty="0" smtClean="0"/>
              <a:t>音</a:t>
            </a:r>
            <a:r>
              <a:rPr lang="en-US" sz="2400" dirty="0" smtClean="0"/>
              <a:t> = Sound</a:t>
            </a:r>
            <a:r>
              <a:rPr lang="en-US" sz="2400" dirty="0"/>
              <a:t> </a:t>
            </a:r>
            <a:r>
              <a:rPr lang="en-US" sz="2400" dirty="0" smtClean="0"/>
              <a:t>&amp; </a:t>
            </a:r>
            <a:r>
              <a:rPr lang="en-US" sz="2400" dirty="0" err="1" smtClean="0">
                <a:solidFill>
                  <a:srgbClr val="FF0000"/>
                </a:solidFill>
              </a:rPr>
              <a:t>Gaku</a:t>
            </a:r>
            <a:r>
              <a:rPr lang="en-US" sz="2400" dirty="0" smtClean="0"/>
              <a:t>/</a:t>
            </a:r>
            <a:r>
              <a:rPr lang="ja-JP" altLang="en-US" sz="2400" dirty="0" smtClean="0"/>
              <a:t>楽</a:t>
            </a:r>
            <a:r>
              <a:rPr lang="en-US" sz="2400" dirty="0" smtClean="0"/>
              <a:t> = </a:t>
            </a:r>
            <a:r>
              <a:rPr lang="en-US" sz="2400" dirty="0"/>
              <a:t>E</a:t>
            </a:r>
            <a:r>
              <a:rPr lang="en-US" sz="2400" dirty="0" smtClean="0"/>
              <a:t>njoy)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Traditional </a:t>
            </a:r>
            <a:r>
              <a:rPr lang="en-US" sz="2400" dirty="0"/>
              <a:t>and Folk </a:t>
            </a:r>
            <a:r>
              <a:rPr lang="en-US" sz="2400" dirty="0" smtClean="0"/>
              <a:t>Music 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 smtClean="0">
                <a:solidFill>
                  <a:srgbClr val="FF0000"/>
                </a:solidFill>
                <a:sym typeface="+mn-ea"/>
              </a:rPr>
              <a:t>Gagaku</a:t>
            </a:r>
            <a:r>
              <a:rPr lang="en-US" sz="2000" dirty="0">
                <a:sym typeface="+mn-ea"/>
              </a:rPr>
              <a:t> (</a:t>
            </a:r>
            <a:r>
              <a:rPr lang="ja-JP" altLang="en-US" sz="2000" dirty="0">
                <a:sym typeface="+mn-ea"/>
              </a:rPr>
              <a:t>雅楽</a:t>
            </a:r>
            <a:r>
              <a:rPr lang="en-US" altLang="ja-JP" sz="2000" dirty="0" smtClean="0">
                <a:sym typeface="+mn-ea"/>
              </a:rPr>
              <a:t>) =</a:t>
            </a:r>
            <a:r>
              <a:rPr lang="en-US" sz="2000" dirty="0" smtClean="0">
                <a:sym typeface="+mn-ea"/>
              </a:rPr>
              <a:t> </a:t>
            </a:r>
            <a:r>
              <a:rPr lang="en-IN" altLang="en-US" sz="2000" dirty="0" smtClean="0">
                <a:sym typeface="+mn-ea"/>
              </a:rPr>
              <a:t>Origin - Heian period. Oldest music.</a:t>
            </a:r>
            <a:endParaRPr lang="en-IN" altLang="en-US" sz="2000" dirty="0" smtClean="0">
              <a:sym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IN" altLang="en-US" sz="1750" dirty="0" smtClean="0">
                <a:sym typeface="+mn-ea"/>
              </a:rPr>
              <a:t>Kangen = Orchestral Music</a:t>
            </a:r>
            <a:endParaRPr lang="en-IN" altLang="en-US" sz="1750" dirty="0" smtClean="0">
              <a:sym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IN" altLang="en-US" sz="1750" dirty="0" smtClean="0">
                <a:sym typeface="+mn-ea"/>
              </a:rPr>
              <a:t>Bugaku = Dance Music</a:t>
            </a:r>
            <a:endParaRPr lang="en-IN" altLang="en-US" sz="1750" dirty="0" smtClean="0">
              <a:sym typeface="+mn-ea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IN" altLang="en-US" sz="1750" dirty="0" smtClean="0">
                <a:sym typeface="+mn-ea"/>
              </a:rPr>
              <a:t>Shinto Ceremonies = Only for religious purposes</a:t>
            </a:r>
            <a:endParaRPr lang="en-IN" altLang="en-US" sz="1750" dirty="0" smtClean="0">
              <a:sym typeface="+mn-ea"/>
            </a:endParaRPr>
          </a:p>
          <a:p>
            <a:pPr marL="1257300" lvl="2" indent="-342900">
              <a:buFont typeface="Wingdings" panose="05000000000000000000" pitchFamily="2" charset="2"/>
              <a:buAutoNum type="arabicPeriod"/>
            </a:pPr>
            <a:endParaRPr lang="en-US" sz="175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Content Placeholder 3" descr="130101bugaku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55820" y="4384040"/>
            <a:ext cx="2858135" cy="19094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kan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5" y="4383405"/>
            <a:ext cx="2861945" cy="1910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shint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6435" y="4384040"/>
            <a:ext cx="2547620" cy="19094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4660" y="1282065"/>
            <a:ext cx="8314055" cy="4601845"/>
          </a:xfrm>
        </p:spPr>
        <p:txBody>
          <a:bodyPr>
            <a:noAutofit/>
          </a:bodyPr>
          <a:p>
            <a:pPr lvl="1">
              <a:buFont typeface="Wingdings" panose="05000000000000000000" pitchFamily="2" charset="2"/>
              <a:buChar char="q"/>
            </a:pPr>
            <a:r>
              <a:rPr lang="en-US" sz="1800" dirty="0" err="1" smtClean="0">
                <a:solidFill>
                  <a:srgbClr val="FF0000"/>
                </a:solidFill>
                <a:sym typeface="+mn-ea"/>
              </a:rPr>
              <a:t>Shomyo</a:t>
            </a:r>
            <a:r>
              <a:rPr lang="en-US" sz="2000" dirty="0">
                <a:sym typeface="+mn-ea"/>
              </a:rPr>
              <a:t> (</a:t>
            </a:r>
            <a:r>
              <a:rPr lang="ja-JP" altLang="en-US" sz="2000" dirty="0">
                <a:sym typeface="+mn-ea"/>
              </a:rPr>
              <a:t>声明 </a:t>
            </a:r>
            <a:r>
              <a:rPr lang="en-US" altLang="ja-JP" sz="2000" dirty="0">
                <a:sym typeface="+mn-ea"/>
              </a:rPr>
              <a:t>or </a:t>
            </a:r>
            <a:r>
              <a:rPr lang="ja-JP" altLang="en-US" sz="2000" dirty="0">
                <a:sym typeface="+mn-ea"/>
              </a:rPr>
              <a:t>聲明</a:t>
            </a:r>
            <a:r>
              <a:rPr lang="en-US" altLang="ja-JP" sz="2000" dirty="0" smtClean="0">
                <a:sym typeface="+mn-ea"/>
              </a:rPr>
              <a:t>) = </a:t>
            </a:r>
            <a:r>
              <a:rPr lang="en-US" sz="2000" dirty="0" smtClean="0">
                <a:sym typeface="+mn-ea"/>
              </a:rPr>
              <a:t>Buddhist chanting</a:t>
            </a:r>
            <a:r>
              <a:rPr lang="en-IN" altLang="en-US" sz="2000" dirty="0" smtClean="0">
                <a:sym typeface="+mn-ea"/>
              </a:rPr>
              <a:t>. Origin - India.</a:t>
            </a:r>
            <a:br>
              <a:rPr lang="en-IN" altLang="en-US" sz="2000" dirty="0" smtClean="0">
                <a:sym typeface="+mn-ea"/>
              </a:rPr>
            </a:br>
            <a:endParaRPr lang="en-US" sz="20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 smtClean="0">
                <a:solidFill>
                  <a:srgbClr val="FF0000"/>
                </a:solidFill>
                <a:sym typeface="+mn-ea"/>
              </a:rPr>
              <a:t>Joruri</a:t>
            </a:r>
            <a:r>
              <a:rPr lang="en-US" sz="2000" dirty="0" smtClean="0">
                <a:sym typeface="+mn-ea"/>
              </a:rPr>
              <a:t>  = A narrative music using the </a:t>
            </a:r>
            <a:r>
              <a:rPr lang="en-US" sz="2000" dirty="0" err="1" smtClean="0">
                <a:sym typeface="+mn-ea"/>
              </a:rPr>
              <a:t>shamisen</a:t>
            </a:r>
            <a:endParaRPr lang="en-US" sz="2000" dirty="0" smtClean="0"/>
          </a:p>
          <a:p>
            <a:pPr marL="1184275" lvl="3" indent="-342900"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sym typeface="+mn-ea"/>
              </a:rPr>
              <a:t>Gidayu-bushi</a:t>
            </a:r>
            <a:r>
              <a:rPr lang="en-US" sz="2000" dirty="0" smtClean="0">
                <a:sym typeface="+mn-ea"/>
              </a:rPr>
              <a:t> </a:t>
            </a:r>
            <a:r>
              <a:rPr lang="en-US" sz="2000" dirty="0">
                <a:sym typeface="+mn-ea"/>
              </a:rPr>
              <a:t>- During the Edo </a:t>
            </a:r>
            <a:r>
              <a:rPr lang="en-US" sz="2000" dirty="0" smtClean="0">
                <a:sym typeface="+mn-ea"/>
              </a:rPr>
              <a:t>period, </a:t>
            </a:r>
            <a:r>
              <a:rPr lang="en-US" sz="2000" dirty="0" err="1" smtClean="0">
                <a:solidFill>
                  <a:srgbClr val="FF0000"/>
                </a:solidFill>
                <a:sym typeface="+mn-ea"/>
              </a:rPr>
              <a:t>Gidayu</a:t>
            </a:r>
            <a:r>
              <a:rPr lang="en-US" sz="2000" dirty="0" smtClean="0">
                <a:sym typeface="+mn-ea"/>
              </a:rPr>
              <a:t> </a:t>
            </a:r>
            <a:r>
              <a:rPr lang="en-US" sz="2000" dirty="0">
                <a:sym typeface="+mn-ea"/>
              </a:rPr>
              <a:t>began to play </a:t>
            </a:r>
            <a:r>
              <a:rPr lang="en-US" sz="2000" dirty="0" err="1">
                <a:sym typeface="+mn-ea"/>
              </a:rPr>
              <a:t>joruri</a:t>
            </a:r>
            <a:r>
              <a:rPr lang="en-US" sz="2000" dirty="0">
                <a:sym typeface="+mn-ea"/>
              </a:rPr>
              <a:t> in Osaka. This type of </a:t>
            </a:r>
            <a:r>
              <a:rPr lang="en-US" sz="2000" dirty="0" err="1" smtClean="0">
                <a:sym typeface="+mn-ea"/>
              </a:rPr>
              <a:t>joruri</a:t>
            </a:r>
            <a:r>
              <a:rPr lang="en-US" sz="2000" dirty="0" smtClean="0">
                <a:sym typeface="+mn-ea"/>
              </a:rPr>
              <a:t> </a:t>
            </a:r>
            <a:r>
              <a:rPr lang="en-US" sz="2000" dirty="0">
                <a:sym typeface="+mn-ea"/>
              </a:rPr>
              <a:t>is for </a:t>
            </a:r>
            <a:r>
              <a:rPr lang="en-US" sz="2000" dirty="0">
                <a:solidFill>
                  <a:srgbClr val="FF0000"/>
                </a:solidFill>
                <a:sym typeface="+mn-ea"/>
              </a:rPr>
              <a:t>puppet plays</a:t>
            </a:r>
            <a:r>
              <a:rPr lang="en-IN" altLang="en-US" sz="2000" dirty="0">
                <a:sym typeface="+mn-ea"/>
              </a:rPr>
              <a:t>.</a:t>
            </a:r>
            <a:r>
              <a:rPr lang="en-US" sz="2000" dirty="0">
                <a:sym typeface="+mn-ea"/>
              </a:rPr>
              <a:t> </a:t>
            </a:r>
            <a:endParaRPr lang="en-US" sz="2000" dirty="0" smtClean="0"/>
          </a:p>
          <a:p>
            <a:pPr marL="1184275" lvl="3" indent="-342900"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sym typeface="+mn-ea"/>
              </a:rPr>
              <a:t>Trakiwazu-bushi</a:t>
            </a:r>
            <a:r>
              <a:rPr lang="en-US" sz="2000" dirty="0" smtClean="0">
                <a:sym typeface="+mn-ea"/>
              </a:rPr>
              <a:t> </a:t>
            </a:r>
            <a:r>
              <a:rPr lang="en-US" sz="2000" dirty="0">
                <a:sym typeface="+mn-ea"/>
              </a:rPr>
              <a:t>- </a:t>
            </a:r>
            <a:r>
              <a:rPr lang="en-US" sz="2000" dirty="0" err="1" smtClean="0">
                <a:solidFill>
                  <a:srgbClr val="FF0000"/>
                </a:solidFill>
                <a:sym typeface="+mn-ea"/>
              </a:rPr>
              <a:t>Trakiwazu</a:t>
            </a:r>
            <a:r>
              <a:rPr lang="en-US" sz="20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2000" dirty="0" err="1">
                <a:solidFill>
                  <a:srgbClr val="FF0000"/>
                </a:solidFill>
                <a:sym typeface="+mn-ea"/>
              </a:rPr>
              <a:t>Mojidayu</a:t>
            </a:r>
            <a:r>
              <a:rPr lang="en-US" sz="2000" dirty="0">
                <a:sym typeface="+mn-ea"/>
              </a:rPr>
              <a:t> began to play this style of </a:t>
            </a:r>
            <a:r>
              <a:rPr lang="en-US" sz="2000" dirty="0" err="1">
                <a:sym typeface="+mn-ea"/>
              </a:rPr>
              <a:t>joruri</a:t>
            </a:r>
            <a:r>
              <a:rPr lang="en-US" sz="2000" dirty="0">
                <a:sym typeface="+mn-ea"/>
              </a:rPr>
              <a:t> in Edo</a:t>
            </a:r>
            <a:r>
              <a:rPr lang="en-US" sz="2000" dirty="0" smtClean="0">
                <a:sym typeface="+mn-ea"/>
              </a:rPr>
              <a:t>. This type of juror is for kabuki dances </a:t>
            </a:r>
            <a:endParaRPr lang="en-US" sz="2000" dirty="0" smtClean="0"/>
          </a:p>
          <a:p>
            <a:pPr marL="1184275" lvl="3" indent="-342900"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sym typeface="+mn-ea"/>
              </a:rPr>
              <a:t>Kiyomoto-bushi</a:t>
            </a:r>
            <a:r>
              <a:rPr lang="en-US" sz="2000" dirty="0" smtClean="0">
                <a:sym typeface="+mn-ea"/>
              </a:rPr>
              <a:t> </a:t>
            </a:r>
            <a:r>
              <a:rPr lang="en-US" sz="2000" dirty="0">
                <a:sym typeface="+mn-ea"/>
              </a:rPr>
              <a:t>- </a:t>
            </a:r>
            <a:r>
              <a:rPr lang="en-US" sz="2000" dirty="0" err="1">
                <a:solidFill>
                  <a:srgbClr val="FF0000"/>
                </a:solidFill>
                <a:sym typeface="+mn-ea"/>
              </a:rPr>
              <a:t>Kiyomoto</a:t>
            </a:r>
            <a:r>
              <a:rPr lang="en-US" sz="2000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sz="2000" dirty="0" err="1">
                <a:solidFill>
                  <a:srgbClr val="FF0000"/>
                </a:solidFill>
                <a:sym typeface="+mn-ea"/>
              </a:rPr>
              <a:t>Enjyudayu</a:t>
            </a:r>
            <a:r>
              <a:rPr lang="en-US" sz="2000" dirty="0">
                <a:sym typeface="+mn-ea"/>
              </a:rPr>
              <a:t> began to play this for kabuki dances in Edo during the late Edo period. He began to play this style in 1814. </a:t>
            </a:r>
            <a:endParaRPr lang="en-US" sz="2000" dirty="0" smtClean="0"/>
          </a:p>
          <a:p>
            <a:pPr marL="1184275" lvl="3" indent="-342900"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  <a:sym typeface="+mn-ea"/>
              </a:rPr>
              <a:t>Shinnai-bushi</a:t>
            </a:r>
            <a:r>
              <a:rPr lang="en-US" sz="2000" dirty="0" smtClean="0">
                <a:sym typeface="+mn-ea"/>
              </a:rPr>
              <a:t> </a:t>
            </a:r>
            <a:r>
              <a:rPr lang="en-US" sz="2000" dirty="0">
                <a:sym typeface="+mn-ea"/>
              </a:rPr>
              <a:t>- In the middle of the Edo </a:t>
            </a:r>
            <a:r>
              <a:rPr lang="en-US" sz="2000" dirty="0" smtClean="0">
                <a:sym typeface="+mn-ea"/>
              </a:rPr>
              <a:t>period</a:t>
            </a:r>
            <a:endParaRPr lang="en-US" sz="2000" dirty="0" smtClean="0">
              <a:sym typeface="+mn-ea"/>
            </a:endParaRPr>
          </a:p>
        </p:txBody>
      </p:sp>
      <p:pic>
        <p:nvPicPr>
          <p:cNvPr id="4" name="Content Placeholder 3" descr="Shomy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194165" y="1282065"/>
            <a:ext cx="2663825" cy="17754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 descr="5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165" y="3966845"/>
            <a:ext cx="2666365" cy="19170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235088"/>
            <a:ext cx="10058400" cy="6277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Musical </a:t>
            </a:r>
            <a:r>
              <a:rPr lang="en-US" dirty="0" smtClean="0"/>
              <a:t>Instruments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45513" y="804930"/>
          <a:ext cx="9690159" cy="6053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8" y="141668"/>
            <a:ext cx="8913394" cy="1724338"/>
          </a:xfrm>
        </p:spPr>
        <p:txBody>
          <a:bodyPr/>
          <a:lstStyle/>
          <a:p>
            <a:r>
              <a:rPr lang="en-US" dirty="0" smtClean="0"/>
              <a:t>IDEAS Of MODESTY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197735"/>
            <a:ext cx="9298546" cy="5473521"/>
          </a:xfrm>
        </p:spPr>
        <p:txBody>
          <a:bodyPr/>
          <a:lstStyle/>
          <a:p>
            <a:r>
              <a:rPr lang="en-US" dirty="0"/>
              <a:t>Greetings are </a:t>
            </a:r>
            <a:r>
              <a:rPr lang="en-US" dirty="0" smtClean="0"/>
              <a:t>a very </a:t>
            </a:r>
            <a:r>
              <a:rPr lang="en-US" dirty="0"/>
              <a:t>important part of Japanese </a:t>
            </a:r>
            <a:r>
              <a:rPr lang="en-US" dirty="0" err="1" smtClean="0"/>
              <a:t>culture.In</a:t>
            </a:r>
            <a:r>
              <a:rPr lang="en-US" dirty="0" smtClean="0"/>
              <a:t> Japan when two people meet </a:t>
            </a:r>
            <a:r>
              <a:rPr lang="en-US" dirty="0"/>
              <a:t>you have to bow and say </a:t>
            </a:r>
            <a:r>
              <a:rPr lang="en-US" b="1" dirty="0"/>
              <a:t>konnichiwa</a:t>
            </a:r>
            <a:r>
              <a:rPr lang="en-US" dirty="0"/>
              <a:t> (</a:t>
            </a:r>
            <a:r>
              <a:rPr lang="en-US" dirty="0" smtClean="0"/>
              <a:t>Hello). </a:t>
            </a:r>
            <a:r>
              <a:rPr lang="en-US" dirty="0"/>
              <a:t>A deeper, longer bow indicates respect and conversely a small nod with the head is casual </a:t>
            </a:r>
            <a:r>
              <a:rPr lang="en-US" dirty="0" smtClean="0"/>
              <a:t>and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any kind of meet at </a:t>
            </a:r>
            <a:r>
              <a:rPr lang="en-US" dirty="0" err="1" smtClean="0"/>
              <a:t>home,or</a:t>
            </a:r>
            <a:r>
              <a:rPr lang="en-US" dirty="0" smtClean="0"/>
              <a:t> at religious </a:t>
            </a:r>
            <a:r>
              <a:rPr lang="en-US" dirty="0" err="1" smtClean="0"/>
              <a:t>occasion,people</a:t>
            </a:r>
            <a:r>
              <a:rPr lang="en-US" dirty="0" smtClean="0"/>
              <a:t> are expected to sit </a:t>
            </a:r>
            <a:r>
              <a:rPr lang="en-US" dirty="0"/>
              <a:t>in the</a:t>
            </a:r>
            <a:r>
              <a:rPr lang="en-US" b="1" dirty="0"/>
              <a:t> </a:t>
            </a:r>
            <a:r>
              <a:rPr lang="en-US" b="1" dirty="0" err="1"/>
              <a:t>seiza</a:t>
            </a:r>
            <a:r>
              <a:rPr lang="en-US" b="1" dirty="0"/>
              <a:t> </a:t>
            </a:r>
            <a:r>
              <a:rPr lang="en-US" dirty="0"/>
              <a:t>style positioning, in which one sits with their legs tucked directly underneath themselves with a straight back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78" y="4905009"/>
            <a:ext cx="2063452" cy="17662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006" y="2240634"/>
            <a:ext cx="2943996" cy="18348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3" y="141669"/>
            <a:ext cx="9955370" cy="65167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Japanese are also famous for their fondness for apologizing as an act of </a:t>
            </a:r>
            <a:r>
              <a:rPr lang="en-US" dirty="0" smtClean="0"/>
              <a:t>courtesy. </a:t>
            </a:r>
            <a:r>
              <a:rPr lang="en-US" dirty="0"/>
              <a:t>It often seems their reaction to any situation is to apologize first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 In Japan it is also common when three people meet and two don't know each for there to be no effort to introduce the two who don't know each other. </a:t>
            </a:r>
            <a:endParaRPr lang="en-US" dirty="0" smtClean="0"/>
          </a:p>
          <a:p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When </a:t>
            </a:r>
            <a:r>
              <a:rPr lang="en-US" dirty="0"/>
              <a:t>eating at a traditional meal, the bowl is held to the mouth to avoid bending down to reach the table</a:t>
            </a:r>
            <a:r>
              <a:rPr lang="en-US" dirty="0" smtClean="0"/>
              <a:t>.</a:t>
            </a:r>
            <a:endParaRPr lang="en-US" dirty="0" smtClean="0"/>
          </a:p>
          <a:p>
            <a:pPr lvl="0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rely less on words to convey context and are more attentive to the posture, expression and tone of voice of the speaker to draw meaning from a </a:t>
            </a:r>
            <a:r>
              <a:rPr lang="en-US" dirty="0" smtClean="0"/>
              <a:t>conversation</a:t>
            </a:r>
            <a:endParaRPr lang="en-US" dirty="0" smtClean="0"/>
          </a:p>
          <a:p>
            <a:endParaRPr lang="en-US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Gifts </a:t>
            </a:r>
            <a:r>
              <a:rPr lang="en-US" dirty="0"/>
              <a:t>are important in Japan as their quality and choice is reflective of the relationship two people have and the respect the giver wishes to show to the recipient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53" y="2530832"/>
            <a:ext cx="1928947" cy="14448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02" y="5215306"/>
            <a:ext cx="2023398" cy="1346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0151" y="257578"/>
            <a:ext cx="10856890" cy="5537915"/>
          </a:xfrm>
        </p:spPr>
        <p:txBody>
          <a:bodyPr>
            <a:normAutofit/>
          </a:bodyPr>
          <a:lstStyle/>
          <a:p>
            <a:r>
              <a:rPr lang="en-US" dirty="0"/>
              <a:t> Japanese are highly sensitive to </a:t>
            </a:r>
            <a:r>
              <a:rPr lang="en-US" dirty="0" smtClean="0"/>
              <a:t>criticism. </a:t>
            </a:r>
            <a:r>
              <a:rPr lang="en-US" dirty="0"/>
              <a:t>Great lengths are taken not to criticize </a:t>
            </a:r>
            <a:r>
              <a:rPr lang="en-US" dirty="0" smtClean="0"/>
              <a:t>someone instead hints </a:t>
            </a:r>
            <a:r>
              <a:rPr lang="en-US" dirty="0"/>
              <a:t>are offered in subtle </a:t>
            </a:r>
            <a:r>
              <a:rPr lang="en-US" dirty="0" smtClean="0"/>
              <a:t>ways.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Working </a:t>
            </a:r>
            <a:r>
              <a:rPr lang="en-US" dirty="0"/>
              <a:t>in </a:t>
            </a:r>
            <a:r>
              <a:rPr lang="en-US" u="sng" dirty="0"/>
              <a:t>harmony</a:t>
            </a:r>
            <a:r>
              <a:rPr lang="en-US" dirty="0"/>
              <a:t> is viewed as the crucial element for productivity; thus, the Japanese have a predisposition to be indirect, gentle and courteous even if they disagree with what you are saying. 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Japanese </a:t>
            </a:r>
            <a:r>
              <a:rPr lang="en-US" dirty="0"/>
              <a:t>culture puts heavy emphasis on participation, diligence and performance in people’s professional lives. The workforce is extremely dedicated and there is much pressure to strive for excellence and perfection. 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Japanese </a:t>
            </a:r>
            <a:r>
              <a:rPr lang="en-US" dirty="0"/>
              <a:t>feel a heightened sense of belonging and loyalty to their </a:t>
            </a:r>
            <a:r>
              <a:rPr lang="en-US" dirty="0" smtClean="0"/>
              <a:t>family.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982" y="4187031"/>
            <a:ext cx="2766361" cy="20721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5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F0000"/>
      </a:accent1>
      <a:accent2>
        <a:srgbClr val="FFFFFF"/>
      </a:accent2>
      <a:accent3>
        <a:srgbClr val="FFFFFF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3108</Words>
  <Application>WPS Presentation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>Arial Unicode MS</vt:lpstr>
      <vt:lpstr>Calibri</vt:lpstr>
      <vt:lpstr>メイリオ</vt:lpstr>
      <vt:lpstr>Anonymous</vt:lpstr>
      <vt:lpstr>Facet</vt:lpstr>
      <vt:lpstr>Music &amp; Ideas of Modesty in Japan</vt:lpstr>
      <vt:lpstr>Music of  Japan</vt:lpstr>
      <vt:lpstr>Introduction</vt:lpstr>
      <vt:lpstr>Music</vt:lpstr>
      <vt:lpstr>PowerPoint 演示文稿</vt:lpstr>
      <vt:lpstr>Musical Instruments</vt:lpstr>
      <vt:lpstr>IDEAS Of MODESTY</vt:lpstr>
      <vt:lpstr>PowerPoint 演示文稿</vt:lpstr>
      <vt:lpstr>PowerPoint 演示文稿</vt:lpstr>
      <vt:lpstr>PowerPoint 演示文稿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Mondal, Arpan</dc:creator>
  <cp:lastModifiedBy>Arpan</cp:lastModifiedBy>
  <cp:revision>55</cp:revision>
  <dcterms:created xsi:type="dcterms:W3CDTF">2019-11-07T03:08:00Z</dcterms:created>
  <dcterms:modified xsi:type="dcterms:W3CDTF">2019-11-07T18:03:54Z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1033-11.2.0.8991</vt:lpwstr>
  </property>
</Properties>
</file>