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3300"/>
    <a:srgbClr val="339933"/>
    <a:srgbClr val="FD35EF"/>
    <a:srgbClr val="5959F5"/>
    <a:srgbClr val="2B48C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ADCF-9C9F-6E4E-2283-397DE06FF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626" y="1964267"/>
            <a:ext cx="7846142" cy="2421464"/>
          </a:xfrm>
        </p:spPr>
        <p:txBody>
          <a:bodyPr/>
          <a:lstStyle/>
          <a:p>
            <a:r>
              <a:rPr lang="en-IN" dirty="0">
                <a:solidFill>
                  <a:srgbClr val="FF3300"/>
                </a:solidFill>
                <a:latin typeface="Algerian" panose="04020705040A02060702" pitchFamily="82" charset="0"/>
              </a:rPr>
              <a:t>Gravity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53988-B4DA-253F-F0AA-98855162C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Algerian" panose="04020705040A02060702" pitchFamily="82" charset="0"/>
              </a:rPr>
              <a:t>By lunar learners</a:t>
            </a:r>
          </a:p>
        </p:txBody>
      </p:sp>
    </p:spTree>
    <p:extLst>
      <p:ext uri="{BB962C8B-B14F-4D97-AF65-F5344CB8AC3E}">
        <p14:creationId xmlns:p14="http://schemas.microsoft.com/office/powerpoint/2010/main" val="30427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1C3E-8B1A-C05E-4B54-9AD80AE6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CCC00"/>
                </a:solidFill>
                <a:latin typeface="Algerian" panose="04020705040A02060702" pitchFamily="82" charset="0"/>
              </a:rPr>
              <a:t>About our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9D821-66ED-BF17-5BAC-424555F8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626" y="157315"/>
            <a:ext cx="5036573" cy="422787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1ABA6F-5B12-4500-FCD8-E695D0FAE65E}"/>
              </a:ext>
            </a:extLst>
          </p:cNvPr>
          <p:cNvSpPr/>
          <p:nvPr/>
        </p:nvSpPr>
        <p:spPr>
          <a:xfrm>
            <a:off x="125533" y="1944810"/>
            <a:ext cx="634409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have designed our app, keeping in mind about the topic gravity, and the first image which came to our mind was the Black Hole.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CDBA4-17E9-674A-2833-417A02E1F638}"/>
              </a:ext>
            </a:extLst>
          </p:cNvPr>
          <p:cNvSpPr/>
          <p:nvPr/>
        </p:nvSpPr>
        <p:spPr>
          <a:xfrm>
            <a:off x="0" y="4006913"/>
            <a:ext cx="11926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A Black-Hole is the Gravity Monster. It engulfs anything that comes close to its event horizon.</a:t>
            </a:r>
          </a:p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And Our game is similar to it. Our black hole also swallows planets and objects that comes in the event horizon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5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EE00-5307-0A24-A4C5-6BACB39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  <a:latin typeface="Algerian" panose="04020705040A02060702" pitchFamily="82" charset="0"/>
              </a:rPr>
              <a:t>PyGame</a:t>
            </a:r>
            <a:endParaRPr lang="en-IN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DD307-5899-4047-C400-E8870780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PyGame</a:t>
            </a:r>
            <a:r>
              <a:rPr lang="en-IN" sz="2800" dirty="0">
                <a:solidFill>
                  <a:srgbClr val="FF0000"/>
                </a:solidFill>
                <a:latin typeface="Britannic Bold" panose="020B0903060703020204" pitchFamily="34" charset="0"/>
              </a:rPr>
              <a:t> is the Library in Python, that helped us to complete the game within a short period of time and with a better experience of run time games</a:t>
            </a:r>
            <a:r>
              <a:rPr lang="en-IN" dirty="0"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6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7F48-1E1C-9728-6299-1FA6DCB8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5959F5"/>
                </a:solidFill>
                <a:latin typeface="Algerian" panose="04020705040A02060702" pitchFamily="82" charset="0"/>
              </a:rPr>
              <a:t>What Our App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DE12-C0AC-E9FC-5FEC-F6A37E4F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03076" cy="4425881"/>
          </a:xfrm>
        </p:spPr>
        <p:txBody>
          <a:bodyPr>
            <a:normAutofit fontScale="92500"/>
          </a:bodyPr>
          <a:lstStyle/>
          <a:p>
            <a:r>
              <a:rPr lang="en-IN" sz="2800" dirty="0">
                <a:solidFill>
                  <a:srgbClr val="FD35EF"/>
                </a:solidFill>
                <a:latin typeface="Bell MT" panose="02020503060305020303" pitchFamily="18" charset="0"/>
              </a:rPr>
              <a:t>Our App or the Game we developed demonstrates the power of gravitational pull of black hole. It shows that a Black Hole is a Monster, and it can Swallow anything comes in its path.</a:t>
            </a:r>
          </a:p>
          <a:p>
            <a:r>
              <a:rPr lang="en-IN" sz="2800" dirty="0">
                <a:solidFill>
                  <a:srgbClr val="FD35EF"/>
                </a:solidFill>
                <a:latin typeface="Bell MT" panose="02020503060305020303" pitchFamily="18" charset="0"/>
              </a:rPr>
              <a:t>There is a Black-Hole in our app, that the users can Move using Up Down Left Right arrows of the  keyboard.</a:t>
            </a:r>
          </a:p>
          <a:p>
            <a:r>
              <a:rPr lang="en-IN" sz="2800" dirty="0">
                <a:solidFill>
                  <a:srgbClr val="FD35EF"/>
                </a:solidFill>
                <a:latin typeface="Bell MT" panose="02020503060305020303" pitchFamily="18" charset="0"/>
              </a:rPr>
              <a:t>There will be planets coming on the screen and the black hole will swallow them as soon as the event horizon of the Black Hole touches them. </a:t>
            </a:r>
          </a:p>
          <a:p>
            <a:r>
              <a:rPr lang="en-IN" sz="2800" dirty="0">
                <a:solidFill>
                  <a:srgbClr val="FD35EF"/>
                </a:solidFill>
                <a:latin typeface="Bell MT" panose="02020503060305020303" pitchFamily="18" charset="0"/>
              </a:rPr>
              <a:t>And There is no Limits to the swallowing density or the size of the black hole. It will grow larger and larger as it continues swallowing objects.</a:t>
            </a:r>
          </a:p>
          <a:p>
            <a:endParaRPr lang="en-IN" sz="2800" dirty="0">
              <a:solidFill>
                <a:srgbClr val="FD35EF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185F-6837-181F-F2A2-09D3155D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9490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ABOUT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C650-287C-9B50-BB7A-A2625867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925757"/>
            <a:ext cx="12015020" cy="460286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ell MT" panose="02020503060305020303" pitchFamily="18" charset="0"/>
              </a:rPr>
              <a:t>ARPAN CHATTERJEE (TEAM LEADER): Bachelor of Science in Computer Science and Data Analytics from IIT Patna &amp; Bachelor of Technology in Electronics and Communication Engineering from AEC, Asansol</a:t>
            </a:r>
          </a:p>
          <a:p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>
                <a:latin typeface="Bell MT" panose="02020503060305020303" pitchFamily="18" charset="0"/>
              </a:rPr>
              <a:t>SUBHADEEP MURMU: Bachelor of Technology in Aerospace Engineering from IIT Kharagpur</a:t>
            </a:r>
          </a:p>
          <a:p>
            <a:endParaRPr lang="en-IN" sz="2800" dirty="0">
              <a:latin typeface="Bell MT" panose="02020503060305020303" pitchFamily="18" charset="0"/>
            </a:endParaRPr>
          </a:p>
          <a:p>
            <a:r>
              <a:rPr lang="en-IN" sz="2800" dirty="0">
                <a:latin typeface="Bell MT" panose="02020503060305020303" pitchFamily="18" charset="0"/>
              </a:rPr>
              <a:t>YOUSHODEEP ACHARYA: Bachelor of Technology in Computer Science Engineering from NSHM Knowledge Campus, Durgapur</a:t>
            </a:r>
          </a:p>
        </p:txBody>
      </p:sp>
    </p:spTree>
    <p:extLst>
      <p:ext uri="{BB962C8B-B14F-4D97-AF65-F5344CB8AC3E}">
        <p14:creationId xmlns:p14="http://schemas.microsoft.com/office/powerpoint/2010/main" val="119558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290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Bell MT</vt:lpstr>
      <vt:lpstr>Britannic Bold</vt:lpstr>
      <vt:lpstr>Calibri</vt:lpstr>
      <vt:lpstr>Calibri Light</vt:lpstr>
      <vt:lpstr>Celestial</vt:lpstr>
      <vt:lpstr>Gravity Demonstration</vt:lpstr>
      <vt:lpstr>About our app</vt:lpstr>
      <vt:lpstr>PyGame</vt:lpstr>
      <vt:lpstr>What Our App Does</vt:lpstr>
      <vt:lpstr>ABOUT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Chatterjee</dc:creator>
  <cp:lastModifiedBy>Arpan Chatterjee</cp:lastModifiedBy>
  <cp:revision>1</cp:revision>
  <dcterms:created xsi:type="dcterms:W3CDTF">2024-10-06T15:40:14Z</dcterms:created>
  <dcterms:modified xsi:type="dcterms:W3CDTF">2024-10-06T16:50:05Z</dcterms:modified>
</cp:coreProperties>
</file>