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0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7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7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1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5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0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7796C2-BD58-4CDB-BCFD-681AEA9B289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16724FA-87E9-4CF3-8A52-88DF89D22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C6C3-D443-A9BB-31C0-1A9BBCF5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570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29E3-1BBE-58EC-B6B6-E95B4A14F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A brief introduction to NumPy</a:t>
            </a:r>
          </a:p>
        </p:txBody>
      </p:sp>
    </p:spTree>
    <p:extLst>
      <p:ext uri="{BB962C8B-B14F-4D97-AF65-F5344CB8AC3E}">
        <p14:creationId xmlns:p14="http://schemas.microsoft.com/office/powerpoint/2010/main" val="362669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7702-8807-B6B9-E2D1-8ED3BAD5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1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reverse an array:</a:t>
            </a:r>
            <a:b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C56E-9B9C-ED1E-3281-9B25CAA7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1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easily reverse only the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with:</a:t>
            </a: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reversed_arr_rows = np.flip(arr_2d, axis=0)</a:t>
            </a: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print(reversed_arr_rows)</a:t>
            </a:r>
            <a:endParaRPr lang="en-US" sz="1800" dirty="0">
              <a:solidFill>
                <a:srgbClr val="22283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2283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reverse only the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with:</a:t>
            </a: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reversed_arr_columns = np.flip(arr_2d, axis=1)</a:t>
            </a: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print(reversed_arr_columns)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A89DF6-C276-E859-8303-25BB5821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748583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AF91FD-4212-3468-5EE2-14810A354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045" y="2287542"/>
            <a:ext cx="105156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erical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thon) is an open source Python library that’s widely used in science and engineering.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83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NumPy library contains multidimensional array data structures, such as the homogeneous, N-dimensional 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83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large library of functions that operate efficiently on these data structures.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9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F0C-718D-AAA1-F696-3F3027B9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383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NumPy?</a:t>
            </a:r>
            <a:b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8142-60C0-8CE0-6D0A-19E53FCA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19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Python lists are excellent, general-purpose containers. They can be “heterogeneous”, meaning that they can contain elements of a variety of types, and they are quite fast when used to perform individual operations on a handful of elements.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Depending on the characteristics of the data and the types of operations that need to be performed, other containers may be more appropriate; by exploiting these characteristics, we can improve speed, reduce memory consumption, and offer a high-level syntax for performing a variety of common processing tasks. NumPy shines when there are large quantities of “homogeneous” (same-type) data to be processed on the CPU.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433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0F8C-978D-4847-79D9-155A9B5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054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“array”?</a:t>
            </a:r>
            <a:b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3365-FB5E-E45A-F44F-FF6B93AD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3129"/>
            <a:ext cx="10515600" cy="478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22832"/>
                </a:solidFill>
                <a:latin typeface="Open Sans" panose="020B0606030504020204" pitchFamily="34" charset="0"/>
              </a:rPr>
              <a:t>A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n array is a structure for storing and retrieving data.</a:t>
            </a:r>
          </a:p>
          <a:p>
            <a:endParaRPr 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As with built-in Python sequences, NumPy arrays  are “0-indexed”</a:t>
            </a:r>
          </a:p>
          <a:p>
            <a:pPr marL="0" indent="0">
              <a:buNone/>
            </a:pPr>
            <a:endParaRPr lang="en-US" sz="1800" dirty="0">
              <a:solidFill>
                <a:srgbClr val="22283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Accessed element with index 0 not by 1.</a:t>
            </a:r>
          </a:p>
        </p:txBody>
      </p:sp>
    </p:spTree>
    <p:extLst>
      <p:ext uri="{BB962C8B-B14F-4D97-AF65-F5344CB8AC3E}">
        <p14:creationId xmlns:p14="http://schemas.microsoft.com/office/powerpoint/2010/main" val="136002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72EA-71CB-75E3-3B05-4B07F6C6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9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06D-13F6-BF48-1B08-9167FF11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You might hear of a 0-D (zero-dimensional) array referred to as a “scalar”, a 1-D (one-dimensional) array as a “vector”, a 2-D (two-dimensional) array as a “matrix”, or an N-D (N-dimensional, where “N” is typically an integer greater than 2) array as a “tensor”. </a:t>
            </a:r>
          </a:p>
          <a:p>
            <a:pPr marL="0" indent="0">
              <a:buNone/>
            </a:pPr>
            <a:endParaRPr 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It is familiar practice in mathematics to refer to elements of a matrix by the row index first and the column index second. This happens to be true for two-dimensional arrays, but a better mental model is to think of the column index as coming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last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 and the row index as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second to last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. This generalizes to arrays with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any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 number of dimensions.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09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F378-CB75-98A1-E24C-1121CD04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2712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Broadcasting:</a:t>
            </a:r>
            <a:br>
              <a:rPr lang="en-IN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4035-F8C9-53A1-A5F1-487B152A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13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There are times when you might want to carry out an operation between an array and a single number (also called </a:t>
            </a:r>
            <a:r>
              <a:rPr lang="en-US" sz="1800" b="0" i="1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an operation between a vector and a scalar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) or between arrays of two different sizes. </a:t>
            </a:r>
          </a:p>
          <a:p>
            <a:pPr marL="0" indent="0">
              <a:buNone/>
            </a:pPr>
            <a:endParaRPr 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NumPy understands that the multiplication should happen with each cell. That concept is called </a:t>
            </a:r>
            <a:r>
              <a:rPr lang="en-US" sz="18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broadcasting</a:t>
            </a: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. Broadcasting is a mechanism that allows NumPy to perform operations on arrays of different shapes.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9515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F24-D53A-5880-87E7-2E9443B4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3" y="9428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Transposing and reshaping a matrix:</a:t>
            </a: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61E9C6-2E34-8FCD-C161-544CF744D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053" y="2545385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It’s common to need to transpose your matrices. NumPy arrays have the property </a:t>
            </a:r>
            <a:r>
              <a:rPr lang="en-US" altLang="en-US" sz="1800" dirty="0">
                <a:latin typeface="var(--pst-font-family-monospace)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 that allows you to transpose a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You may also need to switch the dimensions of a matrix. This can happen when, for example, you have a model that expects a certain input shape that is different from your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arr = np.arange(6).reshape((2, 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832"/>
                </a:solidFill>
                <a:latin typeface="Open Sans" panose="020B0606030504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rr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arr.transpose()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22832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arr.T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832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3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0B0F-0EDB-CF28-9288-4578868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7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reverse an array:</a:t>
            </a:r>
            <a:b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3478D-CB67-E973-AF83-3F8741DFD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33081"/>
            <a:ext cx="110839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NumPy’s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np.flip()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 function allows you to flip, or reverse, the contents of an array along an 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832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When 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np.flip()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, specify the array you would like to reverse and the 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832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832"/>
                </a:solidFill>
                <a:effectLst/>
                <a:latin typeface="Open Sans" panose="020B0606030504020204" pitchFamily="34" charset="0"/>
              </a:rPr>
              <a:t>If you don’t specify the axis, NumPy will reverse the contents along all of the axes of your input array.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BF7-3C15-8172-99F9-6C1A080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06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reverse an array:</a:t>
            </a:r>
            <a:br>
              <a:rPr lang="en-US" sz="3000" b="1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73AC-D246-698A-576E-FEE06133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2283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reverse the content in all of the rows and all of the columns with:</a:t>
            </a:r>
          </a:p>
          <a:p>
            <a:pPr marL="0" indent="0">
              <a:buNone/>
            </a:pPr>
            <a:endParaRPr lang="en-US" sz="1800" dirty="0">
              <a:solidFill>
                <a:srgbClr val="22283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reversed_arr = np.flip(arr_2d)</a:t>
            </a:r>
          </a:p>
          <a:p>
            <a:pPr marL="0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print(reversed_arr)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0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704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Rockwell</vt:lpstr>
      <vt:lpstr>Rockwell Condensed</vt:lpstr>
      <vt:lpstr>var(--pst-font-family-monospace)</vt:lpstr>
      <vt:lpstr>Wingdings</vt:lpstr>
      <vt:lpstr>Wood Type</vt:lpstr>
      <vt:lpstr>NumPy </vt:lpstr>
      <vt:lpstr>NumPy</vt:lpstr>
      <vt:lpstr>Why use NumPy? </vt:lpstr>
      <vt:lpstr>What is an “array”? </vt:lpstr>
      <vt:lpstr>NOTE:</vt:lpstr>
      <vt:lpstr>Broadcasting: </vt:lpstr>
      <vt:lpstr>Transposing and reshaping a matrix:</vt:lpstr>
      <vt:lpstr>How to reverse an array: </vt:lpstr>
      <vt:lpstr>How to reverse an array: </vt:lpstr>
      <vt:lpstr>How to reverse an array: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Chaudhary</dc:creator>
  <cp:lastModifiedBy>Arpan Chaudhary</cp:lastModifiedBy>
  <cp:revision>1</cp:revision>
  <dcterms:created xsi:type="dcterms:W3CDTF">2024-10-12T18:05:54Z</dcterms:created>
  <dcterms:modified xsi:type="dcterms:W3CDTF">2024-10-12T18:10:05Z</dcterms:modified>
</cp:coreProperties>
</file>