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806268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fc06e65-99f0-4a77-88e5-8690823aee18}">
  <we:reference id="WA200003233" version="2.0.0.3" store="en-IN" storeType="OMEX"/>
  <we:alternateReferences/>
  <we:properties>
    <we:property name="Microsoft.Office.CampaignId" value="&quot;none&quot;"/>
    <we:property name="reportUrl" value="&quot;/groups/me/reports/0b69b200-7e8e-4a77-a05c-dd685b03eae8/ReportSection?bookmarkGuid=94eb919d-aa06-459c-9363-02d19a5c9abf&amp;bookmarkUsage=1&amp;ctid=899c5d9c-5f25-41fe-9aec-7cab50f8a48f&amp;fromEntryPoint=export&quot;"/>
    <we:property name="reportState" value="&quot;CONNECTED&quot;"/>
    <we:property name="reportEmbeddedTime" value="&quot;2023-09-28T14:51:27.267Z&quot;"/>
    <we:property name="creatorSessionId" value="&quot;fd2a3904-a0c1-4f87-b13d-f1af638d6bd1&quot;"/>
    <we:property name="creatorUserId" value="&quot;1003200222C114AB&quot;"/>
    <we:property name="creatorTenantId" value="&quot;899c5d9c-5f25-41fe-9aec-7cab50f8a48f&quot;"/>
    <we:property name="reportName" value="&quot;Ethiopian Macroeconomics&quot;"/>
    <we:property name="isFiltersActionButtonVisible" value="true"/>
    <we:property name="initialStateBookmark" value="&quot;H4sIAAAAAAAAA+1ZbW/bNhD+K4K+tAOMQS/UW785bloUXVojGQoMQzAcybOjVhYFikrjBvnvO0o2Vgd2PRtZw6b7ZPFIHu+5547k0be+LNumguU7WKD/wj9R6tMC9Ccv9Ed+vZK9f//2bHz+9q9347NTEqvGlKpu/Re3vgE9R/OhbDuorAYS/nk58qGqpjC3rRlULY78BnWraqjKLzgMpi6jO7wb+XjTVEqDVXlhwKBVe03DqU1rh7/GtCIIU17jBQozSM+xUdqs2yO/Hb56kzb7rLJ+wYmqDZQ1KbYyATIKwxRFEkuRZrLIWWLlbVnPq5WJ/8z9fdlYPxi8MVzdWA/wj6Tfarq7IwhxWGR5kDOIkeVxkGARh3b2rKzMakG+PL1pNHmHfDZoG8trqAVKv3eBxrZd2TuezzXOYW3+6UbnRFXdYov8QnVa4DnO+q7alGZJa1xcIZrYtzZOtSISBinq61Jg61knKe09/wBVh95YSpS/9INfdfXKfYFtXqnPE43EjbSCS5J8008CtNx0EjW0RH2y7B3wstRrdqLRPRyugSe0NkaTQjJWABSch0HGKGDAHYLD+xjPoO5mlDOdJpp+BpYfxAMD1UxKxiETaR4xFrJQCiEcpnqABBaSN57r8qkTux/vQCPHPM3iLIghi9KEmESQDtP4ZmEPrfaps7cT5ir3MJVJRNtsEIcQC4xE4vI2SzN/BtJ2whxIS/IgFMAzxrmQIg+jInd5w3xFv2VFI7xze9ncBMWeGnf70A4UymhWEH1RLlgaQBrT9SY6nsKHsPsPBD1E3IFstBVd7vQGH/4CqUixHxIM9BCaYaUSh34l+27sEd76v5WEetDdHzek9tkJms+I9TOyae21oSghoz9+VX30E9p+kYf0w2VfZyQ8wLzgLGVZFkMCKRexw6n2+uXUm6L2JtCU5Pi92+TI8diqqHycXIE2zqb7Po/fXe4I2wk5Ya708j8KXC4iFiRJHGTIijDMeFC4fBv7qk7w+NJbUDHxvCHePTXzyMX3a4ctp8a/COXvjaIdCt8fHwjQtf9AFHtTuykdz+zDQ3I4pNI4D6HIgxRlghwLkSe5m0e7C5G2/arraFpsL6aOiX6gsW6H/05iHutEk7yg+3ISAEfKsJgDF+z/vDry1cbRBDv4EdFRHIc8eR+zfbh/L94ff4+1j6TBjKq6KIwY3ZALniWJcLT0diGSv/mccczDm/uhuw/y4wRuH7vbnlhUZ9oGBE6hxi1PLRQvUEuUq+9dzy32r2G/X4PYKnm173lmPX5l3N8Cu6qB1R4AAA==&quot;"/>
    <we:property name="bookmark" value="&quot;H4sIAAAAAAAAA+1ZbW/bNhD+K4K+tAOMQZRIvfRb4rbDgG0wkqHAUOTDkTw7amVJoKg0XuD/3qPkbHVg17WRLVy6TxbfjnzuuSPvznehLru2gtVvsMTwVXjeNB+XYD4GLJyE9XZfFqPiMlJRyiIBTGW50DSraW3Z1F346i60YBZo35VdD5UTSJ3vryYhVNUMFq41h6rDSdii6ZoaqvJPHCfTkDU9rich3rZVY8CJvLRg0Ym9oenUpqOwHxPaEZQtb/ASlR17L7BtjL1vT8Ju/BqOtD3mhA0bTpvaQlmTYNenQMeMpahEolWa6SLnwvV3Zb2oNkf8e+3vq9apxeKtlc2t04D8QPKdpPWaICSsyPIo55Agz5NIYJEwt3peVnazoVy9uW0NaYd0Nko70zdQK3QKJRUY7LrNec8WC4MLuD/+m63BaVP1yx39l01vFF7gfBiqbWlXtMflNaJNQnfGmWmIhLEXzU2psAuckhoTvHwHVY/Bmdaofxgmv+3rjfoi17xuPk0NEjfadVxRz1f1pMDobSVRw2g056tBAa9Lc89OPHmAwzfwhNbZqCg05wVAISWLMk4GA/4QzB5i/BXqfk4+0xui6Xtg+VE0MFLNteYSMpXmMeeMM62U8pjqERI4SMHZwpTPndjDeEcaJeZplmRRAlmcCmISQXtM489L92h1z529vTA3voepFjFds1HCIFEYK+HzNUsrvwfS9sIcSRN5xBTIjEuptMpZXOQ+X5hv6besaEZw4YLNbVD8uXF3CO1IoY7nBdEX54qnEaQJhTfx6RQ+xrn/QDCjxR3JRldRcGe2+AiXSEmK+9BgYYDQjjuVOI43ehjGAeFd+EtJqEfZw3NDYl+co/2EWL+gM91rbUxK6NAfvsg+hgXdsMlj6uFqyDOEjDAvJE95liUgIJUq8djVfno9C2Zogim0JSn+4DU58dy2Kkofp9dgrLfufkjj66s9ZjslJSwas/qHDFeqmEdCJFGGvGAsk1HhczT2RZ4QyFWwpGTiZUu8B808IBU/zB12vBrfYMr/NopuTHz/+0CAwv4jURx07bb03LOPN8nxkUqTnEGRRylqgRILlYvcz6fdB0vbHep66ha7k6lTrB9ort/mv5eYp3rRtCwoXhYRSCQPSyRIxf/3qxOrNp462NFFRE9xHFPyPuX68D8uPmx/T3WPpNGcsrqYxZwi5EJmQihPU28fLPmr5YxTCm/+m+4hyE9juIPt7iqxNL3tWlA4gxp3lFrIXqDWqDff+8otw7/Gf5Va1uvPjT4cIrUeAAA=&quot;"/>
    <we:property name="embedUrl" value="&quot;/reportEmbed?reportId=0b69b200-7e8e-4a77-a05c-dd685b03eae8&amp;config=eyJjbHVzdGVyVXJsIjoiaHR0cHM6Ly9XQUJJLUlORElBLUNFTlRSQUwtQS1QUklNQVJZLXJlZGlyZWN0LmFuYWx5c2lzLndpbmRvd3MubmV0IiwiZW1iZWRGZWF0dXJlcyI6eyJ1c2FnZU1ldHJpY3NWTmV4dCI6dHJ1ZSwiZGlzYWJsZUFuZ3VsYXJKU0Jvb3RzdHJhcFJkbEVtYmVkIjp0cnVlfX0%3D&amp;disableSensitivityBanner=true&quot;"/>
    <we:property name="datasetId" value="&quot;3513a61d-acff-4a47-b4d5-624c58a2ddd0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ARPAN DAS</cp:lastModifiedBy>
  <cp:revision>3</cp:revision>
  <dcterms:created xsi:type="dcterms:W3CDTF">2018-06-07T21:39:02Z</dcterms:created>
  <dcterms:modified xsi:type="dcterms:W3CDTF">2023-09-28T14:52:10Z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