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83" r:id="rId5"/>
    <p:sldId id="263" r:id="rId6"/>
    <p:sldId id="265" r:id="rId7"/>
    <p:sldId id="267" r:id="rId8"/>
    <p:sldId id="268" r:id="rId9"/>
    <p:sldId id="270" r:id="rId10"/>
    <p:sldId id="271" r:id="rId11"/>
    <p:sldId id="273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56" r:id="rId20"/>
    <p:sldId id="281" r:id="rId21"/>
    <p:sldId id="282" r:id="rId22"/>
    <p:sldId id="284" r:id="rId23"/>
    <p:sldId id="285" r:id="rId24"/>
    <p:sldId id="286" r:id="rId25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8930"/>
    <a:srgbClr val="F5B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BA35A5-49B3-47F7-9383-8EB0047DE0CB}" v="1161" dt="2023-10-07T16:33:50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AN DAS" userId="f2873f3e6611522c" providerId="LiveId" clId="{69BA35A5-49B3-47F7-9383-8EB0047DE0CB}"/>
    <pc:docChg chg="undo custSel addSld delSld modSld sldOrd">
      <pc:chgData name="ARPAN DAS" userId="f2873f3e6611522c" providerId="LiveId" clId="{69BA35A5-49B3-47F7-9383-8EB0047DE0CB}" dt="2023-10-07T16:21:58.623" v="6742" actId="1076"/>
      <pc:docMkLst>
        <pc:docMk/>
      </pc:docMkLst>
      <pc:sldChg chg="ord">
        <pc:chgData name="ARPAN DAS" userId="f2873f3e6611522c" providerId="LiveId" clId="{69BA35A5-49B3-47F7-9383-8EB0047DE0CB}" dt="2023-10-07T14:42:40.215" v="2913"/>
        <pc:sldMkLst>
          <pc:docMk/>
          <pc:sldMk cId="3211859542" sldId="256"/>
        </pc:sldMkLst>
      </pc:sldChg>
      <pc:sldChg chg="modSp new del mod ord modTransition">
        <pc:chgData name="ARPAN DAS" userId="f2873f3e6611522c" providerId="LiveId" clId="{69BA35A5-49B3-47F7-9383-8EB0047DE0CB}" dt="2023-10-07T14:26:42.882" v="2439" actId="47"/>
        <pc:sldMkLst>
          <pc:docMk/>
          <pc:sldMk cId="3231510135" sldId="257"/>
        </pc:sldMkLst>
        <pc:spChg chg="mod">
          <ac:chgData name="ARPAN DAS" userId="f2873f3e6611522c" providerId="LiveId" clId="{69BA35A5-49B3-47F7-9383-8EB0047DE0CB}" dt="2023-10-03T07:29:36.057" v="21" actId="14100"/>
          <ac:spMkLst>
            <pc:docMk/>
            <pc:sldMk cId="3231510135" sldId="257"/>
            <ac:spMk id="2" creationId="{15E6D0B4-246E-133E-A453-82C4B3CC7AC4}"/>
          </ac:spMkLst>
        </pc:spChg>
        <pc:spChg chg="mod">
          <ac:chgData name="ARPAN DAS" userId="f2873f3e6611522c" providerId="LiveId" clId="{69BA35A5-49B3-47F7-9383-8EB0047DE0CB}" dt="2023-10-03T07:37:19.705" v="526" actId="2710"/>
          <ac:spMkLst>
            <pc:docMk/>
            <pc:sldMk cId="3231510135" sldId="257"/>
            <ac:spMk id="3" creationId="{951D0C39-4D39-1BD1-94F5-F5D536034BA6}"/>
          </ac:spMkLst>
        </pc:spChg>
      </pc:sldChg>
      <pc:sldChg chg="addSp delSp modSp new del mod">
        <pc:chgData name="ARPAN DAS" userId="f2873f3e6611522c" providerId="LiveId" clId="{69BA35A5-49B3-47F7-9383-8EB0047DE0CB}" dt="2023-10-07T14:47:25.198" v="3212" actId="47"/>
        <pc:sldMkLst>
          <pc:docMk/>
          <pc:sldMk cId="2184070326" sldId="258"/>
        </pc:sldMkLst>
        <pc:spChg chg="del mod">
          <ac:chgData name="ARPAN DAS" userId="f2873f3e6611522c" providerId="LiveId" clId="{69BA35A5-49B3-47F7-9383-8EB0047DE0CB}" dt="2023-10-07T14:27:32.541" v="2452" actId="478"/>
          <ac:spMkLst>
            <pc:docMk/>
            <pc:sldMk cId="2184070326" sldId="258"/>
            <ac:spMk id="2" creationId="{08252D5D-1198-56E1-354E-39925993CD05}"/>
          </ac:spMkLst>
        </pc:spChg>
        <pc:spChg chg="mod">
          <ac:chgData name="ARPAN DAS" userId="f2873f3e6611522c" providerId="LiveId" clId="{69BA35A5-49B3-47F7-9383-8EB0047DE0CB}" dt="2023-10-03T07:38:41.985" v="571" actId="20577"/>
          <ac:spMkLst>
            <pc:docMk/>
            <pc:sldMk cId="2184070326" sldId="258"/>
            <ac:spMk id="3" creationId="{29E925E2-BAAC-7393-FDCB-E498CC9ED2A3}"/>
          </ac:spMkLst>
        </pc:spChg>
        <pc:spChg chg="add mod">
          <ac:chgData name="ARPAN DAS" userId="f2873f3e6611522c" providerId="LiveId" clId="{69BA35A5-49B3-47F7-9383-8EB0047DE0CB}" dt="2023-10-07T14:27:32.541" v="2452" actId="478"/>
          <ac:spMkLst>
            <pc:docMk/>
            <pc:sldMk cId="2184070326" sldId="258"/>
            <ac:spMk id="5" creationId="{AD438C0E-58D5-70B0-DDD2-22634FB9E85E}"/>
          </ac:spMkLst>
        </pc:spChg>
      </pc:sldChg>
      <pc:sldChg chg="addSp delSp modSp new del mod ord modTransition setBg">
        <pc:chgData name="ARPAN DAS" userId="f2873f3e6611522c" providerId="LiveId" clId="{69BA35A5-49B3-47F7-9383-8EB0047DE0CB}" dt="2023-10-07T13:51:42.813" v="1385" actId="47"/>
        <pc:sldMkLst>
          <pc:docMk/>
          <pc:sldMk cId="3363082793" sldId="259"/>
        </pc:sldMkLst>
        <pc:spChg chg="mod">
          <ac:chgData name="ARPAN DAS" userId="f2873f3e6611522c" providerId="LiveId" clId="{69BA35A5-49B3-47F7-9383-8EB0047DE0CB}" dt="2023-10-07T13:39:49.700" v="957" actId="14100"/>
          <ac:spMkLst>
            <pc:docMk/>
            <pc:sldMk cId="3363082793" sldId="259"/>
            <ac:spMk id="2" creationId="{17964B6F-2883-82D6-731E-C5AB4CE969E3}"/>
          </ac:spMkLst>
        </pc:spChg>
        <pc:spChg chg="add del">
          <ac:chgData name="ARPAN DAS" userId="f2873f3e6611522c" providerId="LiveId" clId="{69BA35A5-49B3-47F7-9383-8EB0047DE0CB}" dt="2023-10-07T13:39:28.244" v="951" actId="931"/>
          <ac:spMkLst>
            <pc:docMk/>
            <pc:sldMk cId="3363082793" sldId="259"/>
            <ac:spMk id="3" creationId="{ED8BD5CB-3400-8269-D366-02DA655A963D}"/>
          </ac:spMkLst>
        </pc:spChg>
        <pc:spChg chg="add del mod">
          <ac:chgData name="ARPAN DAS" userId="f2873f3e6611522c" providerId="LiveId" clId="{69BA35A5-49B3-47F7-9383-8EB0047DE0CB}" dt="2023-10-07T13:39:34.402" v="953" actId="931"/>
          <ac:spMkLst>
            <pc:docMk/>
            <pc:sldMk cId="3363082793" sldId="259"/>
            <ac:spMk id="7" creationId="{C664A722-E993-FE7C-6075-9B558CC24398}"/>
          </ac:spMkLst>
        </pc:spChg>
        <pc:spChg chg="add del mod">
          <ac:chgData name="ARPAN DAS" userId="f2873f3e6611522c" providerId="LiveId" clId="{69BA35A5-49B3-47F7-9383-8EB0047DE0CB}" dt="2023-10-07T13:43:42.095" v="1187" actId="478"/>
          <ac:spMkLst>
            <pc:docMk/>
            <pc:sldMk cId="3363082793" sldId="259"/>
            <ac:spMk id="11" creationId="{A62B2BBC-B087-29FD-7B5B-651BDB9B2CBC}"/>
          </ac:spMkLst>
        </pc:spChg>
        <pc:spChg chg="add mod">
          <ac:chgData name="ARPAN DAS" userId="f2873f3e6611522c" providerId="LiveId" clId="{69BA35A5-49B3-47F7-9383-8EB0047DE0CB}" dt="2023-10-07T13:46:18.436" v="1234" actId="113"/>
          <ac:spMkLst>
            <pc:docMk/>
            <pc:sldMk cId="3363082793" sldId="259"/>
            <ac:spMk id="14" creationId="{A69E3C28-F8C4-63ED-FABB-4E4F61A3B3DC}"/>
          </ac:spMkLst>
        </pc:spChg>
        <pc:picChg chg="add del mod">
          <ac:chgData name="ARPAN DAS" userId="f2873f3e6611522c" providerId="LiveId" clId="{69BA35A5-49B3-47F7-9383-8EB0047DE0CB}" dt="2023-10-07T13:39:30.358" v="952" actId="478"/>
          <ac:picMkLst>
            <pc:docMk/>
            <pc:sldMk cId="3363082793" sldId="259"/>
            <ac:picMk id="5" creationId="{A85C9A12-8D19-9DFF-AE0B-904D2860AD97}"/>
          </ac:picMkLst>
        </pc:picChg>
        <pc:picChg chg="add del mod">
          <ac:chgData name="ARPAN DAS" userId="f2873f3e6611522c" providerId="LiveId" clId="{69BA35A5-49B3-47F7-9383-8EB0047DE0CB}" dt="2023-10-07T13:43:39.922" v="1186" actId="478"/>
          <ac:picMkLst>
            <pc:docMk/>
            <pc:sldMk cId="3363082793" sldId="259"/>
            <ac:picMk id="9" creationId="{FC823587-42CE-C565-6D4B-BF856EDD98BF}"/>
          </ac:picMkLst>
        </pc:picChg>
        <pc:picChg chg="add del mod">
          <ac:chgData name="ARPAN DAS" userId="f2873f3e6611522c" providerId="LiveId" clId="{69BA35A5-49B3-47F7-9383-8EB0047DE0CB}" dt="2023-10-07T13:47:48.897" v="1259" actId="478"/>
          <ac:picMkLst>
            <pc:docMk/>
            <pc:sldMk cId="3363082793" sldId="259"/>
            <ac:picMk id="13" creationId="{DC8CBABD-7A07-1285-DDA7-D3718C80376E}"/>
          </ac:picMkLst>
        </pc:picChg>
        <pc:picChg chg="add del mod">
          <ac:chgData name="ARPAN DAS" userId="f2873f3e6611522c" providerId="LiveId" clId="{69BA35A5-49B3-47F7-9383-8EB0047DE0CB}" dt="2023-10-07T13:48:15.979" v="1269" actId="478"/>
          <ac:picMkLst>
            <pc:docMk/>
            <pc:sldMk cId="3363082793" sldId="259"/>
            <ac:picMk id="16" creationId="{42D62ECF-8FAF-D854-109D-220C3F41E09A}"/>
          </ac:picMkLst>
        </pc:picChg>
        <pc:picChg chg="add del mod">
          <ac:chgData name="ARPAN DAS" userId="f2873f3e6611522c" providerId="LiveId" clId="{69BA35A5-49B3-47F7-9383-8EB0047DE0CB}" dt="2023-10-07T13:48:38.786" v="1271" actId="478"/>
          <ac:picMkLst>
            <pc:docMk/>
            <pc:sldMk cId="3363082793" sldId="259"/>
            <ac:picMk id="18" creationId="{933D02A2-6821-6CBB-8194-8DFD4ADC8EA1}"/>
          </ac:picMkLst>
        </pc:picChg>
        <pc:picChg chg="add del mod">
          <ac:chgData name="ARPAN DAS" userId="f2873f3e6611522c" providerId="LiveId" clId="{69BA35A5-49B3-47F7-9383-8EB0047DE0CB}" dt="2023-10-07T13:48:53.038" v="1273" actId="478"/>
          <ac:picMkLst>
            <pc:docMk/>
            <pc:sldMk cId="3363082793" sldId="259"/>
            <ac:picMk id="20" creationId="{4AD521BB-8443-1B8F-655B-F2B8A95FC3E4}"/>
          </ac:picMkLst>
        </pc:picChg>
        <pc:picChg chg="add mod">
          <ac:chgData name="ARPAN DAS" userId="f2873f3e6611522c" providerId="LiveId" clId="{69BA35A5-49B3-47F7-9383-8EB0047DE0CB}" dt="2023-10-07T13:49:12.323" v="1276" actId="1076"/>
          <ac:picMkLst>
            <pc:docMk/>
            <pc:sldMk cId="3363082793" sldId="259"/>
            <ac:picMk id="22" creationId="{B8B4EE90-A7AA-33D2-AA86-119617F8D0F2}"/>
          </ac:picMkLst>
        </pc:picChg>
      </pc:sldChg>
      <pc:sldChg chg="addSp delSp modSp add del mod modTransition setBg">
        <pc:chgData name="ARPAN DAS" userId="f2873f3e6611522c" providerId="LiveId" clId="{69BA35A5-49B3-47F7-9383-8EB0047DE0CB}" dt="2023-10-07T13:46:24.428" v="1236" actId="47"/>
        <pc:sldMkLst>
          <pc:docMk/>
          <pc:sldMk cId="1125633535" sldId="260"/>
        </pc:sldMkLst>
        <pc:spChg chg="mod">
          <ac:chgData name="ARPAN DAS" userId="f2873f3e6611522c" providerId="LiveId" clId="{69BA35A5-49B3-47F7-9383-8EB0047DE0CB}" dt="2023-10-07T13:41:26.939" v="977" actId="14100"/>
          <ac:spMkLst>
            <pc:docMk/>
            <pc:sldMk cId="1125633535" sldId="260"/>
            <ac:spMk id="2" creationId="{17964B6F-2883-82D6-731E-C5AB4CE969E3}"/>
          </ac:spMkLst>
        </pc:spChg>
        <pc:spChg chg="add del mod">
          <ac:chgData name="ARPAN DAS" userId="f2873f3e6611522c" providerId="LiveId" clId="{69BA35A5-49B3-47F7-9383-8EB0047DE0CB}" dt="2023-10-07T13:41:39.909" v="979" actId="478"/>
          <ac:spMkLst>
            <pc:docMk/>
            <pc:sldMk cId="1125633535" sldId="260"/>
            <ac:spMk id="4" creationId="{C55829E0-F695-92EC-2FC4-8DC4755E5CA2}"/>
          </ac:spMkLst>
        </pc:spChg>
        <pc:spChg chg="add mod">
          <ac:chgData name="ARPAN DAS" userId="f2873f3e6611522c" providerId="LiveId" clId="{69BA35A5-49B3-47F7-9383-8EB0047DE0CB}" dt="2023-10-07T13:43:32.784" v="1184" actId="478"/>
          <ac:spMkLst>
            <pc:docMk/>
            <pc:sldMk cId="1125633535" sldId="260"/>
            <ac:spMk id="7" creationId="{22BAF28C-5349-093C-A9BB-6E029FE760AF}"/>
          </ac:spMkLst>
        </pc:spChg>
        <pc:picChg chg="add del mod">
          <ac:chgData name="ARPAN DAS" userId="f2873f3e6611522c" providerId="LiveId" clId="{69BA35A5-49B3-47F7-9383-8EB0047DE0CB}" dt="2023-10-07T13:43:32.784" v="1184" actId="478"/>
          <ac:picMkLst>
            <pc:docMk/>
            <pc:sldMk cId="1125633535" sldId="260"/>
            <ac:picMk id="5" creationId="{AD3985B1-D6E2-823A-AA6B-BE4B18229B08}"/>
          </ac:picMkLst>
        </pc:picChg>
        <pc:picChg chg="del">
          <ac:chgData name="ARPAN DAS" userId="f2873f3e6611522c" providerId="LiveId" clId="{69BA35A5-49B3-47F7-9383-8EB0047DE0CB}" dt="2023-10-07T13:41:37.180" v="978" actId="478"/>
          <ac:picMkLst>
            <pc:docMk/>
            <pc:sldMk cId="1125633535" sldId="260"/>
            <ac:picMk id="9" creationId="{FC823587-42CE-C565-6D4B-BF856EDD98BF}"/>
          </ac:picMkLst>
        </pc:picChg>
      </pc:sldChg>
      <pc:sldChg chg="add del ord modTransition setBg">
        <pc:chgData name="ARPAN DAS" userId="f2873f3e6611522c" providerId="LiveId" clId="{69BA35A5-49B3-47F7-9383-8EB0047DE0CB}" dt="2023-10-07T13:40:45.226" v="964" actId="47"/>
        <pc:sldMkLst>
          <pc:docMk/>
          <pc:sldMk cId="2832374006" sldId="260"/>
        </pc:sldMkLst>
      </pc:sldChg>
      <pc:sldChg chg="addSp delSp modSp add del mod setBg">
        <pc:chgData name="ARPAN DAS" userId="f2873f3e6611522c" providerId="LiveId" clId="{69BA35A5-49B3-47F7-9383-8EB0047DE0CB}" dt="2023-10-07T13:49:16.248" v="1278" actId="47"/>
        <pc:sldMkLst>
          <pc:docMk/>
          <pc:sldMk cId="2120877360" sldId="261"/>
        </pc:sldMkLst>
        <pc:spChg chg="mod ord">
          <ac:chgData name="ARPAN DAS" userId="f2873f3e6611522c" providerId="LiveId" clId="{69BA35A5-49B3-47F7-9383-8EB0047DE0CB}" dt="2023-10-07T13:47:29.573" v="1256" actId="166"/>
          <ac:spMkLst>
            <pc:docMk/>
            <pc:sldMk cId="2120877360" sldId="261"/>
            <ac:spMk id="2" creationId="{17964B6F-2883-82D6-731E-C5AB4CE969E3}"/>
          </ac:spMkLst>
        </pc:spChg>
        <pc:spChg chg="mod">
          <ac:chgData name="ARPAN DAS" userId="f2873f3e6611522c" providerId="LiveId" clId="{69BA35A5-49B3-47F7-9383-8EB0047DE0CB}" dt="2023-10-07T13:47:01.825" v="1249" actId="1076"/>
          <ac:spMkLst>
            <pc:docMk/>
            <pc:sldMk cId="2120877360" sldId="261"/>
            <ac:spMk id="14" creationId="{A69E3C28-F8C4-63ED-FABB-4E4F61A3B3DC}"/>
          </ac:spMkLst>
        </pc:spChg>
        <pc:picChg chg="add del mod">
          <ac:chgData name="ARPAN DAS" userId="f2873f3e6611522c" providerId="LiveId" clId="{69BA35A5-49B3-47F7-9383-8EB0047DE0CB}" dt="2023-10-07T13:48:12.662" v="1268" actId="478"/>
          <ac:picMkLst>
            <pc:docMk/>
            <pc:sldMk cId="2120877360" sldId="261"/>
            <ac:picMk id="4" creationId="{6848E04A-125E-A0FF-3B34-083490B2A94B}"/>
          </ac:picMkLst>
        </pc:picChg>
        <pc:picChg chg="del mod">
          <ac:chgData name="ARPAN DAS" userId="f2873f3e6611522c" providerId="LiveId" clId="{69BA35A5-49B3-47F7-9383-8EB0047DE0CB}" dt="2023-10-07T13:47:31.817" v="1258" actId="478"/>
          <ac:picMkLst>
            <pc:docMk/>
            <pc:sldMk cId="2120877360" sldId="261"/>
            <ac:picMk id="13" creationId="{DC8CBABD-7A07-1285-DDA7-D3718C80376E}"/>
          </ac:picMkLst>
        </pc:picChg>
      </pc:sldChg>
      <pc:sldChg chg="delSp modSp add del mod setBg">
        <pc:chgData name="ARPAN DAS" userId="f2873f3e6611522c" providerId="LiveId" clId="{69BA35A5-49B3-47F7-9383-8EB0047DE0CB}" dt="2023-10-07T13:51:45.808" v="1386" actId="47"/>
        <pc:sldMkLst>
          <pc:docMk/>
          <pc:sldMk cId="890045719" sldId="262"/>
        </pc:sldMkLst>
        <pc:spChg chg="mod">
          <ac:chgData name="ARPAN DAS" userId="f2873f3e6611522c" providerId="LiveId" clId="{69BA35A5-49B3-47F7-9383-8EB0047DE0CB}" dt="2023-10-07T13:50:07.701" v="1292" actId="1076"/>
          <ac:spMkLst>
            <pc:docMk/>
            <pc:sldMk cId="890045719" sldId="262"/>
            <ac:spMk id="2" creationId="{17964B6F-2883-82D6-731E-C5AB4CE969E3}"/>
          </ac:spMkLst>
        </pc:spChg>
        <pc:spChg chg="mod">
          <ac:chgData name="ARPAN DAS" userId="f2873f3e6611522c" providerId="LiveId" clId="{69BA35A5-49B3-47F7-9383-8EB0047DE0CB}" dt="2023-10-07T13:50:19.355" v="1293" actId="1076"/>
          <ac:spMkLst>
            <pc:docMk/>
            <pc:sldMk cId="890045719" sldId="262"/>
            <ac:spMk id="14" creationId="{A69E3C28-F8C4-63ED-FABB-4E4F61A3B3DC}"/>
          </ac:spMkLst>
        </pc:spChg>
        <pc:picChg chg="del mod">
          <ac:chgData name="ARPAN DAS" userId="f2873f3e6611522c" providerId="LiveId" clId="{69BA35A5-49B3-47F7-9383-8EB0047DE0CB}" dt="2023-10-07T13:50:50.509" v="1371" actId="478"/>
          <ac:picMkLst>
            <pc:docMk/>
            <pc:sldMk cId="890045719" sldId="262"/>
            <ac:picMk id="22" creationId="{B8B4EE90-A7AA-33D2-AA86-119617F8D0F2}"/>
          </ac:picMkLst>
        </pc:picChg>
      </pc:sldChg>
      <pc:sldChg chg="addSp delSp modSp new mod modTransition setBg">
        <pc:chgData name="ARPAN DAS" userId="f2873f3e6611522c" providerId="LiveId" clId="{69BA35A5-49B3-47F7-9383-8EB0047DE0CB}" dt="2023-10-07T16:21:42.266" v="6737" actId="478"/>
        <pc:sldMkLst>
          <pc:docMk/>
          <pc:sldMk cId="4046956960" sldId="263"/>
        </pc:sldMkLst>
        <pc:spChg chg="mod">
          <ac:chgData name="ARPAN DAS" userId="f2873f3e6611522c" providerId="LiveId" clId="{69BA35A5-49B3-47F7-9383-8EB0047DE0CB}" dt="2023-10-07T15:51:48.292" v="6288" actId="1076"/>
          <ac:spMkLst>
            <pc:docMk/>
            <pc:sldMk cId="4046956960" sldId="263"/>
            <ac:spMk id="2" creationId="{DFEFB0DE-4373-2E18-FB4B-CC1021924512}"/>
          </ac:spMkLst>
        </pc:spChg>
        <pc:spChg chg="del">
          <ac:chgData name="ARPAN DAS" userId="f2873f3e6611522c" providerId="LiveId" clId="{69BA35A5-49B3-47F7-9383-8EB0047DE0CB}" dt="2023-10-07T13:51:06.045" v="1373"/>
          <ac:spMkLst>
            <pc:docMk/>
            <pc:sldMk cId="4046956960" sldId="263"/>
            <ac:spMk id="3" creationId="{54514B10-800F-5D79-5C77-7BB7D632048B}"/>
          </ac:spMkLst>
        </pc:spChg>
        <pc:spChg chg="add mod">
          <ac:chgData name="ARPAN DAS" userId="f2873f3e6611522c" providerId="LiveId" clId="{69BA35A5-49B3-47F7-9383-8EB0047DE0CB}" dt="2023-10-07T15:56:18.092" v="6522" actId="20577"/>
          <ac:spMkLst>
            <pc:docMk/>
            <pc:sldMk cId="4046956960" sldId="263"/>
            <ac:spMk id="5" creationId="{44A5BF32-56EB-ACA6-5DF3-28F7FC63F2ED}"/>
          </ac:spMkLst>
        </pc:spChg>
        <pc:spChg chg="add mod">
          <ac:chgData name="ARPAN DAS" userId="f2873f3e6611522c" providerId="LiveId" clId="{69BA35A5-49B3-47F7-9383-8EB0047DE0CB}" dt="2023-10-07T14:04:56.710" v="1755" actId="1076"/>
          <ac:spMkLst>
            <pc:docMk/>
            <pc:sldMk cId="4046956960" sldId="263"/>
            <ac:spMk id="20" creationId="{9E84369F-1235-21CC-D1D1-CD3E83E5BEE9}"/>
          </ac:spMkLst>
        </pc:spChg>
        <pc:spChg chg="add mod">
          <ac:chgData name="ARPAN DAS" userId="f2873f3e6611522c" providerId="LiveId" clId="{69BA35A5-49B3-47F7-9383-8EB0047DE0CB}" dt="2023-10-07T14:04:56.710" v="1755" actId="1076"/>
          <ac:spMkLst>
            <pc:docMk/>
            <pc:sldMk cId="4046956960" sldId="263"/>
            <ac:spMk id="21" creationId="{73C75C46-0698-CCC5-C44E-5065C0C31BF3}"/>
          </ac:spMkLst>
        </pc:spChg>
        <pc:spChg chg="add mod">
          <ac:chgData name="ARPAN DAS" userId="f2873f3e6611522c" providerId="LiveId" clId="{69BA35A5-49B3-47F7-9383-8EB0047DE0CB}" dt="2023-10-07T14:04:56.710" v="1755" actId="1076"/>
          <ac:spMkLst>
            <pc:docMk/>
            <pc:sldMk cId="4046956960" sldId="263"/>
            <ac:spMk id="22" creationId="{9CFA41BB-3C56-C31A-021B-5131771201F4}"/>
          </ac:spMkLst>
        </pc:spChg>
        <pc:spChg chg="add mod">
          <ac:chgData name="ARPAN DAS" userId="f2873f3e6611522c" providerId="LiveId" clId="{69BA35A5-49B3-47F7-9383-8EB0047DE0CB}" dt="2023-10-07T14:04:56.710" v="1755" actId="1076"/>
          <ac:spMkLst>
            <pc:docMk/>
            <pc:sldMk cId="4046956960" sldId="263"/>
            <ac:spMk id="23" creationId="{08404BE0-D13A-6084-9F13-3826E341F0C5}"/>
          </ac:spMkLst>
        </pc:spChg>
        <pc:spChg chg="add mod">
          <ac:chgData name="ARPAN DAS" userId="f2873f3e6611522c" providerId="LiveId" clId="{69BA35A5-49B3-47F7-9383-8EB0047DE0CB}" dt="2023-10-07T14:07:06.071" v="1798" actId="14100"/>
          <ac:spMkLst>
            <pc:docMk/>
            <pc:sldMk cId="4046956960" sldId="263"/>
            <ac:spMk id="25" creationId="{5890ECB2-2AED-A8F9-E791-666B25F23C7C}"/>
          </ac:spMkLst>
        </pc:spChg>
        <pc:spChg chg="add mod">
          <ac:chgData name="ARPAN DAS" userId="f2873f3e6611522c" providerId="LiveId" clId="{69BA35A5-49B3-47F7-9383-8EB0047DE0CB}" dt="2023-10-07T14:08:45.444" v="1843" actId="1076"/>
          <ac:spMkLst>
            <pc:docMk/>
            <pc:sldMk cId="4046956960" sldId="263"/>
            <ac:spMk id="27" creationId="{AF45CB34-8AA9-FDFB-E0F1-F5049D5D5C9E}"/>
          </ac:spMkLst>
        </pc:spChg>
        <pc:spChg chg="add mod">
          <ac:chgData name="ARPAN DAS" userId="f2873f3e6611522c" providerId="LiveId" clId="{69BA35A5-49B3-47F7-9383-8EB0047DE0CB}" dt="2023-10-07T14:31:22" v="2689" actId="1076"/>
          <ac:spMkLst>
            <pc:docMk/>
            <pc:sldMk cId="4046956960" sldId="263"/>
            <ac:spMk id="28" creationId="{696F735E-C0F1-CCD5-0697-9667E4F6BA39}"/>
          </ac:spMkLst>
        </pc:spChg>
        <pc:spChg chg="add mod">
          <ac:chgData name="ARPAN DAS" userId="f2873f3e6611522c" providerId="LiveId" clId="{69BA35A5-49B3-47F7-9383-8EB0047DE0CB}" dt="2023-10-07T14:31:36.839" v="2691" actId="1076"/>
          <ac:spMkLst>
            <pc:docMk/>
            <pc:sldMk cId="4046956960" sldId="263"/>
            <ac:spMk id="29" creationId="{510804E3-7D3D-7B10-5F56-4A0852DAFC29}"/>
          </ac:spMkLst>
        </pc:spChg>
        <pc:spChg chg="add mod">
          <ac:chgData name="ARPAN DAS" userId="f2873f3e6611522c" providerId="LiveId" clId="{69BA35A5-49B3-47F7-9383-8EB0047DE0CB}" dt="2023-10-07T14:31:48.748" v="2693" actId="1076"/>
          <ac:spMkLst>
            <pc:docMk/>
            <pc:sldMk cId="4046956960" sldId="263"/>
            <ac:spMk id="30" creationId="{8CC18FD7-5198-6D55-DD70-B3738BC6217F}"/>
          </ac:spMkLst>
        </pc:spChg>
        <pc:picChg chg="add mod">
          <ac:chgData name="ARPAN DAS" userId="f2873f3e6611522c" providerId="LiveId" clId="{69BA35A5-49B3-47F7-9383-8EB0047DE0CB}" dt="2023-10-07T15:51:06.744" v="6236" actId="1076"/>
          <ac:picMkLst>
            <pc:docMk/>
            <pc:sldMk cId="4046956960" sldId="263"/>
            <ac:picMk id="4" creationId="{400451CE-9A92-423D-A8EB-2BC41A9B346D}"/>
          </ac:picMkLst>
        </pc:picChg>
        <pc:picChg chg="add del mod">
          <ac:chgData name="ARPAN DAS" userId="f2873f3e6611522c" providerId="LiveId" clId="{69BA35A5-49B3-47F7-9383-8EB0047DE0CB}" dt="2023-10-07T13:58:06.806" v="1515"/>
          <ac:picMkLst>
            <pc:docMk/>
            <pc:sldMk cId="4046956960" sldId="263"/>
            <ac:picMk id="6" creationId="{FC145386-4EA4-E705-83A3-F08A6F54D484}"/>
          </ac:picMkLst>
        </pc:picChg>
        <pc:picChg chg="add mod">
          <ac:chgData name="ARPAN DAS" userId="f2873f3e6611522c" providerId="LiveId" clId="{69BA35A5-49B3-47F7-9383-8EB0047DE0CB}" dt="2023-10-07T13:58:19.411" v="1520" actId="1076"/>
          <ac:picMkLst>
            <pc:docMk/>
            <pc:sldMk cId="4046956960" sldId="263"/>
            <ac:picMk id="7" creationId="{F6721B65-8EDA-5872-A920-625984A757FD}"/>
          </ac:picMkLst>
        </pc:picChg>
        <pc:picChg chg="add del mod">
          <ac:chgData name="ARPAN DAS" userId="f2873f3e6611522c" providerId="LiveId" clId="{69BA35A5-49B3-47F7-9383-8EB0047DE0CB}" dt="2023-10-07T14:02:34.206" v="1645" actId="478"/>
          <ac:picMkLst>
            <pc:docMk/>
            <pc:sldMk cId="4046956960" sldId="263"/>
            <ac:picMk id="9" creationId="{B09B04D2-4B29-6CFF-4197-1979E2C7931D}"/>
          </ac:picMkLst>
        </pc:picChg>
        <pc:picChg chg="add del mod">
          <ac:chgData name="ARPAN DAS" userId="f2873f3e6611522c" providerId="LiveId" clId="{69BA35A5-49B3-47F7-9383-8EB0047DE0CB}" dt="2023-10-07T13:59:41.896" v="1527" actId="478"/>
          <ac:picMkLst>
            <pc:docMk/>
            <pc:sldMk cId="4046956960" sldId="263"/>
            <ac:picMk id="11" creationId="{6C5A1117-6B19-BD99-7A43-F903C616A1ED}"/>
          </ac:picMkLst>
        </pc:picChg>
        <pc:picChg chg="add del mod">
          <ac:chgData name="ARPAN DAS" userId="f2873f3e6611522c" providerId="LiveId" clId="{69BA35A5-49B3-47F7-9383-8EB0047DE0CB}" dt="2023-10-07T13:59:41.896" v="1527" actId="478"/>
          <ac:picMkLst>
            <pc:docMk/>
            <pc:sldMk cId="4046956960" sldId="263"/>
            <ac:picMk id="13" creationId="{808C679A-E1CA-7153-67C7-8C2C6DBEB04B}"/>
          </ac:picMkLst>
        </pc:picChg>
        <pc:picChg chg="add del mod">
          <ac:chgData name="ARPAN DAS" userId="f2873f3e6611522c" providerId="LiveId" clId="{69BA35A5-49B3-47F7-9383-8EB0047DE0CB}" dt="2023-10-07T14:02:37.338" v="1647" actId="478"/>
          <ac:picMkLst>
            <pc:docMk/>
            <pc:sldMk cId="4046956960" sldId="263"/>
            <ac:picMk id="15" creationId="{9A448912-4674-7E69-CE5B-60FE035097BB}"/>
          </ac:picMkLst>
        </pc:picChg>
        <pc:picChg chg="add del mod">
          <ac:chgData name="ARPAN DAS" userId="f2873f3e6611522c" providerId="LiveId" clId="{69BA35A5-49B3-47F7-9383-8EB0047DE0CB}" dt="2023-10-07T14:02:38.766" v="1648" actId="478"/>
          <ac:picMkLst>
            <pc:docMk/>
            <pc:sldMk cId="4046956960" sldId="263"/>
            <ac:picMk id="17" creationId="{F7F540DD-DECE-711E-9FDD-AD9AF97B9891}"/>
          </ac:picMkLst>
        </pc:picChg>
        <pc:picChg chg="add del mod">
          <ac:chgData name="ARPAN DAS" userId="f2873f3e6611522c" providerId="LiveId" clId="{69BA35A5-49B3-47F7-9383-8EB0047DE0CB}" dt="2023-10-07T14:02:32.890" v="1644" actId="478"/>
          <ac:picMkLst>
            <pc:docMk/>
            <pc:sldMk cId="4046956960" sldId="263"/>
            <ac:picMk id="18" creationId="{499CC158-E60A-D704-1651-4DEC0CCE6C83}"/>
          </ac:picMkLst>
        </pc:picChg>
        <pc:picChg chg="add del mod">
          <ac:chgData name="ARPAN DAS" userId="f2873f3e6611522c" providerId="LiveId" clId="{69BA35A5-49B3-47F7-9383-8EB0047DE0CB}" dt="2023-10-07T14:02:36.013" v="1646" actId="478"/>
          <ac:picMkLst>
            <pc:docMk/>
            <pc:sldMk cId="4046956960" sldId="263"/>
            <ac:picMk id="19" creationId="{5FBB84A0-DD99-E691-FFA6-09BE730A5B1B}"/>
          </ac:picMkLst>
        </pc:picChg>
        <pc:picChg chg="add mod">
          <ac:chgData name="ARPAN DAS" userId="f2873f3e6611522c" providerId="LiveId" clId="{69BA35A5-49B3-47F7-9383-8EB0047DE0CB}" dt="2023-10-07T14:06:48.935" v="1795" actId="1076"/>
          <ac:picMkLst>
            <pc:docMk/>
            <pc:sldMk cId="4046956960" sldId="263"/>
            <ac:picMk id="24" creationId="{E3BB6C5E-B8B4-EA0E-0018-BF797FCA0EB7}"/>
          </ac:picMkLst>
        </pc:picChg>
        <pc:picChg chg="add del mod">
          <ac:chgData name="ARPAN DAS" userId="f2873f3e6611522c" providerId="LiveId" clId="{69BA35A5-49B3-47F7-9383-8EB0047DE0CB}" dt="2023-10-07T15:09:33.921" v="3673" actId="478"/>
          <ac:picMkLst>
            <pc:docMk/>
            <pc:sldMk cId="4046956960" sldId="263"/>
            <ac:picMk id="26" creationId="{F283C8C6-3337-8DC8-FBA1-1678FE4F3916}"/>
          </ac:picMkLst>
        </pc:picChg>
        <pc:picChg chg="add mod">
          <ac:chgData name="ARPAN DAS" userId="f2873f3e6611522c" providerId="LiveId" clId="{69BA35A5-49B3-47F7-9383-8EB0047DE0CB}" dt="2023-10-07T15:09:41.016" v="3676" actId="1076"/>
          <ac:picMkLst>
            <pc:docMk/>
            <pc:sldMk cId="4046956960" sldId="263"/>
            <ac:picMk id="31" creationId="{E3A90D38-9572-E24E-222B-C59785D34A52}"/>
          </ac:picMkLst>
        </pc:picChg>
        <pc:picChg chg="add mod">
          <ac:chgData name="ARPAN DAS" userId="f2873f3e6611522c" providerId="LiveId" clId="{69BA35A5-49B3-47F7-9383-8EB0047DE0CB}" dt="2023-10-07T15:51:14.501" v="6239" actId="1076"/>
          <ac:picMkLst>
            <pc:docMk/>
            <pc:sldMk cId="4046956960" sldId="263"/>
            <ac:picMk id="33" creationId="{2F8C122C-B67C-B49B-0375-7F73B5DDDE82}"/>
          </ac:picMkLst>
        </pc:picChg>
        <pc:picChg chg="add del mod">
          <ac:chgData name="ARPAN DAS" userId="f2873f3e6611522c" providerId="LiveId" clId="{69BA35A5-49B3-47F7-9383-8EB0047DE0CB}" dt="2023-10-07T16:21:42.266" v="6737" actId="478"/>
          <ac:picMkLst>
            <pc:docMk/>
            <pc:sldMk cId="4046956960" sldId="263"/>
            <ac:picMk id="35" creationId="{965F9086-F808-8F1C-37DB-A4EFC8DB0F47}"/>
          </ac:picMkLst>
        </pc:picChg>
      </pc:sldChg>
      <pc:sldChg chg="addSp delSp modSp add del mod ord modTransition setBg">
        <pc:chgData name="ARPAN DAS" userId="f2873f3e6611522c" providerId="LiveId" clId="{69BA35A5-49B3-47F7-9383-8EB0047DE0CB}" dt="2023-10-07T14:18:33.754" v="2038" actId="47"/>
        <pc:sldMkLst>
          <pc:docMk/>
          <pc:sldMk cId="2390126643" sldId="264"/>
        </pc:sldMkLst>
        <pc:spChg chg="mod">
          <ac:chgData name="ARPAN DAS" userId="f2873f3e6611522c" providerId="LiveId" clId="{69BA35A5-49B3-47F7-9383-8EB0047DE0CB}" dt="2023-10-07T14:15:58.631" v="1969" actId="1076"/>
          <ac:spMkLst>
            <pc:docMk/>
            <pc:sldMk cId="2390126643" sldId="264"/>
            <ac:spMk id="2" creationId="{DFEFB0DE-4373-2E18-FB4B-CC1021924512}"/>
          </ac:spMkLst>
        </pc:spChg>
        <pc:spChg chg="mod">
          <ac:chgData name="ARPAN DAS" userId="f2873f3e6611522c" providerId="LiveId" clId="{69BA35A5-49B3-47F7-9383-8EB0047DE0CB}" dt="2023-10-07T14:05:19.968" v="1758" actId="14100"/>
          <ac:spMkLst>
            <pc:docMk/>
            <pc:sldMk cId="2390126643" sldId="264"/>
            <ac:spMk id="5" creationId="{44A5BF32-56EB-ACA6-5DF3-28F7FC63F2ED}"/>
          </ac:spMkLst>
        </pc:spChg>
        <pc:spChg chg="add mod">
          <ac:chgData name="ARPAN DAS" userId="f2873f3e6611522c" providerId="LiveId" clId="{69BA35A5-49B3-47F7-9383-8EB0047DE0CB}" dt="2023-10-07T14:16:18.786" v="1974" actId="14100"/>
          <ac:spMkLst>
            <pc:docMk/>
            <pc:sldMk cId="2390126643" sldId="264"/>
            <ac:spMk id="11" creationId="{77C89603-7BD6-5C3B-63DE-F235C2B6E7D3}"/>
          </ac:spMkLst>
        </pc:spChg>
        <pc:spChg chg="add mod">
          <ac:chgData name="ARPAN DAS" userId="f2873f3e6611522c" providerId="LiveId" clId="{69BA35A5-49B3-47F7-9383-8EB0047DE0CB}" dt="2023-10-07T14:16:25.025" v="1976" actId="14100"/>
          <ac:spMkLst>
            <pc:docMk/>
            <pc:sldMk cId="2390126643" sldId="264"/>
            <ac:spMk id="12" creationId="{F081DFE4-07A5-2D48-0C93-0B20291F776F}"/>
          </ac:spMkLst>
        </pc:spChg>
        <pc:spChg chg="add mod">
          <ac:chgData name="ARPAN DAS" userId="f2873f3e6611522c" providerId="LiveId" clId="{69BA35A5-49B3-47F7-9383-8EB0047DE0CB}" dt="2023-10-07T14:16:30.916" v="1978" actId="14100"/>
          <ac:spMkLst>
            <pc:docMk/>
            <pc:sldMk cId="2390126643" sldId="264"/>
            <ac:spMk id="13" creationId="{DDB04C37-0FF2-4E11-0984-1A48BACB5163}"/>
          </ac:spMkLst>
        </pc:spChg>
        <pc:spChg chg="add mod">
          <ac:chgData name="ARPAN DAS" userId="f2873f3e6611522c" providerId="LiveId" clId="{69BA35A5-49B3-47F7-9383-8EB0047DE0CB}" dt="2023-10-07T14:16:36.887" v="1980" actId="14100"/>
          <ac:spMkLst>
            <pc:docMk/>
            <pc:sldMk cId="2390126643" sldId="264"/>
            <ac:spMk id="14" creationId="{0B257E77-D643-793C-EC06-56E894387831}"/>
          </ac:spMkLst>
        </pc:spChg>
        <pc:spChg chg="add del mod">
          <ac:chgData name="ARPAN DAS" userId="f2873f3e6611522c" providerId="LiveId" clId="{69BA35A5-49B3-47F7-9383-8EB0047DE0CB}" dt="2023-10-07T14:15:10.928" v="1928" actId="478"/>
          <ac:spMkLst>
            <pc:docMk/>
            <pc:sldMk cId="2390126643" sldId="264"/>
            <ac:spMk id="17" creationId="{323BFA72-81CB-6AE6-5CFC-E77D4EA483B4}"/>
          </ac:spMkLst>
        </pc:spChg>
        <pc:spChg chg="add del mod">
          <ac:chgData name="ARPAN DAS" userId="f2873f3e6611522c" providerId="LiveId" clId="{69BA35A5-49B3-47F7-9383-8EB0047DE0CB}" dt="2023-10-07T14:15:05.032" v="1925" actId="478"/>
          <ac:spMkLst>
            <pc:docMk/>
            <pc:sldMk cId="2390126643" sldId="264"/>
            <ac:spMk id="20" creationId="{8B9F2097-5F2C-1594-342C-6F2CF228F892}"/>
          </ac:spMkLst>
        </pc:spChg>
        <pc:spChg chg="add del mod">
          <ac:chgData name="ARPAN DAS" userId="f2873f3e6611522c" providerId="LiveId" clId="{69BA35A5-49B3-47F7-9383-8EB0047DE0CB}" dt="2023-10-07T14:13:01.830" v="1894" actId="478"/>
          <ac:spMkLst>
            <pc:docMk/>
            <pc:sldMk cId="2390126643" sldId="264"/>
            <ac:spMk id="26" creationId="{E98B3696-012D-6D29-2DBA-DB64C22727A6}"/>
          </ac:spMkLst>
        </pc:spChg>
        <pc:spChg chg="add del mod">
          <ac:chgData name="ARPAN DAS" userId="f2873f3e6611522c" providerId="LiveId" clId="{69BA35A5-49B3-47F7-9383-8EB0047DE0CB}" dt="2023-10-07T14:13:01.120" v="1892" actId="21"/>
          <ac:spMkLst>
            <pc:docMk/>
            <pc:sldMk cId="2390126643" sldId="264"/>
            <ac:spMk id="30" creationId="{66B10F94-5C69-E921-78E5-238FE41F3A4A}"/>
          </ac:spMkLst>
        </pc:spChg>
        <pc:spChg chg="add del mod">
          <ac:chgData name="ARPAN DAS" userId="f2873f3e6611522c" providerId="LiveId" clId="{69BA35A5-49B3-47F7-9383-8EB0047DE0CB}" dt="2023-10-07T14:12:59.713" v="1888" actId="478"/>
          <ac:spMkLst>
            <pc:docMk/>
            <pc:sldMk cId="2390126643" sldId="264"/>
            <ac:spMk id="34" creationId="{7BEDED00-B89E-D33E-A370-6229D9DC5B91}"/>
          </ac:spMkLst>
        </pc:spChg>
        <pc:picChg chg="add del mod">
          <ac:chgData name="ARPAN DAS" userId="f2873f3e6611522c" providerId="LiveId" clId="{69BA35A5-49B3-47F7-9383-8EB0047DE0CB}" dt="2023-10-07T14:14:40.201" v="1920" actId="1076"/>
          <ac:picMkLst>
            <pc:docMk/>
            <pc:sldMk cId="2390126643" sldId="264"/>
            <ac:picMk id="4" creationId="{400451CE-9A92-423D-A8EB-2BC41A9B346D}"/>
          </ac:picMkLst>
        </pc:picChg>
        <pc:picChg chg="add mod">
          <ac:chgData name="ARPAN DAS" userId="f2873f3e6611522c" providerId="LiveId" clId="{69BA35A5-49B3-47F7-9383-8EB0047DE0CB}" dt="2023-10-07T14:15:53.886" v="1968" actId="14100"/>
          <ac:picMkLst>
            <pc:docMk/>
            <pc:sldMk cId="2390126643" sldId="264"/>
            <ac:picMk id="6" creationId="{D560E6D2-9793-012C-0991-E3F964A72267}"/>
          </ac:picMkLst>
        </pc:picChg>
        <pc:picChg chg="add del mod">
          <ac:chgData name="ARPAN DAS" userId="f2873f3e6611522c" providerId="LiveId" clId="{69BA35A5-49B3-47F7-9383-8EB0047DE0CB}" dt="2023-10-07T14:01:59.653" v="1634" actId="478"/>
          <ac:picMkLst>
            <pc:docMk/>
            <pc:sldMk cId="2390126643" sldId="264"/>
            <ac:picMk id="7" creationId="{C57E04EB-8E07-15FA-3417-98BB3AF0594D}"/>
          </ac:picMkLst>
        </pc:picChg>
        <pc:picChg chg="add del mod">
          <ac:chgData name="ARPAN DAS" userId="f2873f3e6611522c" providerId="LiveId" clId="{69BA35A5-49B3-47F7-9383-8EB0047DE0CB}" dt="2023-10-07T14:01:59.653" v="1634" actId="478"/>
          <ac:picMkLst>
            <pc:docMk/>
            <pc:sldMk cId="2390126643" sldId="264"/>
            <ac:picMk id="8" creationId="{785054B9-0A1A-28F9-8EC0-21B4CA314D3B}"/>
          </ac:picMkLst>
        </pc:picChg>
        <pc:picChg chg="add del mod">
          <ac:chgData name="ARPAN DAS" userId="f2873f3e6611522c" providerId="LiveId" clId="{69BA35A5-49B3-47F7-9383-8EB0047DE0CB}" dt="2023-10-07T14:01:59.653" v="1634" actId="478"/>
          <ac:picMkLst>
            <pc:docMk/>
            <pc:sldMk cId="2390126643" sldId="264"/>
            <ac:picMk id="9" creationId="{ABAF4B4D-7268-6C13-6DA5-0314A94C2BFC}"/>
          </ac:picMkLst>
        </pc:picChg>
        <pc:picChg chg="add del mod">
          <ac:chgData name="ARPAN DAS" userId="f2873f3e6611522c" providerId="LiveId" clId="{69BA35A5-49B3-47F7-9383-8EB0047DE0CB}" dt="2023-10-07T14:02:29.577" v="1643" actId="478"/>
          <ac:picMkLst>
            <pc:docMk/>
            <pc:sldMk cId="2390126643" sldId="264"/>
            <ac:picMk id="10" creationId="{76D40F02-2256-EB16-714B-A98EC89C2C40}"/>
          </ac:picMkLst>
        </pc:picChg>
        <pc:picChg chg="add del mod">
          <ac:chgData name="ARPAN DAS" userId="f2873f3e6611522c" providerId="LiveId" clId="{69BA35A5-49B3-47F7-9383-8EB0047DE0CB}" dt="2023-10-07T14:15:07.407" v="1926" actId="478"/>
          <ac:picMkLst>
            <pc:docMk/>
            <pc:sldMk cId="2390126643" sldId="264"/>
            <ac:picMk id="16" creationId="{64B849C6-A5AE-805F-343D-797D46B34351}"/>
          </ac:picMkLst>
        </pc:picChg>
        <pc:picChg chg="add del mod">
          <ac:chgData name="ARPAN DAS" userId="f2873f3e6611522c" providerId="LiveId" clId="{69BA35A5-49B3-47F7-9383-8EB0047DE0CB}" dt="2023-10-07T14:15:02.267" v="1924" actId="478"/>
          <ac:picMkLst>
            <pc:docMk/>
            <pc:sldMk cId="2390126643" sldId="264"/>
            <ac:picMk id="19" creationId="{405E4E21-6C5F-7773-E22B-FDB0BBA878F6}"/>
          </ac:picMkLst>
        </pc:picChg>
        <pc:picChg chg="add del mod">
          <ac:chgData name="ARPAN DAS" userId="f2873f3e6611522c" providerId="LiveId" clId="{69BA35A5-49B3-47F7-9383-8EB0047DE0CB}" dt="2023-10-07T14:09:47.056" v="1850" actId="478"/>
          <ac:picMkLst>
            <pc:docMk/>
            <pc:sldMk cId="2390126643" sldId="264"/>
            <ac:picMk id="22" creationId="{D2480756-B261-1833-45DF-766B68D16B8B}"/>
          </ac:picMkLst>
        </pc:picChg>
        <pc:picChg chg="add del mod">
          <ac:chgData name="ARPAN DAS" userId="f2873f3e6611522c" providerId="LiveId" clId="{69BA35A5-49B3-47F7-9383-8EB0047DE0CB}" dt="2023-10-07T14:10:11.845" v="1855" actId="478"/>
          <ac:picMkLst>
            <pc:docMk/>
            <pc:sldMk cId="2390126643" sldId="264"/>
            <ac:picMk id="24" creationId="{D2CECAB9-7D7A-A0B8-8D23-823CD074B62E}"/>
          </ac:picMkLst>
        </pc:picChg>
        <pc:picChg chg="add del mod">
          <ac:chgData name="ARPAN DAS" userId="f2873f3e6611522c" providerId="LiveId" clId="{69BA35A5-49B3-47F7-9383-8EB0047DE0CB}" dt="2023-10-07T14:13:01.497" v="1893" actId="931"/>
          <ac:picMkLst>
            <pc:docMk/>
            <pc:sldMk cId="2390126643" sldId="264"/>
            <ac:picMk id="28" creationId="{D0C93A17-5E8D-242B-BB54-1FE7632172AB}"/>
          </ac:picMkLst>
        </pc:picChg>
        <pc:picChg chg="add del mod">
          <ac:chgData name="ARPAN DAS" userId="f2873f3e6611522c" providerId="LiveId" clId="{69BA35A5-49B3-47F7-9383-8EB0047DE0CB}" dt="2023-10-07T14:13:00.756" v="1891" actId="931"/>
          <ac:picMkLst>
            <pc:docMk/>
            <pc:sldMk cId="2390126643" sldId="264"/>
            <ac:picMk id="32" creationId="{87C7F50A-2A8F-FC01-6F51-561F4A2308BA}"/>
          </ac:picMkLst>
        </pc:picChg>
        <pc:picChg chg="add del mod">
          <ac:chgData name="ARPAN DAS" userId="f2873f3e6611522c" providerId="LiveId" clId="{69BA35A5-49B3-47F7-9383-8EB0047DE0CB}" dt="2023-10-07T14:12:59.573" v="1887" actId="22"/>
          <ac:picMkLst>
            <pc:docMk/>
            <pc:sldMk cId="2390126643" sldId="264"/>
            <ac:picMk id="36" creationId="{B5828A2B-2FD5-EBD9-D4C9-79A8F3848169}"/>
          </ac:picMkLst>
        </pc:picChg>
      </pc:sldChg>
      <pc:sldChg chg="addSp delSp modSp add mod">
        <pc:chgData name="ARPAN DAS" userId="f2873f3e6611522c" providerId="LiveId" clId="{69BA35A5-49B3-47F7-9383-8EB0047DE0CB}" dt="2023-10-07T16:21:58.623" v="6742" actId="1076"/>
        <pc:sldMkLst>
          <pc:docMk/>
          <pc:sldMk cId="362677140" sldId="265"/>
        </pc:sldMkLst>
        <pc:spChg chg="add mod">
          <ac:chgData name="ARPAN DAS" userId="f2873f3e6611522c" providerId="LiveId" clId="{69BA35A5-49B3-47F7-9383-8EB0047DE0CB}" dt="2023-10-07T14:17:57.900" v="2012" actId="20577"/>
          <ac:spMkLst>
            <pc:docMk/>
            <pc:sldMk cId="362677140" sldId="265"/>
            <ac:spMk id="3" creationId="{1C5EAA0D-673D-B9E8-5284-BAAF33DBBEFC}"/>
          </ac:spMkLst>
        </pc:spChg>
        <pc:spChg chg="add mod">
          <ac:chgData name="ARPAN DAS" userId="f2873f3e6611522c" providerId="LiveId" clId="{69BA35A5-49B3-47F7-9383-8EB0047DE0CB}" dt="2023-10-07T14:25:27.996" v="2437" actId="1076"/>
          <ac:spMkLst>
            <pc:docMk/>
            <pc:sldMk cId="362677140" sldId="265"/>
            <ac:spMk id="7" creationId="{31E985B1-BC8F-93E8-2F3F-ED5F6F71BFEE}"/>
          </ac:spMkLst>
        </pc:spChg>
        <pc:spChg chg="add mod">
          <ac:chgData name="ARPAN DAS" userId="f2873f3e6611522c" providerId="LiveId" clId="{69BA35A5-49B3-47F7-9383-8EB0047DE0CB}" dt="2023-10-07T14:25:31.032" v="2438" actId="1076"/>
          <ac:spMkLst>
            <pc:docMk/>
            <pc:sldMk cId="362677140" sldId="265"/>
            <ac:spMk id="8" creationId="{8DA12AFD-29DB-0097-96FF-3FEAA7FD09E4}"/>
          </ac:spMkLst>
        </pc:spChg>
        <pc:spChg chg="add mod">
          <ac:chgData name="ARPAN DAS" userId="f2873f3e6611522c" providerId="LiveId" clId="{69BA35A5-49B3-47F7-9383-8EB0047DE0CB}" dt="2023-10-07T14:22:33.999" v="2422" actId="1076"/>
          <ac:spMkLst>
            <pc:docMk/>
            <pc:sldMk cId="362677140" sldId="265"/>
            <ac:spMk id="9" creationId="{11906D60-F00E-F211-71E0-776DC1C19DC7}"/>
          </ac:spMkLst>
        </pc:spChg>
        <pc:spChg chg="mod">
          <ac:chgData name="ARPAN DAS" userId="f2873f3e6611522c" providerId="LiveId" clId="{69BA35A5-49B3-47F7-9383-8EB0047DE0CB}" dt="2023-10-07T15:10:07.169" v="3708" actId="1076"/>
          <ac:spMkLst>
            <pc:docMk/>
            <pc:sldMk cId="362677140" sldId="265"/>
            <ac:spMk id="11" creationId="{77C89603-7BD6-5C3B-63DE-F235C2B6E7D3}"/>
          </ac:spMkLst>
        </pc:spChg>
        <pc:spChg chg="mod">
          <ac:chgData name="ARPAN DAS" userId="f2873f3e6611522c" providerId="LiveId" clId="{69BA35A5-49B3-47F7-9383-8EB0047DE0CB}" dt="2023-10-07T15:10:04.177" v="3707" actId="1076"/>
          <ac:spMkLst>
            <pc:docMk/>
            <pc:sldMk cId="362677140" sldId="265"/>
            <ac:spMk id="12" creationId="{F081DFE4-07A5-2D48-0C93-0B20291F776F}"/>
          </ac:spMkLst>
        </pc:spChg>
        <pc:spChg chg="mod">
          <ac:chgData name="ARPAN DAS" userId="f2873f3e6611522c" providerId="LiveId" clId="{69BA35A5-49B3-47F7-9383-8EB0047DE0CB}" dt="2023-10-07T15:10:01.433" v="3706" actId="1076"/>
          <ac:spMkLst>
            <pc:docMk/>
            <pc:sldMk cId="362677140" sldId="265"/>
            <ac:spMk id="13" creationId="{DDB04C37-0FF2-4E11-0984-1A48BACB5163}"/>
          </ac:spMkLst>
        </pc:spChg>
        <pc:spChg chg="del">
          <ac:chgData name="ARPAN DAS" userId="f2873f3e6611522c" providerId="LiveId" clId="{69BA35A5-49B3-47F7-9383-8EB0047DE0CB}" dt="2023-10-07T15:09:58.083" v="3705" actId="478"/>
          <ac:spMkLst>
            <pc:docMk/>
            <pc:sldMk cId="362677140" sldId="265"/>
            <ac:spMk id="14" creationId="{0B257E77-D643-793C-EC06-56E894387831}"/>
          </ac:spMkLst>
        </pc:spChg>
        <pc:spChg chg="mod">
          <ac:chgData name="ARPAN DAS" userId="f2873f3e6611522c" providerId="LiveId" clId="{69BA35A5-49B3-47F7-9383-8EB0047DE0CB}" dt="2023-10-07T15:09:55.590" v="3704" actId="14100"/>
          <ac:spMkLst>
            <pc:docMk/>
            <pc:sldMk cId="362677140" sldId="265"/>
            <ac:spMk id="20" creationId="{8B9F2097-5F2C-1594-342C-6F2CF228F892}"/>
          </ac:spMkLst>
        </pc:spChg>
        <pc:spChg chg="add del mod">
          <ac:chgData name="ARPAN DAS" userId="f2873f3e6611522c" providerId="LiveId" clId="{69BA35A5-49B3-47F7-9383-8EB0047DE0CB}" dt="2023-10-07T16:20:32.385" v="6725" actId="478"/>
          <ac:spMkLst>
            <pc:docMk/>
            <pc:sldMk cId="362677140" sldId="265"/>
            <ac:spMk id="22" creationId="{9FB5CE4F-9E49-9B39-9C6F-44FDBAC3EA9E}"/>
          </ac:spMkLst>
        </pc:spChg>
        <pc:spChg chg="add del">
          <ac:chgData name="ARPAN DAS" userId="f2873f3e6611522c" providerId="LiveId" clId="{69BA35A5-49B3-47F7-9383-8EB0047DE0CB}" dt="2023-10-07T16:20:48.516" v="6727" actId="478"/>
          <ac:spMkLst>
            <pc:docMk/>
            <pc:sldMk cId="362677140" sldId="265"/>
            <ac:spMk id="23" creationId="{BE968E29-86C8-0ABC-3B56-BC05F37E435B}"/>
          </ac:spMkLst>
        </pc:spChg>
        <pc:spChg chg="add del mod">
          <ac:chgData name="ARPAN DAS" userId="f2873f3e6611522c" providerId="LiveId" clId="{69BA35A5-49B3-47F7-9383-8EB0047DE0CB}" dt="2023-10-07T16:20:57.009" v="6729" actId="478"/>
          <ac:spMkLst>
            <pc:docMk/>
            <pc:sldMk cId="362677140" sldId="265"/>
            <ac:spMk id="24" creationId="{14F70760-1A2F-BD59-ECEB-103123613CB2}"/>
          </ac:spMkLst>
        </pc:spChg>
        <pc:picChg chg="add mod">
          <ac:chgData name="ARPAN DAS" userId="f2873f3e6611522c" providerId="LiveId" clId="{69BA35A5-49B3-47F7-9383-8EB0047DE0CB}" dt="2023-10-07T14:24:35.075" v="2427" actId="1076"/>
          <ac:picMkLst>
            <pc:docMk/>
            <pc:sldMk cId="362677140" sldId="265"/>
            <ac:picMk id="15" creationId="{E788D132-9749-50AC-1552-005D087E0F1B}"/>
          </ac:picMkLst>
        </pc:picChg>
        <pc:picChg chg="add mod">
          <ac:chgData name="ARPAN DAS" userId="f2873f3e6611522c" providerId="LiveId" clId="{69BA35A5-49B3-47F7-9383-8EB0047DE0CB}" dt="2023-10-07T15:09:25.040" v="3671"/>
          <ac:picMkLst>
            <pc:docMk/>
            <pc:sldMk cId="362677140" sldId="265"/>
            <ac:picMk id="18" creationId="{AD96C7F2-3969-785E-1561-AE2A3A6BE6AE}"/>
          </ac:picMkLst>
        </pc:picChg>
        <pc:picChg chg="del">
          <ac:chgData name="ARPAN DAS" userId="f2873f3e6611522c" providerId="LiveId" clId="{69BA35A5-49B3-47F7-9383-8EB0047DE0CB}" dt="2023-10-07T15:09:24.515" v="3670" actId="478"/>
          <ac:picMkLst>
            <pc:docMk/>
            <pc:sldMk cId="362677140" sldId="265"/>
            <ac:picMk id="19" creationId="{405E4E21-6C5F-7773-E22B-FDB0BBA878F6}"/>
          </ac:picMkLst>
        </pc:picChg>
        <pc:picChg chg="add mod">
          <ac:chgData name="ARPAN DAS" userId="f2873f3e6611522c" providerId="LiveId" clId="{69BA35A5-49B3-47F7-9383-8EB0047DE0CB}" dt="2023-10-07T15:54:06.615" v="6448" actId="14100"/>
          <ac:picMkLst>
            <pc:docMk/>
            <pc:sldMk cId="362677140" sldId="265"/>
            <ac:picMk id="21" creationId="{501D7D3D-1CCB-7FF9-4D74-BA992D1610D0}"/>
          </ac:picMkLst>
        </pc:picChg>
        <pc:picChg chg="add mod">
          <ac:chgData name="ARPAN DAS" userId="f2873f3e6611522c" providerId="LiveId" clId="{69BA35A5-49B3-47F7-9383-8EB0047DE0CB}" dt="2023-10-07T16:21:58.623" v="6742" actId="1076"/>
          <ac:picMkLst>
            <pc:docMk/>
            <pc:sldMk cId="362677140" sldId="265"/>
            <ac:picMk id="25" creationId="{796A0569-F6EA-84ED-68D5-520C423B0093}"/>
          </ac:picMkLst>
        </pc:picChg>
      </pc:sldChg>
      <pc:sldChg chg="add del setBg">
        <pc:chgData name="ARPAN DAS" userId="f2873f3e6611522c" providerId="LiveId" clId="{69BA35A5-49B3-47F7-9383-8EB0047DE0CB}" dt="2023-10-07T14:01:24.801" v="1535" actId="47"/>
        <pc:sldMkLst>
          <pc:docMk/>
          <pc:sldMk cId="4010103500" sldId="265"/>
        </pc:sldMkLst>
      </pc:sldChg>
      <pc:sldChg chg="delSp modSp add del mod setBg">
        <pc:chgData name="ARPAN DAS" userId="f2873f3e6611522c" providerId="LiveId" clId="{69BA35A5-49B3-47F7-9383-8EB0047DE0CB}" dt="2023-10-07T14:18:36.605" v="2039" actId="47"/>
        <pc:sldMkLst>
          <pc:docMk/>
          <pc:sldMk cId="2114017499" sldId="266"/>
        </pc:sldMkLst>
        <pc:spChg chg="del">
          <ac:chgData name="ARPAN DAS" userId="f2873f3e6611522c" providerId="LiveId" clId="{69BA35A5-49B3-47F7-9383-8EB0047DE0CB}" dt="2023-10-07T14:17:38.104" v="1987" actId="478"/>
          <ac:spMkLst>
            <pc:docMk/>
            <pc:sldMk cId="2114017499" sldId="266"/>
            <ac:spMk id="11" creationId="{77C89603-7BD6-5C3B-63DE-F235C2B6E7D3}"/>
          </ac:spMkLst>
        </pc:spChg>
        <pc:spChg chg="del">
          <ac:chgData name="ARPAN DAS" userId="f2873f3e6611522c" providerId="LiveId" clId="{69BA35A5-49B3-47F7-9383-8EB0047DE0CB}" dt="2023-10-07T14:17:32.783" v="1985" actId="478"/>
          <ac:spMkLst>
            <pc:docMk/>
            <pc:sldMk cId="2114017499" sldId="266"/>
            <ac:spMk id="12" creationId="{F081DFE4-07A5-2D48-0C93-0B20291F776F}"/>
          </ac:spMkLst>
        </pc:spChg>
        <pc:spChg chg="del">
          <ac:chgData name="ARPAN DAS" userId="f2873f3e6611522c" providerId="LiveId" clId="{69BA35A5-49B3-47F7-9383-8EB0047DE0CB}" dt="2023-10-07T14:17:29.464" v="1984" actId="478"/>
          <ac:spMkLst>
            <pc:docMk/>
            <pc:sldMk cId="2114017499" sldId="266"/>
            <ac:spMk id="13" creationId="{DDB04C37-0FF2-4E11-0984-1A48BACB5163}"/>
          </ac:spMkLst>
        </pc:spChg>
        <pc:spChg chg="del">
          <ac:chgData name="ARPAN DAS" userId="f2873f3e6611522c" providerId="LiveId" clId="{69BA35A5-49B3-47F7-9383-8EB0047DE0CB}" dt="2023-10-07T14:17:36.156" v="1986" actId="478"/>
          <ac:spMkLst>
            <pc:docMk/>
            <pc:sldMk cId="2114017499" sldId="266"/>
            <ac:spMk id="14" creationId="{0B257E77-D643-793C-EC06-56E894387831}"/>
          </ac:spMkLst>
        </pc:spChg>
        <pc:picChg chg="mod">
          <ac:chgData name="ARPAN DAS" userId="f2873f3e6611522c" providerId="LiveId" clId="{69BA35A5-49B3-47F7-9383-8EB0047DE0CB}" dt="2023-10-07T14:17:26.559" v="1983" actId="1076"/>
          <ac:picMkLst>
            <pc:docMk/>
            <pc:sldMk cId="2114017499" sldId="266"/>
            <ac:picMk id="6" creationId="{D560E6D2-9793-012C-0991-E3F964A72267}"/>
          </ac:picMkLst>
        </pc:picChg>
      </pc:sldChg>
      <pc:sldChg chg="addSp delSp modSp add mod setBg">
        <pc:chgData name="ARPAN DAS" userId="f2873f3e6611522c" providerId="LiveId" clId="{69BA35A5-49B3-47F7-9383-8EB0047DE0CB}" dt="2023-10-07T14:40:30.414" v="2890" actId="1076"/>
        <pc:sldMkLst>
          <pc:docMk/>
          <pc:sldMk cId="345794422" sldId="267"/>
        </pc:sldMkLst>
        <pc:spChg chg="mod">
          <ac:chgData name="ARPAN DAS" userId="f2873f3e6611522c" providerId="LiveId" clId="{69BA35A5-49B3-47F7-9383-8EB0047DE0CB}" dt="2023-10-07T14:22:54.682" v="2423" actId="1076"/>
          <ac:spMkLst>
            <pc:docMk/>
            <pc:sldMk cId="345794422" sldId="267"/>
            <ac:spMk id="2" creationId="{DFEFB0DE-4373-2E18-FB4B-CC1021924512}"/>
          </ac:spMkLst>
        </pc:spChg>
        <pc:spChg chg="mod">
          <ac:chgData name="ARPAN DAS" userId="f2873f3e6611522c" providerId="LiveId" clId="{69BA35A5-49B3-47F7-9383-8EB0047DE0CB}" dt="2023-10-07T14:19:32.489" v="2061" actId="14100"/>
          <ac:spMkLst>
            <pc:docMk/>
            <pc:sldMk cId="345794422" sldId="267"/>
            <ac:spMk id="3" creationId="{1C5EAA0D-673D-B9E8-5284-BAAF33DBBEFC}"/>
          </ac:spMkLst>
        </pc:spChg>
        <pc:spChg chg="del">
          <ac:chgData name="ARPAN DAS" userId="f2873f3e6611522c" providerId="LiveId" clId="{69BA35A5-49B3-47F7-9383-8EB0047DE0CB}" dt="2023-10-07T14:19:02.428" v="2043" actId="478"/>
          <ac:spMkLst>
            <pc:docMk/>
            <pc:sldMk cId="345794422" sldId="267"/>
            <ac:spMk id="7" creationId="{31E985B1-BC8F-93E8-2F3F-ED5F6F71BFEE}"/>
          </ac:spMkLst>
        </pc:spChg>
        <pc:spChg chg="del">
          <ac:chgData name="ARPAN DAS" userId="f2873f3e6611522c" providerId="LiveId" clId="{69BA35A5-49B3-47F7-9383-8EB0047DE0CB}" dt="2023-10-07T14:19:02.428" v="2043" actId="478"/>
          <ac:spMkLst>
            <pc:docMk/>
            <pc:sldMk cId="345794422" sldId="267"/>
            <ac:spMk id="8" creationId="{8DA12AFD-29DB-0097-96FF-3FEAA7FD09E4}"/>
          </ac:spMkLst>
        </pc:spChg>
        <pc:spChg chg="add del mod">
          <ac:chgData name="ARPAN DAS" userId="f2873f3e6611522c" providerId="LiveId" clId="{69BA35A5-49B3-47F7-9383-8EB0047DE0CB}" dt="2023-10-07T14:19:02.428" v="2043" actId="478"/>
          <ac:spMkLst>
            <pc:docMk/>
            <pc:sldMk cId="345794422" sldId="267"/>
            <ac:spMk id="9" creationId="{470503FB-5518-4C82-05A0-593CC957B8D1}"/>
          </ac:spMkLst>
        </pc:spChg>
        <pc:spChg chg="del">
          <ac:chgData name="ARPAN DAS" userId="f2873f3e6611522c" providerId="LiveId" clId="{69BA35A5-49B3-47F7-9383-8EB0047DE0CB}" dt="2023-10-07T14:19:10.602" v="2046" actId="478"/>
          <ac:spMkLst>
            <pc:docMk/>
            <pc:sldMk cId="345794422" sldId="267"/>
            <ac:spMk id="11" creationId="{77C89603-7BD6-5C3B-63DE-F235C2B6E7D3}"/>
          </ac:spMkLst>
        </pc:spChg>
        <pc:spChg chg="del">
          <ac:chgData name="ARPAN DAS" userId="f2873f3e6611522c" providerId="LiveId" clId="{69BA35A5-49B3-47F7-9383-8EB0047DE0CB}" dt="2023-10-07T14:19:02.428" v="2043" actId="478"/>
          <ac:spMkLst>
            <pc:docMk/>
            <pc:sldMk cId="345794422" sldId="267"/>
            <ac:spMk id="12" creationId="{F081DFE4-07A5-2D48-0C93-0B20291F776F}"/>
          </ac:spMkLst>
        </pc:spChg>
        <pc:spChg chg="del">
          <ac:chgData name="ARPAN DAS" userId="f2873f3e6611522c" providerId="LiveId" clId="{69BA35A5-49B3-47F7-9383-8EB0047DE0CB}" dt="2023-10-07T14:19:02.428" v="2043" actId="478"/>
          <ac:spMkLst>
            <pc:docMk/>
            <pc:sldMk cId="345794422" sldId="267"/>
            <ac:spMk id="13" creationId="{DDB04C37-0FF2-4E11-0984-1A48BACB5163}"/>
          </ac:spMkLst>
        </pc:spChg>
        <pc:spChg chg="del">
          <ac:chgData name="ARPAN DAS" userId="f2873f3e6611522c" providerId="LiveId" clId="{69BA35A5-49B3-47F7-9383-8EB0047DE0CB}" dt="2023-10-07T14:19:02.428" v="2043" actId="478"/>
          <ac:spMkLst>
            <pc:docMk/>
            <pc:sldMk cId="345794422" sldId="267"/>
            <ac:spMk id="14" creationId="{0B257E77-D643-793C-EC06-56E894387831}"/>
          </ac:spMkLst>
        </pc:spChg>
        <pc:spChg chg="add del mod">
          <ac:chgData name="ARPAN DAS" userId="f2873f3e6611522c" providerId="LiveId" clId="{69BA35A5-49B3-47F7-9383-8EB0047DE0CB}" dt="2023-10-07T14:19:02.428" v="2043" actId="478"/>
          <ac:spMkLst>
            <pc:docMk/>
            <pc:sldMk cId="345794422" sldId="267"/>
            <ac:spMk id="15" creationId="{0532A3AE-BB57-003E-8BC0-C5B5743E0E7F}"/>
          </ac:spMkLst>
        </pc:spChg>
        <pc:spChg chg="del">
          <ac:chgData name="ARPAN DAS" userId="f2873f3e6611522c" providerId="LiveId" clId="{69BA35A5-49B3-47F7-9383-8EB0047DE0CB}" dt="2023-10-07T14:19:10.602" v="2046" actId="478"/>
          <ac:spMkLst>
            <pc:docMk/>
            <pc:sldMk cId="345794422" sldId="267"/>
            <ac:spMk id="17" creationId="{323BFA72-81CB-6AE6-5CFC-E77D4EA483B4}"/>
          </ac:spMkLst>
        </pc:spChg>
        <pc:spChg chg="add del mod">
          <ac:chgData name="ARPAN DAS" userId="f2873f3e6611522c" providerId="LiveId" clId="{69BA35A5-49B3-47F7-9383-8EB0047DE0CB}" dt="2023-10-07T14:19:06.446" v="2045" actId="478"/>
          <ac:spMkLst>
            <pc:docMk/>
            <pc:sldMk cId="345794422" sldId="267"/>
            <ac:spMk id="18" creationId="{1245631E-CCE6-D6BE-2EF9-0B5AA393114A}"/>
          </ac:spMkLst>
        </pc:spChg>
        <pc:spChg chg="del">
          <ac:chgData name="ARPAN DAS" userId="f2873f3e6611522c" providerId="LiveId" clId="{69BA35A5-49B3-47F7-9383-8EB0047DE0CB}" dt="2023-10-07T14:19:02.428" v="2043" actId="478"/>
          <ac:spMkLst>
            <pc:docMk/>
            <pc:sldMk cId="345794422" sldId="267"/>
            <ac:spMk id="20" creationId="{8B9F2097-5F2C-1594-342C-6F2CF228F892}"/>
          </ac:spMkLst>
        </pc:spChg>
        <pc:spChg chg="add del mod">
          <ac:chgData name="ARPAN DAS" userId="f2873f3e6611522c" providerId="LiveId" clId="{69BA35A5-49B3-47F7-9383-8EB0047DE0CB}" dt="2023-10-07T14:19:06.446" v="2045" actId="478"/>
          <ac:spMkLst>
            <pc:docMk/>
            <pc:sldMk cId="345794422" sldId="267"/>
            <ac:spMk id="22" creationId="{F27DC74B-51AF-D6CF-6BA1-0CCE4253EE46}"/>
          </ac:spMkLst>
        </pc:spChg>
        <pc:spChg chg="add mod">
          <ac:chgData name="ARPAN DAS" userId="f2873f3e6611522c" providerId="LiveId" clId="{69BA35A5-49B3-47F7-9383-8EB0047DE0CB}" dt="2023-10-07T14:25:15.428" v="2433" actId="1076"/>
          <ac:spMkLst>
            <pc:docMk/>
            <pc:sldMk cId="345794422" sldId="267"/>
            <ac:spMk id="24" creationId="{DDAB3EC2-B34B-18B1-EC21-AD763A34361D}"/>
          </ac:spMkLst>
        </pc:spChg>
        <pc:spChg chg="add mod">
          <ac:chgData name="ARPAN DAS" userId="f2873f3e6611522c" providerId="LiveId" clId="{69BA35A5-49B3-47F7-9383-8EB0047DE0CB}" dt="2023-10-07T14:27:19.475" v="2451" actId="1076"/>
          <ac:spMkLst>
            <pc:docMk/>
            <pc:sldMk cId="345794422" sldId="267"/>
            <ac:spMk id="27" creationId="{8BA56659-0C02-B8F4-3214-13B0EA173245}"/>
          </ac:spMkLst>
        </pc:spChg>
        <pc:picChg chg="mod">
          <ac:chgData name="ARPAN DAS" userId="f2873f3e6611522c" providerId="LiveId" clId="{69BA35A5-49B3-47F7-9383-8EB0047DE0CB}" dt="2023-10-07T14:18:45.691" v="2040" actId="1076"/>
          <ac:picMkLst>
            <pc:docMk/>
            <pc:sldMk cId="345794422" sldId="267"/>
            <ac:picMk id="4" creationId="{400451CE-9A92-423D-A8EB-2BC41A9B346D}"/>
          </ac:picMkLst>
        </pc:picChg>
        <pc:picChg chg="del">
          <ac:chgData name="ARPAN DAS" userId="f2873f3e6611522c" providerId="LiveId" clId="{69BA35A5-49B3-47F7-9383-8EB0047DE0CB}" dt="2023-10-07T14:18:48.510" v="2041" actId="478"/>
          <ac:picMkLst>
            <pc:docMk/>
            <pc:sldMk cId="345794422" sldId="267"/>
            <ac:picMk id="6" creationId="{D560E6D2-9793-012C-0991-E3F964A72267}"/>
          </ac:picMkLst>
        </pc:picChg>
        <pc:picChg chg="add del mod">
          <ac:chgData name="ARPAN DAS" userId="f2873f3e6611522c" providerId="LiveId" clId="{69BA35A5-49B3-47F7-9383-8EB0047DE0CB}" dt="2023-10-07T14:19:02.428" v="2043" actId="478"/>
          <ac:picMkLst>
            <pc:docMk/>
            <pc:sldMk cId="345794422" sldId="267"/>
            <ac:picMk id="10" creationId="{BC75444D-F882-EEDF-0147-1B19C121686D}"/>
          </ac:picMkLst>
        </pc:picChg>
        <pc:picChg chg="del">
          <ac:chgData name="ARPAN DAS" userId="f2873f3e6611522c" providerId="LiveId" clId="{69BA35A5-49B3-47F7-9383-8EB0047DE0CB}" dt="2023-10-07T14:19:10.602" v="2046" actId="478"/>
          <ac:picMkLst>
            <pc:docMk/>
            <pc:sldMk cId="345794422" sldId="267"/>
            <ac:picMk id="16" creationId="{64B849C6-A5AE-805F-343D-797D46B34351}"/>
          </ac:picMkLst>
        </pc:picChg>
        <pc:picChg chg="del">
          <ac:chgData name="ARPAN DAS" userId="f2873f3e6611522c" providerId="LiveId" clId="{69BA35A5-49B3-47F7-9383-8EB0047DE0CB}" dt="2023-10-07T14:19:02.428" v="2043" actId="478"/>
          <ac:picMkLst>
            <pc:docMk/>
            <pc:sldMk cId="345794422" sldId="267"/>
            <ac:picMk id="19" creationId="{405E4E21-6C5F-7773-E22B-FDB0BBA878F6}"/>
          </ac:picMkLst>
        </pc:picChg>
        <pc:picChg chg="add del mod">
          <ac:chgData name="ARPAN DAS" userId="f2873f3e6611522c" providerId="LiveId" clId="{69BA35A5-49B3-47F7-9383-8EB0047DE0CB}" dt="2023-10-07T14:19:06.446" v="2045" actId="478"/>
          <ac:picMkLst>
            <pc:docMk/>
            <pc:sldMk cId="345794422" sldId="267"/>
            <ac:picMk id="21" creationId="{5AC1A221-23C2-DFCA-CD87-A454406B09B1}"/>
          </ac:picMkLst>
        </pc:picChg>
        <pc:picChg chg="add mod">
          <ac:chgData name="ARPAN DAS" userId="f2873f3e6611522c" providerId="LiveId" clId="{69BA35A5-49B3-47F7-9383-8EB0047DE0CB}" dt="2023-10-07T14:25:22.165" v="2436" actId="1076"/>
          <ac:picMkLst>
            <pc:docMk/>
            <pc:sldMk cId="345794422" sldId="267"/>
            <ac:picMk id="25" creationId="{BFB1237A-FF30-DB59-C8BE-BB68E52E22BE}"/>
          </ac:picMkLst>
        </pc:picChg>
        <pc:picChg chg="add mod">
          <ac:chgData name="ARPAN DAS" userId="f2873f3e6611522c" providerId="LiveId" clId="{69BA35A5-49B3-47F7-9383-8EB0047DE0CB}" dt="2023-10-07T14:40:30.414" v="2890" actId="1076"/>
          <ac:picMkLst>
            <pc:docMk/>
            <pc:sldMk cId="345794422" sldId="267"/>
            <ac:picMk id="28" creationId="{60E90DD9-25F4-9871-31EF-FFB0D58C4DF9}"/>
          </ac:picMkLst>
        </pc:picChg>
      </pc:sldChg>
      <pc:sldChg chg="addSp delSp modSp add mod modTransition setBg modAnim">
        <pc:chgData name="ARPAN DAS" userId="f2873f3e6611522c" providerId="LiveId" clId="{69BA35A5-49B3-47F7-9383-8EB0047DE0CB}" dt="2023-10-07T16:15:37.329" v="6719" actId="1076"/>
        <pc:sldMkLst>
          <pc:docMk/>
          <pc:sldMk cId="1762762622" sldId="268"/>
        </pc:sldMkLst>
        <pc:spChg chg="del">
          <ac:chgData name="ARPAN DAS" userId="f2873f3e6611522c" providerId="LiveId" clId="{69BA35A5-49B3-47F7-9383-8EB0047DE0CB}" dt="2023-10-07T14:27:37.820" v="2453" actId="478"/>
          <ac:spMkLst>
            <pc:docMk/>
            <pc:sldMk cId="1762762622" sldId="268"/>
            <ac:spMk id="3" creationId="{1C5EAA0D-673D-B9E8-5284-BAAF33DBBEFC}"/>
          </ac:spMkLst>
        </pc:spChg>
        <pc:spChg chg="add mod">
          <ac:chgData name="ARPAN DAS" userId="f2873f3e6611522c" providerId="LiveId" clId="{69BA35A5-49B3-47F7-9383-8EB0047DE0CB}" dt="2023-10-07T14:36:42.685" v="2862" actId="1076"/>
          <ac:spMkLst>
            <pc:docMk/>
            <pc:sldMk cId="1762762622" sldId="268"/>
            <ac:spMk id="6" creationId="{88C80A96-8102-8021-563D-A1B8351DC1AE}"/>
          </ac:spMkLst>
        </pc:spChg>
        <pc:spChg chg="add mod">
          <ac:chgData name="ARPAN DAS" userId="f2873f3e6611522c" providerId="LiveId" clId="{69BA35A5-49B3-47F7-9383-8EB0047DE0CB}" dt="2023-10-07T15:49:22.890" v="6190" actId="114"/>
          <ac:spMkLst>
            <pc:docMk/>
            <pc:sldMk cId="1762762622" sldId="268"/>
            <ac:spMk id="7" creationId="{1BFE4958-735D-4F12-7519-E26382D0BDF8}"/>
          </ac:spMkLst>
        </pc:spChg>
        <pc:spChg chg="add mod">
          <ac:chgData name="ARPAN DAS" userId="f2873f3e6611522c" providerId="LiveId" clId="{69BA35A5-49B3-47F7-9383-8EB0047DE0CB}" dt="2023-10-07T15:49:27.589" v="6191" actId="1076"/>
          <ac:spMkLst>
            <pc:docMk/>
            <pc:sldMk cId="1762762622" sldId="268"/>
            <ac:spMk id="8" creationId="{45D11E3C-F11B-9B5E-33EA-75FAE23FC625}"/>
          </ac:spMkLst>
        </pc:spChg>
        <pc:spChg chg="add del mod">
          <ac:chgData name="ARPAN DAS" userId="f2873f3e6611522c" providerId="LiveId" clId="{69BA35A5-49B3-47F7-9383-8EB0047DE0CB}" dt="2023-10-07T14:38:05.358" v="2879" actId="931"/>
          <ac:spMkLst>
            <pc:docMk/>
            <pc:sldMk cId="1762762622" sldId="268"/>
            <ac:spMk id="10" creationId="{527A928B-EFAE-94B3-CE16-4CC54A129471}"/>
          </ac:spMkLst>
        </pc:spChg>
        <pc:spChg chg="del mod">
          <ac:chgData name="ARPAN DAS" userId="f2873f3e6611522c" providerId="LiveId" clId="{69BA35A5-49B3-47F7-9383-8EB0047DE0CB}" dt="2023-10-07T14:28:11.327" v="2460"/>
          <ac:spMkLst>
            <pc:docMk/>
            <pc:sldMk cId="1762762622" sldId="268"/>
            <ac:spMk id="24" creationId="{DDAB3EC2-B34B-18B1-EC21-AD763A34361D}"/>
          </ac:spMkLst>
        </pc:spChg>
        <pc:picChg chg="del">
          <ac:chgData name="ARPAN DAS" userId="f2873f3e6611522c" providerId="LiveId" clId="{69BA35A5-49B3-47F7-9383-8EB0047DE0CB}" dt="2023-10-07T14:37:23.209" v="2878" actId="478"/>
          <ac:picMkLst>
            <pc:docMk/>
            <pc:sldMk cId="1762762622" sldId="268"/>
            <ac:picMk id="4" creationId="{400451CE-9A92-423D-A8EB-2BC41A9B346D}"/>
          </ac:picMkLst>
        </pc:picChg>
        <pc:picChg chg="add mod">
          <ac:chgData name="ARPAN DAS" userId="f2873f3e6611522c" providerId="LiveId" clId="{69BA35A5-49B3-47F7-9383-8EB0047DE0CB}" dt="2023-10-07T14:38:08.185" v="2880" actId="1076"/>
          <ac:picMkLst>
            <pc:docMk/>
            <pc:sldMk cId="1762762622" sldId="268"/>
            <ac:picMk id="12" creationId="{D824E0CC-83E2-E510-0733-190548F2CF33}"/>
          </ac:picMkLst>
        </pc:picChg>
        <pc:picChg chg="add mod">
          <ac:chgData name="ARPAN DAS" userId="f2873f3e6611522c" providerId="LiveId" clId="{69BA35A5-49B3-47F7-9383-8EB0047DE0CB}" dt="2023-10-07T14:40:24.816" v="2889" actId="1076"/>
          <ac:picMkLst>
            <pc:docMk/>
            <pc:sldMk cId="1762762622" sldId="268"/>
            <ac:picMk id="13" creationId="{46D9A6C8-18AF-37A4-D352-68218DCE74EC}"/>
          </ac:picMkLst>
        </pc:picChg>
        <pc:picChg chg="add mod">
          <ac:chgData name="ARPAN DAS" userId="f2873f3e6611522c" providerId="LiveId" clId="{69BA35A5-49B3-47F7-9383-8EB0047DE0CB}" dt="2023-10-07T16:15:37.329" v="6719" actId="1076"/>
          <ac:picMkLst>
            <pc:docMk/>
            <pc:sldMk cId="1762762622" sldId="268"/>
            <ac:picMk id="14" creationId="{880AD4A8-2E84-E670-B80C-E079F473F6B6}"/>
          </ac:picMkLst>
        </pc:picChg>
        <pc:picChg chg="del">
          <ac:chgData name="ARPAN DAS" userId="f2873f3e6611522c" providerId="LiveId" clId="{69BA35A5-49B3-47F7-9383-8EB0047DE0CB}" dt="2023-10-07T14:28:11.319" v="2458" actId="478"/>
          <ac:picMkLst>
            <pc:docMk/>
            <pc:sldMk cId="1762762622" sldId="268"/>
            <ac:picMk id="25" creationId="{BFB1237A-FF30-DB59-C8BE-BB68E52E22BE}"/>
          </ac:picMkLst>
        </pc:picChg>
      </pc:sldChg>
      <pc:sldChg chg="delSp add del mod">
        <pc:chgData name="ARPAN DAS" userId="f2873f3e6611522c" providerId="LiveId" clId="{69BA35A5-49B3-47F7-9383-8EB0047DE0CB}" dt="2023-10-07T14:41:59.232" v="2895" actId="47"/>
        <pc:sldMkLst>
          <pc:docMk/>
          <pc:sldMk cId="2122190289" sldId="269"/>
        </pc:sldMkLst>
        <pc:spChg chg="del">
          <ac:chgData name="ARPAN DAS" userId="f2873f3e6611522c" providerId="LiveId" clId="{69BA35A5-49B3-47F7-9383-8EB0047DE0CB}" dt="2023-10-07T14:41:28.564" v="2892" actId="478"/>
          <ac:spMkLst>
            <pc:docMk/>
            <pc:sldMk cId="2122190289" sldId="269"/>
            <ac:spMk id="6" creationId="{88C80A96-8102-8021-563D-A1B8351DC1AE}"/>
          </ac:spMkLst>
        </pc:spChg>
      </pc:sldChg>
      <pc:sldChg chg="addSp delSp modSp add mod">
        <pc:chgData name="ARPAN DAS" userId="f2873f3e6611522c" providerId="LiveId" clId="{69BA35A5-49B3-47F7-9383-8EB0047DE0CB}" dt="2023-10-07T15:45:53.826" v="5820" actId="1076"/>
        <pc:sldMkLst>
          <pc:docMk/>
          <pc:sldMk cId="2895891271" sldId="270"/>
        </pc:sldMkLst>
        <pc:spChg chg="mod">
          <ac:chgData name="ARPAN DAS" userId="f2873f3e6611522c" providerId="LiveId" clId="{69BA35A5-49B3-47F7-9383-8EB0047DE0CB}" dt="2023-10-07T14:41:51.532" v="2894" actId="1076"/>
          <ac:spMkLst>
            <pc:docMk/>
            <pc:sldMk cId="2895891271" sldId="270"/>
            <ac:spMk id="2" creationId="{DFEFB0DE-4373-2E18-FB4B-CC1021924512}"/>
          </ac:spMkLst>
        </pc:spChg>
        <pc:spChg chg="mod">
          <ac:chgData name="ARPAN DAS" userId="f2873f3e6611522c" providerId="LiveId" clId="{69BA35A5-49B3-47F7-9383-8EB0047DE0CB}" dt="2023-10-07T15:45:53.826" v="5820" actId="1076"/>
          <ac:spMkLst>
            <pc:docMk/>
            <pc:sldMk cId="2895891271" sldId="270"/>
            <ac:spMk id="12" creationId="{F081DFE4-07A5-2D48-0C93-0B20291F776F}"/>
          </ac:spMkLst>
        </pc:spChg>
        <pc:spChg chg="mod">
          <ac:chgData name="ARPAN DAS" userId="f2873f3e6611522c" providerId="LiveId" clId="{69BA35A5-49B3-47F7-9383-8EB0047DE0CB}" dt="2023-10-07T15:45:51.079" v="5819" actId="1076"/>
          <ac:spMkLst>
            <pc:docMk/>
            <pc:sldMk cId="2895891271" sldId="270"/>
            <ac:spMk id="13" creationId="{DDB04C37-0FF2-4E11-0984-1A48BACB5163}"/>
          </ac:spMkLst>
        </pc:spChg>
        <pc:spChg chg="del">
          <ac:chgData name="ARPAN DAS" userId="f2873f3e6611522c" providerId="LiveId" clId="{69BA35A5-49B3-47F7-9383-8EB0047DE0CB}" dt="2023-10-07T15:08:48.794" v="3664" actId="478"/>
          <ac:spMkLst>
            <pc:docMk/>
            <pc:sldMk cId="2895891271" sldId="270"/>
            <ac:spMk id="14" creationId="{0B257E77-D643-793C-EC06-56E894387831}"/>
          </ac:spMkLst>
        </pc:spChg>
        <pc:spChg chg="mod">
          <ac:chgData name="ARPAN DAS" userId="f2873f3e6611522c" providerId="LiveId" clId="{69BA35A5-49B3-47F7-9383-8EB0047DE0CB}" dt="2023-10-07T15:08:46.144" v="3663" actId="14100"/>
          <ac:spMkLst>
            <pc:docMk/>
            <pc:sldMk cId="2895891271" sldId="270"/>
            <ac:spMk id="20" creationId="{8B9F2097-5F2C-1594-342C-6F2CF228F892}"/>
          </ac:spMkLst>
        </pc:spChg>
        <pc:picChg chg="add mod">
          <ac:chgData name="ARPAN DAS" userId="f2873f3e6611522c" providerId="LiveId" clId="{69BA35A5-49B3-47F7-9383-8EB0047DE0CB}" dt="2023-10-07T15:09:18.671" v="3669" actId="1076"/>
          <ac:picMkLst>
            <pc:docMk/>
            <pc:sldMk cId="2895891271" sldId="270"/>
            <ac:picMk id="18" creationId="{1C73EED9-DF9B-6EE6-5BEA-1F9B5E2C0E97}"/>
          </ac:picMkLst>
        </pc:picChg>
        <pc:picChg chg="del">
          <ac:chgData name="ARPAN DAS" userId="f2873f3e6611522c" providerId="LiveId" clId="{69BA35A5-49B3-47F7-9383-8EB0047DE0CB}" dt="2023-10-07T15:08:50.671" v="3665" actId="478"/>
          <ac:picMkLst>
            <pc:docMk/>
            <pc:sldMk cId="2895891271" sldId="270"/>
            <ac:picMk id="19" creationId="{405E4E21-6C5F-7773-E22B-FDB0BBA878F6}"/>
          </ac:picMkLst>
        </pc:picChg>
      </pc:sldChg>
      <pc:sldChg chg="addSp delSp modSp add mod ord setBg">
        <pc:chgData name="ARPAN DAS" userId="f2873f3e6611522c" providerId="LiveId" clId="{69BA35A5-49B3-47F7-9383-8EB0047DE0CB}" dt="2023-10-07T15:04:13.240" v="3526" actId="14100"/>
        <pc:sldMkLst>
          <pc:docMk/>
          <pc:sldMk cId="2684388549" sldId="271"/>
        </pc:sldMkLst>
        <pc:spChg chg="mod">
          <ac:chgData name="ARPAN DAS" userId="f2873f3e6611522c" providerId="LiveId" clId="{69BA35A5-49B3-47F7-9383-8EB0047DE0CB}" dt="2023-10-07T14:43:35.677" v="2999" actId="1076"/>
          <ac:spMkLst>
            <pc:docMk/>
            <pc:sldMk cId="2684388549" sldId="271"/>
            <ac:spMk id="3" creationId="{1C5EAA0D-673D-B9E8-5284-BAAF33DBBEFC}"/>
          </ac:spMkLst>
        </pc:spChg>
        <pc:spChg chg="add del mod">
          <ac:chgData name="ARPAN DAS" userId="f2873f3e6611522c" providerId="LiveId" clId="{69BA35A5-49B3-47F7-9383-8EB0047DE0CB}" dt="2023-10-07T14:43:00.560" v="2916"/>
          <ac:spMkLst>
            <pc:docMk/>
            <pc:sldMk cId="2684388549" sldId="271"/>
            <ac:spMk id="6" creationId="{17B6ACB7-D757-7EBC-496C-A1549E14D692}"/>
          </ac:spMkLst>
        </pc:spChg>
        <pc:spChg chg="add mod">
          <ac:chgData name="ARPAN DAS" userId="f2873f3e6611522c" providerId="LiveId" clId="{69BA35A5-49B3-47F7-9383-8EB0047DE0CB}" dt="2023-10-07T14:46:22.793" v="3211" actId="115"/>
          <ac:spMkLst>
            <pc:docMk/>
            <pc:sldMk cId="2684388549" sldId="271"/>
            <ac:spMk id="7" creationId="{C356704A-1E76-8CB1-1570-2E9BAB49E51B}"/>
          </ac:spMkLst>
        </pc:spChg>
        <pc:spChg chg="add del mod">
          <ac:chgData name="ARPAN DAS" userId="f2873f3e6611522c" providerId="LiveId" clId="{69BA35A5-49B3-47F7-9383-8EB0047DE0CB}" dt="2023-10-07T15:01:23.300" v="3412" actId="478"/>
          <ac:spMkLst>
            <pc:docMk/>
            <pc:sldMk cId="2684388549" sldId="271"/>
            <ac:spMk id="10" creationId="{77A8E58F-C01F-5EB7-9769-9C1FF2EC8AB5}"/>
          </ac:spMkLst>
        </pc:spChg>
        <pc:spChg chg="del mod">
          <ac:chgData name="ARPAN DAS" userId="f2873f3e6611522c" providerId="LiveId" clId="{69BA35A5-49B3-47F7-9383-8EB0047DE0CB}" dt="2023-10-07T14:42:34.348" v="2911"/>
          <ac:spMkLst>
            <pc:docMk/>
            <pc:sldMk cId="2684388549" sldId="271"/>
            <ac:spMk id="24" creationId="{DDAB3EC2-B34B-18B1-EC21-AD763A34361D}"/>
          </ac:spMkLst>
        </pc:spChg>
        <pc:graphicFrameChg chg="add mod">
          <ac:chgData name="ARPAN DAS" userId="f2873f3e6611522c" providerId="LiveId" clId="{69BA35A5-49B3-47F7-9383-8EB0047DE0CB}" dt="2023-10-07T15:04:13.240" v="3526" actId="14100"/>
          <ac:graphicFrameMkLst>
            <pc:docMk/>
            <pc:sldMk cId="2684388549" sldId="271"/>
            <ac:graphicFrameMk id="8" creationId="{39171B67-7CB8-6351-8A88-BD958C8B18F4}"/>
          </ac:graphicFrameMkLst>
        </pc:graphicFrameChg>
        <pc:graphicFrameChg chg="add mod">
          <ac:chgData name="ARPAN DAS" userId="f2873f3e6611522c" providerId="LiveId" clId="{69BA35A5-49B3-47F7-9383-8EB0047DE0CB}" dt="2023-10-07T15:01:37.257" v="3414" actId="1076"/>
          <ac:graphicFrameMkLst>
            <pc:docMk/>
            <pc:sldMk cId="2684388549" sldId="271"/>
            <ac:graphicFrameMk id="11" creationId="{52EF8463-0606-FEF0-9B70-C7C291144DD9}"/>
          </ac:graphicFrameMkLst>
        </pc:graphicFrameChg>
        <pc:picChg chg="del">
          <ac:chgData name="ARPAN DAS" userId="f2873f3e6611522c" providerId="LiveId" clId="{69BA35A5-49B3-47F7-9383-8EB0047DE0CB}" dt="2023-10-07T15:01:19.383" v="3411" actId="478"/>
          <ac:picMkLst>
            <pc:docMk/>
            <pc:sldMk cId="2684388549" sldId="271"/>
            <ac:picMk id="4" creationId="{400451CE-9A92-423D-A8EB-2BC41A9B346D}"/>
          </ac:picMkLst>
        </pc:picChg>
        <pc:picChg chg="del">
          <ac:chgData name="ARPAN DAS" userId="f2873f3e6611522c" providerId="LiveId" clId="{69BA35A5-49B3-47F7-9383-8EB0047DE0CB}" dt="2023-10-07T14:42:34.348" v="2909" actId="478"/>
          <ac:picMkLst>
            <pc:docMk/>
            <pc:sldMk cId="2684388549" sldId="271"/>
            <ac:picMk id="25" creationId="{BFB1237A-FF30-DB59-C8BE-BB68E52E22BE}"/>
          </ac:picMkLst>
        </pc:picChg>
        <pc:picChg chg="del">
          <ac:chgData name="ARPAN DAS" userId="f2873f3e6611522c" providerId="LiveId" clId="{69BA35A5-49B3-47F7-9383-8EB0047DE0CB}" dt="2023-10-07T15:01:17.901" v="3410" actId="478"/>
          <ac:picMkLst>
            <pc:docMk/>
            <pc:sldMk cId="2684388549" sldId="271"/>
            <ac:picMk id="28" creationId="{60E90DD9-25F4-9871-31EF-FFB0D58C4DF9}"/>
          </ac:picMkLst>
        </pc:picChg>
      </pc:sldChg>
      <pc:sldChg chg="addSp delSp modSp add mod modTransition setBg">
        <pc:chgData name="ARPAN DAS" userId="f2873f3e6611522c" providerId="LiveId" clId="{69BA35A5-49B3-47F7-9383-8EB0047DE0CB}" dt="2023-10-07T15:54:34.266" v="6454" actId="1076"/>
        <pc:sldMkLst>
          <pc:docMk/>
          <pc:sldMk cId="931314353" sldId="272"/>
        </pc:sldMkLst>
        <pc:spChg chg="mod">
          <ac:chgData name="ARPAN DAS" userId="f2873f3e6611522c" providerId="LiveId" clId="{69BA35A5-49B3-47F7-9383-8EB0047DE0CB}" dt="2023-10-07T15:54:32.088" v="6453" actId="1076"/>
          <ac:spMkLst>
            <pc:docMk/>
            <pc:sldMk cId="931314353" sldId="272"/>
            <ac:spMk id="2" creationId="{DFEFB0DE-4373-2E18-FB4B-CC1021924512}"/>
          </ac:spMkLst>
        </pc:spChg>
        <pc:spChg chg="mod">
          <ac:chgData name="ARPAN DAS" userId="f2873f3e6611522c" providerId="LiveId" clId="{69BA35A5-49B3-47F7-9383-8EB0047DE0CB}" dt="2023-10-07T14:48:40.847" v="3230" actId="1076"/>
          <ac:spMkLst>
            <pc:docMk/>
            <pc:sldMk cId="931314353" sldId="272"/>
            <ac:spMk id="3" creationId="{1C5EAA0D-673D-B9E8-5284-BAAF33DBBEFC}"/>
          </ac:spMkLst>
        </pc:spChg>
        <pc:spChg chg="add mod">
          <ac:chgData name="ARPAN DAS" userId="f2873f3e6611522c" providerId="LiveId" clId="{69BA35A5-49B3-47F7-9383-8EB0047DE0CB}" dt="2023-10-07T14:49:12.281" v="3281" actId="1076"/>
          <ac:spMkLst>
            <pc:docMk/>
            <pc:sldMk cId="931314353" sldId="272"/>
            <ac:spMk id="6" creationId="{2D9C6D8B-47DC-2DF2-9D66-951B5F404371}"/>
          </ac:spMkLst>
        </pc:spChg>
        <pc:spChg chg="del mod">
          <ac:chgData name="ARPAN DAS" userId="f2873f3e6611522c" providerId="LiveId" clId="{69BA35A5-49B3-47F7-9383-8EB0047DE0CB}" dt="2023-10-07T15:00:00.267" v="3385"/>
          <ac:spMkLst>
            <pc:docMk/>
            <pc:sldMk cId="931314353" sldId="272"/>
            <ac:spMk id="7" creationId="{C356704A-1E76-8CB1-1570-2E9BAB49E51B}"/>
          </ac:spMkLst>
        </pc:spChg>
        <pc:spChg chg="add mod">
          <ac:chgData name="ARPAN DAS" userId="f2873f3e6611522c" providerId="LiveId" clId="{69BA35A5-49B3-47F7-9383-8EB0047DE0CB}" dt="2023-10-07T15:06:58.777" v="3599" actId="20577"/>
          <ac:spMkLst>
            <pc:docMk/>
            <pc:sldMk cId="931314353" sldId="272"/>
            <ac:spMk id="8" creationId="{931C290B-AB55-A694-EE18-EE914FE10A2C}"/>
          </ac:spMkLst>
        </pc:spChg>
        <pc:picChg chg="add mod">
          <ac:chgData name="ARPAN DAS" userId="f2873f3e6611522c" providerId="LiveId" clId="{69BA35A5-49B3-47F7-9383-8EB0047DE0CB}" dt="2023-10-07T15:54:34.266" v="6454" actId="1076"/>
          <ac:picMkLst>
            <pc:docMk/>
            <pc:sldMk cId="931314353" sldId="272"/>
            <ac:picMk id="9" creationId="{32FCAD32-9E36-BCC3-5CDF-8FC16DB69025}"/>
          </ac:picMkLst>
        </pc:picChg>
      </pc:sldChg>
      <pc:sldChg chg="addSp delSp modSp add mod setBg">
        <pc:chgData name="ARPAN DAS" userId="f2873f3e6611522c" providerId="LiveId" clId="{69BA35A5-49B3-47F7-9383-8EB0047DE0CB}" dt="2023-10-07T15:07:28.924" v="3602" actId="478"/>
        <pc:sldMkLst>
          <pc:docMk/>
          <pc:sldMk cId="2141421285" sldId="273"/>
        </pc:sldMkLst>
        <pc:spChg chg="mod">
          <ac:chgData name="ARPAN DAS" userId="f2873f3e6611522c" providerId="LiveId" clId="{69BA35A5-49B3-47F7-9383-8EB0047DE0CB}" dt="2023-10-07T14:59:14.410" v="3369" actId="20577"/>
          <ac:spMkLst>
            <pc:docMk/>
            <pc:sldMk cId="2141421285" sldId="273"/>
            <ac:spMk id="3" creationId="{1C5EAA0D-673D-B9E8-5284-BAAF33DBBEFC}"/>
          </ac:spMkLst>
        </pc:spChg>
        <pc:spChg chg="del mod">
          <ac:chgData name="ARPAN DAS" userId="f2873f3e6611522c" providerId="LiveId" clId="{69BA35A5-49B3-47F7-9383-8EB0047DE0CB}" dt="2023-10-07T14:51:35.601" v="3309" actId="478"/>
          <ac:spMkLst>
            <pc:docMk/>
            <pc:sldMk cId="2141421285" sldId="273"/>
            <ac:spMk id="7" creationId="{C356704A-1E76-8CB1-1570-2E9BAB49E51B}"/>
          </ac:spMkLst>
        </pc:spChg>
        <pc:spChg chg="add mod">
          <ac:chgData name="ARPAN DAS" userId="f2873f3e6611522c" providerId="LiveId" clId="{69BA35A5-49B3-47F7-9383-8EB0047DE0CB}" dt="2023-10-07T15:03:54.116" v="3524" actId="1076"/>
          <ac:spMkLst>
            <pc:docMk/>
            <pc:sldMk cId="2141421285" sldId="273"/>
            <ac:spMk id="10" creationId="{C98E2398-A528-7149-86A5-E61854D9A161}"/>
          </ac:spMkLst>
        </pc:spChg>
        <pc:spChg chg="add mod">
          <ac:chgData name="ARPAN DAS" userId="f2873f3e6611522c" providerId="LiveId" clId="{69BA35A5-49B3-47F7-9383-8EB0047DE0CB}" dt="2023-10-07T15:07:27.690" v="3601" actId="1076"/>
          <ac:spMkLst>
            <pc:docMk/>
            <pc:sldMk cId="2141421285" sldId="273"/>
            <ac:spMk id="11" creationId="{57C41AA4-485C-86DD-8AB3-3856A24C70C2}"/>
          </ac:spMkLst>
        </pc:spChg>
        <pc:graphicFrameChg chg="add del mod">
          <ac:chgData name="ARPAN DAS" userId="f2873f3e6611522c" providerId="LiveId" clId="{69BA35A5-49B3-47F7-9383-8EB0047DE0CB}" dt="2023-10-07T14:55:37.875" v="3318" actId="478"/>
          <ac:graphicFrameMkLst>
            <pc:docMk/>
            <pc:sldMk cId="2141421285" sldId="273"/>
            <ac:graphicFrameMk id="6" creationId="{8F90DD8E-CD89-AD55-2721-FC47557456C7}"/>
          </ac:graphicFrameMkLst>
        </pc:graphicFrameChg>
        <pc:graphicFrameChg chg="add del mod">
          <ac:chgData name="ARPAN DAS" userId="f2873f3e6611522c" providerId="LiveId" clId="{69BA35A5-49B3-47F7-9383-8EB0047DE0CB}" dt="2023-10-07T15:03:49.787" v="3523" actId="21"/>
          <ac:graphicFrameMkLst>
            <pc:docMk/>
            <pc:sldMk cId="2141421285" sldId="273"/>
            <ac:graphicFrameMk id="8" creationId="{8F90DD8E-CD89-AD55-2721-FC47557456C7}"/>
          </ac:graphicFrameMkLst>
        </pc:graphicFrameChg>
        <pc:graphicFrameChg chg="add mod modGraphic">
          <ac:chgData name="ARPAN DAS" userId="f2873f3e6611522c" providerId="LiveId" clId="{69BA35A5-49B3-47F7-9383-8EB0047DE0CB}" dt="2023-10-07T14:58:57.369" v="3362" actId="20577"/>
          <ac:graphicFrameMkLst>
            <pc:docMk/>
            <pc:sldMk cId="2141421285" sldId="273"/>
            <ac:graphicFrameMk id="9" creationId="{B62F84F6-3B9C-67F7-28AA-E392849ED064}"/>
          </ac:graphicFrameMkLst>
        </pc:graphicFrameChg>
        <pc:picChg chg="del">
          <ac:chgData name="ARPAN DAS" userId="f2873f3e6611522c" providerId="LiveId" clId="{69BA35A5-49B3-47F7-9383-8EB0047DE0CB}" dt="2023-10-07T15:07:28.924" v="3602" actId="478"/>
          <ac:picMkLst>
            <pc:docMk/>
            <pc:sldMk cId="2141421285" sldId="273"/>
            <ac:picMk id="28" creationId="{60E90DD9-25F4-9871-31EF-FFB0D58C4DF9}"/>
          </ac:picMkLst>
        </pc:picChg>
      </pc:sldChg>
      <pc:sldChg chg="addSp delSp modSp add mod setBg">
        <pc:chgData name="ARPAN DAS" userId="f2873f3e6611522c" providerId="LiveId" clId="{69BA35A5-49B3-47F7-9383-8EB0047DE0CB}" dt="2023-10-07T15:14:30.388" v="3841"/>
        <pc:sldMkLst>
          <pc:docMk/>
          <pc:sldMk cId="3141673107" sldId="274"/>
        </pc:sldMkLst>
        <pc:spChg chg="mod">
          <ac:chgData name="ARPAN DAS" userId="f2873f3e6611522c" providerId="LiveId" clId="{69BA35A5-49B3-47F7-9383-8EB0047DE0CB}" dt="2023-10-07T15:08:02.560" v="3630" actId="20577"/>
          <ac:spMkLst>
            <pc:docMk/>
            <pc:sldMk cId="3141673107" sldId="274"/>
            <ac:spMk id="6" creationId="{2D9C6D8B-47DC-2DF2-9D66-951B5F404371}"/>
          </ac:spMkLst>
        </pc:spChg>
        <pc:spChg chg="add del mod">
          <ac:chgData name="ARPAN DAS" userId="f2873f3e6611522c" providerId="LiveId" clId="{69BA35A5-49B3-47F7-9383-8EB0047DE0CB}" dt="2023-10-07T15:08:30.408" v="3635"/>
          <ac:spMkLst>
            <pc:docMk/>
            <pc:sldMk cId="3141673107" sldId="274"/>
            <ac:spMk id="7" creationId="{D95314FE-EB3D-4263-A4EE-A646FC834FF5}"/>
          </ac:spMkLst>
        </pc:spChg>
        <pc:spChg chg="del mod">
          <ac:chgData name="ARPAN DAS" userId="f2873f3e6611522c" providerId="LiveId" clId="{69BA35A5-49B3-47F7-9383-8EB0047DE0CB}" dt="2023-10-07T15:08:12.605" v="3632" actId="478"/>
          <ac:spMkLst>
            <pc:docMk/>
            <pc:sldMk cId="3141673107" sldId="274"/>
            <ac:spMk id="8" creationId="{931C290B-AB55-A694-EE18-EE914FE10A2C}"/>
          </ac:spMkLst>
        </pc:spChg>
        <pc:spChg chg="add mod">
          <ac:chgData name="ARPAN DAS" userId="f2873f3e6611522c" providerId="LiveId" clId="{69BA35A5-49B3-47F7-9383-8EB0047DE0CB}" dt="2023-10-07T15:12:27.900" v="3803" actId="2710"/>
          <ac:spMkLst>
            <pc:docMk/>
            <pc:sldMk cId="3141673107" sldId="274"/>
            <ac:spMk id="9" creationId="{7F2C57EC-24F2-471B-3DF3-609F7E606E1F}"/>
          </ac:spMkLst>
        </pc:spChg>
        <pc:graphicFrameChg chg="add mod modGraphic">
          <ac:chgData name="ARPAN DAS" userId="f2873f3e6611522c" providerId="LiveId" clId="{69BA35A5-49B3-47F7-9383-8EB0047DE0CB}" dt="2023-10-07T15:14:22.250" v="3840" actId="1076"/>
          <ac:graphicFrameMkLst>
            <pc:docMk/>
            <pc:sldMk cId="3141673107" sldId="274"/>
            <ac:graphicFrameMk id="10" creationId="{E0766A88-99EA-FCEC-2FFD-BEF2C839BC5C}"/>
          </ac:graphicFrameMkLst>
        </pc:graphicFrameChg>
      </pc:sldChg>
      <pc:sldChg chg="addSp delSp modSp add mod setBg">
        <pc:chgData name="ARPAN DAS" userId="f2873f3e6611522c" providerId="LiveId" clId="{69BA35A5-49B3-47F7-9383-8EB0047DE0CB}" dt="2023-10-07T15:15:37.174" v="3855"/>
        <pc:sldMkLst>
          <pc:docMk/>
          <pc:sldMk cId="564658634" sldId="275"/>
        </pc:sldMkLst>
        <pc:spChg chg="del">
          <ac:chgData name="ARPAN DAS" userId="f2873f3e6611522c" providerId="LiveId" clId="{69BA35A5-49B3-47F7-9383-8EB0047DE0CB}" dt="2023-10-07T15:14:41.513" v="3843" actId="478"/>
          <ac:spMkLst>
            <pc:docMk/>
            <pc:sldMk cId="564658634" sldId="275"/>
            <ac:spMk id="9" creationId="{7F2C57EC-24F2-471B-3DF3-609F7E606E1F}"/>
          </ac:spMkLst>
        </pc:spChg>
        <pc:graphicFrameChg chg="del">
          <ac:chgData name="ARPAN DAS" userId="f2873f3e6611522c" providerId="LiveId" clId="{69BA35A5-49B3-47F7-9383-8EB0047DE0CB}" dt="2023-10-07T15:14:44.519" v="3844" actId="478"/>
          <ac:graphicFrameMkLst>
            <pc:docMk/>
            <pc:sldMk cId="564658634" sldId="275"/>
            <ac:graphicFrameMk id="10" creationId="{E0766A88-99EA-FCEC-2FFD-BEF2C839BC5C}"/>
          </ac:graphicFrameMkLst>
        </pc:graphicFrameChg>
        <pc:picChg chg="add mod">
          <ac:chgData name="ARPAN DAS" userId="f2873f3e6611522c" providerId="LiveId" clId="{69BA35A5-49B3-47F7-9383-8EB0047DE0CB}" dt="2023-10-07T15:15:28.124" v="3854" actId="1076"/>
          <ac:picMkLst>
            <pc:docMk/>
            <pc:sldMk cId="564658634" sldId="275"/>
            <ac:picMk id="7" creationId="{8AC2DFB7-47E3-1897-A0D9-DE5850DCE09E}"/>
          </ac:picMkLst>
        </pc:picChg>
      </pc:sldChg>
      <pc:sldChg chg="addSp delSp modSp add mod setBg">
        <pc:chgData name="ARPAN DAS" userId="f2873f3e6611522c" providerId="LiveId" clId="{69BA35A5-49B3-47F7-9383-8EB0047DE0CB}" dt="2023-10-07T15:21:42.207" v="4206" actId="208"/>
        <pc:sldMkLst>
          <pc:docMk/>
          <pc:sldMk cId="4144755058" sldId="276"/>
        </pc:sldMkLst>
        <pc:spChg chg="mod">
          <ac:chgData name="ARPAN DAS" userId="f2873f3e6611522c" providerId="LiveId" clId="{69BA35A5-49B3-47F7-9383-8EB0047DE0CB}" dt="2023-10-07T15:19:38.208" v="4025" actId="1076"/>
          <ac:spMkLst>
            <pc:docMk/>
            <pc:sldMk cId="4144755058" sldId="276"/>
            <ac:spMk id="2" creationId="{DFEFB0DE-4373-2E18-FB4B-CC1021924512}"/>
          </ac:spMkLst>
        </pc:spChg>
        <pc:spChg chg="add mod">
          <ac:chgData name="ARPAN DAS" userId="f2873f3e6611522c" providerId="LiveId" clId="{69BA35A5-49B3-47F7-9383-8EB0047DE0CB}" dt="2023-10-07T15:21:23.375" v="4201" actId="1076"/>
          <ac:spMkLst>
            <pc:docMk/>
            <pc:sldMk cId="4144755058" sldId="276"/>
            <ac:spMk id="8" creationId="{080DE01C-FB98-E3F2-C8F5-CE781E4B340C}"/>
          </ac:spMkLst>
        </pc:spChg>
        <pc:spChg chg="add del mod ord">
          <ac:chgData name="ARPAN DAS" userId="f2873f3e6611522c" providerId="LiveId" clId="{69BA35A5-49B3-47F7-9383-8EB0047DE0CB}" dt="2023-10-07T15:18:10.900" v="4010" actId="478"/>
          <ac:spMkLst>
            <pc:docMk/>
            <pc:sldMk cId="4144755058" sldId="276"/>
            <ac:spMk id="12" creationId="{3CD68975-18AF-5898-C8C4-CC7A691439C5}"/>
          </ac:spMkLst>
        </pc:spChg>
        <pc:spChg chg="add del mod">
          <ac:chgData name="ARPAN DAS" userId="f2873f3e6611522c" providerId="LiveId" clId="{69BA35A5-49B3-47F7-9383-8EB0047DE0CB}" dt="2023-10-07T15:18:51.184" v="4019" actId="478"/>
          <ac:spMkLst>
            <pc:docMk/>
            <pc:sldMk cId="4144755058" sldId="276"/>
            <ac:spMk id="13" creationId="{1CC27B1E-5509-BFE1-6098-840309A83F8F}"/>
          </ac:spMkLst>
        </pc:spChg>
        <pc:spChg chg="add mod">
          <ac:chgData name="ARPAN DAS" userId="f2873f3e6611522c" providerId="LiveId" clId="{69BA35A5-49B3-47F7-9383-8EB0047DE0CB}" dt="2023-10-07T15:21:28.628" v="4203" actId="1076"/>
          <ac:spMkLst>
            <pc:docMk/>
            <pc:sldMk cId="4144755058" sldId="276"/>
            <ac:spMk id="16" creationId="{F261F963-D4EE-A912-F759-E97106AE4F97}"/>
          </ac:spMkLst>
        </pc:spChg>
        <pc:picChg chg="del">
          <ac:chgData name="ARPAN DAS" userId="f2873f3e6611522c" providerId="LiveId" clId="{69BA35A5-49B3-47F7-9383-8EB0047DE0CB}" dt="2023-10-07T15:15:46.891" v="3857" actId="478"/>
          <ac:picMkLst>
            <pc:docMk/>
            <pc:sldMk cId="4144755058" sldId="276"/>
            <ac:picMk id="7" creationId="{8AC2DFB7-47E3-1897-A0D9-DE5850DCE09E}"/>
          </ac:picMkLst>
        </pc:picChg>
        <pc:picChg chg="add mod">
          <ac:chgData name="ARPAN DAS" userId="f2873f3e6611522c" providerId="LiveId" clId="{69BA35A5-49B3-47F7-9383-8EB0047DE0CB}" dt="2023-10-07T15:17:46.266" v="4004" actId="1076"/>
          <ac:picMkLst>
            <pc:docMk/>
            <pc:sldMk cId="4144755058" sldId="276"/>
            <ac:picMk id="9" creationId="{E71F17FD-DB4A-59FB-1FA3-8FDECE8C7A55}"/>
          </ac:picMkLst>
        </pc:picChg>
        <pc:picChg chg="add mod">
          <ac:chgData name="ARPAN DAS" userId="f2873f3e6611522c" providerId="LiveId" clId="{69BA35A5-49B3-47F7-9383-8EB0047DE0CB}" dt="2023-10-07T15:20:57.517" v="4076" actId="1076"/>
          <ac:picMkLst>
            <pc:docMk/>
            <pc:sldMk cId="4144755058" sldId="276"/>
            <ac:picMk id="10" creationId="{3051770E-1D3D-D1AD-FBDC-00C6D0B604D2}"/>
          </ac:picMkLst>
        </pc:picChg>
        <pc:picChg chg="add mod">
          <ac:chgData name="ARPAN DAS" userId="f2873f3e6611522c" providerId="LiveId" clId="{69BA35A5-49B3-47F7-9383-8EB0047DE0CB}" dt="2023-10-07T15:21:25.148" v="4202" actId="1076"/>
          <ac:picMkLst>
            <pc:docMk/>
            <pc:sldMk cId="4144755058" sldId="276"/>
            <ac:picMk id="11" creationId="{9E0A206D-79A5-B575-C242-AC9E2575BA21}"/>
          </ac:picMkLst>
        </pc:picChg>
        <pc:picChg chg="add mod">
          <ac:chgData name="ARPAN DAS" userId="f2873f3e6611522c" providerId="LiveId" clId="{69BA35A5-49B3-47F7-9383-8EB0047DE0CB}" dt="2023-10-07T15:21:42.207" v="4206" actId="208"/>
          <ac:picMkLst>
            <pc:docMk/>
            <pc:sldMk cId="4144755058" sldId="276"/>
            <ac:picMk id="18" creationId="{494E4DA7-C584-EA3F-E245-37EF392315E9}"/>
          </ac:picMkLst>
        </pc:picChg>
        <pc:cxnChg chg="add mod">
          <ac:chgData name="ARPAN DAS" userId="f2873f3e6611522c" providerId="LiveId" clId="{69BA35A5-49B3-47F7-9383-8EB0047DE0CB}" dt="2023-10-07T15:21:25.148" v="4202" actId="1076"/>
          <ac:cxnSpMkLst>
            <pc:docMk/>
            <pc:sldMk cId="4144755058" sldId="276"/>
            <ac:cxnSpMk id="15" creationId="{4468DA2E-F26B-FF45-1755-E279B58B6175}"/>
          </ac:cxnSpMkLst>
        </pc:cxnChg>
      </pc:sldChg>
      <pc:sldChg chg="addSp delSp modSp add mod setBg">
        <pc:chgData name="ARPAN DAS" userId="f2873f3e6611522c" providerId="LiveId" clId="{69BA35A5-49B3-47F7-9383-8EB0047DE0CB}" dt="2023-10-07T15:26:02.744" v="4428" actId="1076"/>
        <pc:sldMkLst>
          <pc:docMk/>
          <pc:sldMk cId="950109962" sldId="277"/>
        </pc:sldMkLst>
        <pc:spChg chg="add mod">
          <ac:chgData name="ARPAN DAS" userId="f2873f3e6611522c" providerId="LiveId" clId="{69BA35A5-49B3-47F7-9383-8EB0047DE0CB}" dt="2023-10-07T15:25:26.617" v="4421" actId="113"/>
          <ac:spMkLst>
            <pc:docMk/>
            <pc:sldMk cId="950109962" sldId="277"/>
            <ac:spMk id="7" creationId="{31B46760-8735-5058-9051-36C551318AD1}"/>
          </ac:spMkLst>
        </pc:spChg>
        <pc:spChg chg="del mod">
          <ac:chgData name="ARPAN DAS" userId="f2873f3e6611522c" providerId="LiveId" clId="{69BA35A5-49B3-47F7-9383-8EB0047DE0CB}" dt="2023-10-07T15:21:19.498" v="4200"/>
          <ac:spMkLst>
            <pc:docMk/>
            <pc:sldMk cId="950109962" sldId="277"/>
            <ac:spMk id="8" creationId="{080DE01C-FB98-E3F2-C8F5-CE781E4B340C}"/>
          </ac:spMkLst>
        </pc:spChg>
        <pc:spChg chg="del mod">
          <ac:chgData name="ARPAN DAS" userId="f2873f3e6611522c" providerId="LiveId" clId="{69BA35A5-49B3-47F7-9383-8EB0047DE0CB}" dt="2023-10-07T15:24:48.936" v="4409" actId="478"/>
          <ac:spMkLst>
            <pc:docMk/>
            <pc:sldMk cId="950109962" sldId="277"/>
            <ac:spMk id="16" creationId="{F261F963-D4EE-A912-F759-E97106AE4F97}"/>
          </ac:spMkLst>
        </pc:spChg>
        <pc:graphicFrameChg chg="add del mod">
          <ac:chgData name="ARPAN DAS" userId="f2873f3e6611522c" providerId="LiveId" clId="{69BA35A5-49B3-47F7-9383-8EB0047DE0CB}" dt="2023-10-07T15:25:47.770" v="4424" actId="478"/>
          <ac:graphicFrameMkLst>
            <pc:docMk/>
            <pc:sldMk cId="950109962" sldId="277"/>
            <ac:graphicFrameMk id="12" creationId="{6FACB60E-38FE-AECE-9EC9-E2E30A7699DB}"/>
          </ac:graphicFrameMkLst>
        </pc:graphicFrameChg>
        <pc:picChg chg="del">
          <ac:chgData name="ARPAN DAS" userId="f2873f3e6611522c" providerId="LiveId" clId="{69BA35A5-49B3-47F7-9383-8EB0047DE0CB}" dt="2023-10-07T15:24:52.620" v="4412" actId="478"/>
          <ac:picMkLst>
            <pc:docMk/>
            <pc:sldMk cId="950109962" sldId="277"/>
            <ac:picMk id="9" creationId="{E71F17FD-DB4A-59FB-1FA3-8FDECE8C7A55}"/>
          </ac:picMkLst>
        </pc:picChg>
        <pc:picChg chg="del">
          <ac:chgData name="ARPAN DAS" userId="f2873f3e6611522c" providerId="LiveId" clId="{69BA35A5-49B3-47F7-9383-8EB0047DE0CB}" dt="2023-10-07T15:24:51.417" v="4411" actId="478"/>
          <ac:picMkLst>
            <pc:docMk/>
            <pc:sldMk cId="950109962" sldId="277"/>
            <ac:picMk id="10" creationId="{3051770E-1D3D-D1AD-FBDC-00C6D0B604D2}"/>
          </ac:picMkLst>
        </pc:picChg>
        <pc:picChg chg="del">
          <ac:chgData name="ARPAN DAS" userId="f2873f3e6611522c" providerId="LiveId" clId="{69BA35A5-49B3-47F7-9383-8EB0047DE0CB}" dt="2023-10-07T15:24:41.740" v="4405" actId="478"/>
          <ac:picMkLst>
            <pc:docMk/>
            <pc:sldMk cId="950109962" sldId="277"/>
            <ac:picMk id="11" creationId="{9E0A206D-79A5-B575-C242-AC9E2575BA21}"/>
          </ac:picMkLst>
        </pc:picChg>
        <pc:picChg chg="add mod">
          <ac:chgData name="ARPAN DAS" userId="f2873f3e6611522c" providerId="LiveId" clId="{69BA35A5-49B3-47F7-9383-8EB0047DE0CB}" dt="2023-10-07T15:26:02.744" v="4428" actId="1076"/>
          <ac:picMkLst>
            <pc:docMk/>
            <pc:sldMk cId="950109962" sldId="277"/>
            <ac:picMk id="13" creationId="{94617C02-00CF-4E05-FEE9-D4FA346E5B63}"/>
          </ac:picMkLst>
        </pc:picChg>
        <pc:picChg chg="del">
          <ac:chgData name="ARPAN DAS" userId="f2873f3e6611522c" providerId="LiveId" clId="{69BA35A5-49B3-47F7-9383-8EB0047DE0CB}" dt="2023-10-07T15:24:50.347" v="4410" actId="478"/>
          <ac:picMkLst>
            <pc:docMk/>
            <pc:sldMk cId="950109962" sldId="277"/>
            <ac:picMk id="18" creationId="{494E4DA7-C584-EA3F-E245-37EF392315E9}"/>
          </ac:picMkLst>
        </pc:picChg>
        <pc:cxnChg chg="del mod">
          <ac:chgData name="ARPAN DAS" userId="f2873f3e6611522c" providerId="LiveId" clId="{69BA35A5-49B3-47F7-9383-8EB0047DE0CB}" dt="2023-10-07T15:24:43.790" v="4406" actId="478"/>
          <ac:cxnSpMkLst>
            <pc:docMk/>
            <pc:sldMk cId="950109962" sldId="277"/>
            <ac:cxnSpMk id="15" creationId="{4468DA2E-F26B-FF45-1755-E279B58B6175}"/>
          </ac:cxnSpMkLst>
        </pc:cxnChg>
      </pc:sldChg>
      <pc:sldChg chg="addSp delSp modSp add mod setBg">
        <pc:chgData name="ARPAN DAS" userId="f2873f3e6611522c" providerId="LiveId" clId="{69BA35A5-49B3-47F7-9383-8EB0047DE0CB}" dt="2023-10-07T16:15:30.216" v="6717" actId="478"/>
        <pc:sldMkLst>
          <pc:docMk/>
          <pc:sldMk cId="2239110451" sldId="278"/>
        </pc:sldMkLst>
        <pc:spChg chg="mod">
          <ac:chgData name="ARPAN DAS" userId="f2873f3e6611522c" providerId="LiveId" clId="{69BA35A5-49B3-47F7-9383-8EB0047DE0CB}" dt="2023-10-07T15:26:12.813" v="4430" actId="20577"/>
          <ac:spMkLst>
            <pc:docMk/>
            <pc:sldMk cId="2239110451" sldId="278"/>
            <ac:spMk id="7" creationId="{31B46760-8735-5058-9051-36C551318AD1}"/>
          </ac:spMkLst>
        </pc:spChg>
        <pc:spChg chg="add mod">
          <ac:chgData name="ARPAN DAS" userId="f2873f3e6611522c" providerId="LiveId" clId="{69BA35A5-49B3-47F7-9383-8EB0047DE0CB}" dt="2023-10-07T15:30:20.682" v="4749" actId="20577"/>
          <ac:spMkLst>
            <pc:docMk/>
            <pc:sldMk cId="2239110451" sldId="278"/>
            <ac:spMk id="9" creationId="{C4AB74B7-DE2F-18BA-13E6-41DA43DC2777}"/>
          </ac:spMkLst>
        </pc:spChg>
        <pc:graphicFrameChg chg="add mod modGraphic">
          <ac:chgData name="ARPAN DAS" userId="f2873f3e6611522c" providerId="LiveId" clId="{69BA35A5-49B3-47F7-9383-8EB0047DE0CB}" dt="2023-10-07T15:27:48.799" v="4486" actId="20577"/>
          <ac:graphicFrameMkLst>
            <pc:docMk/>
            <pc:sldMk cId="2239110451" sldId="278"/>
            <ac:graphicFrameMk id="8" creationId="{CC9A21A2-490C-037A-4985-E0666466EFBE}"/>
          </ac:graphicFrameMkLst>
        </pc:graphicFrameChg>
        <pc:picChg chg="add del mod">
          <ac:chgData name="ARPAN DAS" userId="f2873f3e6611522c" providerId="LiveId" clId="{69BA35A5-49B3-47F7-9383-8EB0047DE0CB}" dt="2023-10-07T16:15:30.216" v="6717" actId="478"/>
          <ac:picMkLst>
            <pc:docMk/>
            <pc:sldMk cId="2239110451" sldId="278"/>
            <ac:picMk id="10" creationId="{42873C15-4D37-DA8A-8137-DEAF3A93BA62}"/>
          </ac:picMkLst>
        </pc:picChg>
        <pc:picChg chg="del">
          <ac:chgData name="ARPAN DAS" userId="f2873f3e6611522c" providerId="LiveId" clId="{69BA35A5-49B3-47F7-9383-8EB0047DE0CB}" dt="2023-10-07T15:26:14.124" v="4431" actId="478"/>
          <ac:picMkLst>
            <pc:docMk/>
            <pc:sldMk cId="2239110451" sldId="278"/>
            <ac:picMk id="13" creationId="{94617C02-00CF-4E05-FEE9-D4FA346E5B63}"/>
          </ac:picMkLst>
        </pc:picChg>
      </pc:sldChg>
      <pc:sldChg chg="addSp delSp modSp add mod setBg">
        <pc:chgData name="ARPAN DAS" userId="f2873f3e6611522c" providerId="LiveId" clId="{69BA35A5-49B3-47F7-9383-8EB0047DE0CB}" dt="2023-10-07T16:15:05.889" v="6716" actId="1076"/>
        <pc:sldMkLst>
          <pc:docMk/>
          <pc:sldMk cId="3590754903" sldId="279"/>
        </pc:sldMkLst>
        <pc:spChg chg="mod">
          <ac:chgData name="ARPAN DAS" userId="f2873f3e6611522c" providerId="LiveId" clId="{69BA35A5-49B3-47F7-9383-8EB0047DE0CB}" dt="2023-10-07T15:42:03.753" v="5794" actId="1076"/>
          <ac:spMkLst>
            <pc:docMk/>
            <pc:sldMk cId="3590754903" sldId="279"/>
            <ac:spMk id="2" creationId="{DFEFB0DE-4373-2E18-FB4B-CC1021924512}"/>
          </ac:spMkLst>
        </pc:spChg>
        <pc:spChg chg="mod">
          <ac:chgData name="ARPAN DAS" userId="f2873f3e6611522c" providerId="LiveId" clId="{69BA35A5-49B3-47F7-9383-8EB0047DE0CB}" dt="2023-10-07T15:43:42.544" v="5801" actId="1076"/>
          <ac:spMkLst>
            <pc:docMk/>
            <pc:sldMk cId="3590754903" sldId="279"/>
            <ac:spMk id="6" creationId="{2D9C6D8B-47DC-2DF2-9D66-951B5F404371}"/>
          </ac:spMkLst>
        </pc:spChg>
        <pc:spChg chg="mod">
          <ac:chgData name="ARPAN DAS" userId="f2873f3e6611522c" providerId="LiveId" clId="{69BA35A5-49B3-47F7-9383-8EB0047DE0CB}" dt="2023-10-07T15:43:53.493" v="5813" actId="1076"/>
          <ac:spMkLst>
            <pc:docMk/>
            <pc:sldMk cId="3590754903" sldId="279"/>
            <ac:spMk id="9" creationId="{C4AB74B7-DE2F-18BA-13E6-41DA43DC2777}"/>
          </ac:spMkLst>
        </pc:spChg>
        <pc:graphicFrameChg chg="del">
          <ac:chgData name="ARPAN DAS" userId="f2873f3e6611522c" providerId="LiveId" clId="{69BA35A5-49B3-47F7-9383-8EB0047DE0CB}" dt="2023-10-07T15:30:46.358" v="4751" actId="478"/>
          <ac:graphicFrameMkLst>
            <pc:docMk/>
            <pc:sldMk cId="3590754903" sldId="279"/>
            <ac:graphicFrameMk id="8" creationId="{CC9A21A2-490C-037A-4985-E0666466EFBE}"/>
          </ac:graphicFrameMkLst>
        </pc:graphicFrameChg>
        <pc:picChg chg="add mod">
          <ac:chgData name="ARPAN DAS" userId="f2873f3e6611522c" providerId="LiveId" clId="{69BA35A5-49B3-47F7-9383-8EB0047DE0CB}" dt="2023-10-07T16:15:05.889" v="6716" actId="1076"/>
          <ac:picMkLst>
            <pc:docMk/>
            <pc:sldMk cId="3590754903" sldId="279"/>
            <ac:picMk id="10" creationId="{62C6B95D-17E5-92EE-BD4A-B21EE75F1A59}"/>
          </ac:picMkLst>
        </pc:picChg>
        <pc:picChg chg="del">
          <ac:chgData name="ARPAN DAS" userId="f2873f3e6611522c" providerId="LiveId" clId="{69BA35A5-49B3-47F7-9383-8EB0047DE0CB}" dt="2023-10-07T15:41:59.423" v="5793" actId="478"/>
          <ac:picMkLst>
            <pc:docMk/>
            <pc:sldMk cId="3590754903" sldId="279"/>
            <ac:picMk id="28" creationId="{60E90DD9-25F4-9871-31EF-FFB0D58C4DF9}"/>
          </ac:picMkLst>
        </pc:picChg>
      </pc:sldChg>
      <pc:sldChg chg="modSp new del mod">
        <pc:chgData name="ARPAN DAS" userId="f2873f3e6611522c" providerId="LiveId" clId="{69BA35A5-49B3-47F7-9383-8EB0047DE0CB}" dt="2023-10-07T15:39:00.579" v="5416" actId="47"/>
        <pc:sldMkLst>
          <pc:docMk/>
          <pc:sldMk cId="947434904" sldId="280"/>
        </pc:sldMkLst>
        <pc:spChg chg="mod">
          <ac:chgData name="ARPAN DAS" userId="f2873f3e6611522c" providerId="LiveId" clId="{69BA35A5-49B3-47F7-9383-8EB0047DE0CB}" dt="2023-10-07T15:38:57.563" v="5415" actId="20577"/>
          <ac:spMkLst>
            <pc:docMk/>
            <pc:sldMk cId="947434904" sldId="280"/>
            <ac:spMk id="2" creationId="{00B7A278-1E3E-1823-97FA-4975FCF76609}"/>
          </ac:spMkLst>
        </pc:spChg>
      </pc:sldChg>
      <pc:sldChg chg="new del">
        <pc:chgData name="ARPAN DAS" userId="f2873f3e6611522c" providerId="LiveId" clId="{69BA35A5-49B3-47F7-9383-8EB0047DE0CB}" dt="2023-10-07T15:46:04.340" v="5823" actId="47"/>
        <pc:sldMkLst>
          <pc:docMk/>
          <pc:sldMk cId="1077038032" sldId="280"/>
        </pc:sldMkLst>
      </pc:sldChg>
      <pc:sldChg chg="add del ord">
        <pc:chgData name="ARPAN DAS" userId="f2873f3e6611522c" providerId="LiveId" clId="{69BA35A5-49B3-47F7-9383-8EB0047DE0CB}" dt="2023-10-07T15:45:35.101" v="5817" actId="47"/>
        <pc:sldMkLst>
          <pc:docMk/>
          <pc:sldMk cId="1196822334" sldId="280"/>
        </pc:sldMkLst>
      </pc:sldChg>
      <pc:sldChg chg="modSp new del mod">
        <pc:chgData name="ARPAN DAS" userId="f2873f3e6611522c" providerId="LiveId" clId="{69BA35A5-49B3-47F7-9383-8EB0047DE0CB}" dt="2023-10-07T15:39:08.340" v="5421" actId="47"/>
        <pc:sldMkLst>
          <pc:docMk/>
          <pc:sldMk cId="2305404358" sldId="280"/>
        </pc:sldMkLst>
        <pc:spChg chg="mod">
          <ac:chgData name="ARPAN DAS" userId="f2873f3e6611522c" providerId="LiveId" clId="{69BA35A5-49B3-47F7-9383-8EB0047DE0CB}" dt="2023-10-07T15:39:06.653" v="5420" actId="20577"/>
          <ac:spMkLst>
            <pc:docMk/>
            <pc:sldMk cId="2305404358" sldId="280"/>
            <ac:spMk id="2" creationId="{CE01DDE6-9EA1-8D7C-FAC9-936CAC80897E}"/>
          </ac:spMkLst>
        </pc:spChg>
      </pc:sldChg>
      <pc:sldChg chg="addSp modSp add mod">
        <pc:chgData name="ARPAN DAS" userId="f2873f3e6611522c" providerId="LiveId" clId="{69BA35A5-49B3-47F7-9383-8EB0047DE0CB}" dt="2023-10-07T16:14:52.227" v="6714" actId="1076"/>
        <pc:sldMkLst>
          <pc:docMk/>
          <pc:sldMk cId="1022262367" sldId="281"/>
        </pc:sldMkLst>
        <pc:spChg chg="mod">
          <ac:chgData name="ARPAN DAS" userId="f2873f3e6611522c" providerId="LiveId" clId="{69BA35A5-49B3-47F7-9383-8EB0047DE0CB}" dt="2023-10-07T16:14:42.962" v="6712" actId="1076"/>
          <ac:spMkLst>
            <pc:docMk/>
            <pc:sldMk cId="1022262367" sldId="281"/>
            <ac:spMk id="2" creationId="{DFEFB0DE-4373-2E18-FB4B-CC1021924512}"/>
          </ac:spMkLst>
        </pc:spChg>
        <pc:picChg chg="add mod">
          <ac:chgData name="ARPAN DAS" userId="f2873f3e6611522c" providerId="LiveId" clId="{69BA35A5-49B3-47F7-9383-8EB0047DE0CB}" dt="2023-10-07T16:14:52.227" v="6714" actId="1076"/>
          <ac:picMkLst>
            <pc:docMk/>
            <pc:sldMk cId="1022262367" sldId="281"/>
            <ac:picMk id="10" creationId="{4C766B89-1729-D296-B048-46C258A393CC}"/>
          </ac:picMkLst>
        </pc:picChg>
      </pc:sldChg>
      <pc:sldChg chg="delSp modSp add mod setBg">
        <pc:chgData name="ARPAN DAS" userId="f2873f3e6611522c" providerId="LiveId" clId="{69BA35A5-49B3-47F7-9383-8EB0047DE0CB}" dt="2023-10-07T15:49:44.322" v="6231"/>
        <pc:sldMkLst>
          <pc:docMk/>
          <pc:sldMk cId="92663379" sldId="282"/>
        </pc:sldMkLst>
        <pc:spChg chg="mod">
          <ac:chgData name="ARPAN DAS" userId="f2873f3e6611522c" providerId="LiveId" clId="{69BA35A5-49B3-47F7-9383-8EB0047DE0CB}" dt="2023-10-07T15:46:26.130" v="5850" actId="20577"/>
          <ac:spMkLst>
            <pc:docMk/>
            <pc:sldMk cId="92663379" sldId="282"/>
            <ac:spMk id="3" creationId="{1C5EAA0D-673D-B9E8-5284-BAAF33DBBEFC}"/>
          </ac:spMkLst>
        </pc:spChg>
        <pc:spChg chg="mod">
          <ac:chgData name="ARPAN DAS" userId="f2873f3e6611522c" providerId="LiveId" clId="{69BA35A5-49B3-47F7-9383-8EB0047DE0CB}" dt="2023-10-07T15:48:36.986" v="6100" actId="20577"/>
          <ac:spMkLst>
            <pc:docMk/>
            <pc:sldMk cId="92663379" sldId="282"/>
            <ac:spMk id="24" creationId="{DDAB3EC2-B34B-18B1-EC21-AD763A34361D}"/>
          </ac:spMkLst>
        </pc:spChg>
        <pc:picChg chg="del">
          <ac:chgData name="ARPAN DAS" userId="f2873f3e6611522c" providerId="LiveId" clId="{69BA35A5-49B3-47F7-9383-8EB0047DE0CB}" dt="2023-10-07T15:47:18.983" v="5936" actId="478"/>
          <ac:picMkLst>
            <pc:docMk/>
            <pc:sldMk cId="92663379" sldId="282"/>
            <ac:picMk id="25" creationId="{BFB1237A-FF30-DB59-C8BE-BB68E52E22BE}"/>
          </ac:picMkLst>
        </pc:picChg>
      </pc:sldChg>
      <pc:sldChg chg="add del">
        <pc:chgData name="ARPAN DAS" userId="f2873f3e6611522c" providerId="LiveId" clId="{69BA35A5-49B3-47F7-9383-8EB0047DE0CB}" dt="2023-10-07T15:46:10.975" v="5825" actId="47"/>
        <pc:sldMkLst>
          <pc:docMk/>
          <pc:sldMk cId="2004500108" sldId="282"/>
        </pc:sldMkLst>
      </pc:sldChg>
      <pc:sldChg chg="addSp modSp add mod ord modTransition setBg">
        <pc:chgData name="ARPAN DAS" userId="f2873f3e6611522c" providerId="LiveId" clId="{69BA35A5-49B3-47F7-9383-8EB0047DE0CB}" dt="2023-10-07T15:53:20.134" v="6443"/>
        <pc:sldMkLst>
          <pc:docMk/>
          <pc:sldMk cId="2279871281" sldId="283"/>
        </pc:sldMkLst>
        <pc:picChg chg="add mod">
          <ac:chgData name="ARPAN DAS" userId="f2873f3e6611522c" providerId="LiveId" clId="{69BA35A5-49B3-47F7-9383-8EB0047DE0CB}" dt="2023-10-07T15:53:11.880" v="6442" actId="1076"/>
          <ac:picMkLst>
            <pc:docMk/>
            <pc:sldMk cId="2279871281" sldId="283"/>
            <ac:picMk id="3" creationId="{BDCF6908-CB83-CAF1-9C31-9983E31D6997}"/>
          </ac:picMkLst>
        </pc:picChg>
      </pc:sldChg>
      <pc:sldChg chg="addSp delSp modSp add mod setBg">
        <pc:chgData name="ARPAN DAS" userId="f2873f3e6611522c" providerId="LiveId" clId="{69BA35A5-49B3-47F7-9383-8EB0047DE0CB}" dt="2023-10-07T16:19:51.714" v="6722" actId="1076"/>
        <pc:sldMkLst>
          <pc:docMk/>
          <pc:sldMk cId="3752580081" sldId="284"/>
        </pc:sldMkLst>
        <pc:spChg chg="mod">
          <ac:chgData name="ARPAN DAS" userId="f2873f3e6611522c" providerId="LiveId" clId="{69BA35A5-49B3-47F7-9383-8EB0047DE0CB}" dt="2023-10-07T15:55:23.907" v="6492" actId="115"/>
          <ac:spMkLst>
            <pc:docMk/>
            <pc:sldMk cId="3752580081" sldId="284"/>
            <ac:spMk id="2" creationId="{DFEFB0DE-4373-2E18-FB4B-CC1021924512}"/>
          </ac:spMkLst>
        </pc:spChg>
        <pc:spChg chg="add mod">
          <ac:chgData name="ARPAN DAS" userId="f2873f3e6611522c" providerId="LiveId" clId="{69BA35A5-49B3-47F7-9383-8EB0047DE0CB}" dt="2023-10-07T16:19:51.714" v="6722" actId="1076"/>
          <ac:spMkLst>
            <pc:docMk/>
            <pc:sldMk cId="3752580081" sldId="284"/>
            <ac:spMk id="3" creationId="{25E3A496-A691-1B98-4DC6-EC2F2DC597DF}"/>
          </ac:spMkLst>
        </pc:spChg>
        <pc:spChg chg="del mod">
          <ac:chgData name="ARPAN DAS" userId="f2873f3e6611522c" providerId="LiveId" clId="{69BA35A5-49B3-47F7-9383-8EB0047DE0CB}" dt="2023-10-07T15:55:29.515" v="6495"/>
          <ac:spMkLst>
            <pc:docMk/>
            <pc:sldMk cId="3752580081" sldId="284"/>
            <ac:spMk id="5" creationId="{44A5BF32-56EB-ACA6-5DF3-28F7FC63F2ED}"/>
          </ac:spMkLst>
        </pc:spChg>
        <pc:spChg chg="add mod">
          <ac:chgData name="ARPAN DAS" userId="f2873f3e6611522c" providerId="LiveId" clId="{69BA35A5-49B3-47F7-9383-8EB0047DE0CB}" dt="2023-10-07T15:57:46.758" v="6572" actId="1076"/>
          <ac:spMkLst>
            <pc:docMk/>
            <pc:sldMk cId="3752580081" sldId="284"/>
            <ac:spMk id="6" creationId="{FC1CD7AF-70BA-6EB4-959F-6ECA5C62B131}"/>
          </ac:spMkLst>
        </pc:spChg>
        <pc:spChg chg="add mod">
          <ac:chgData name="ARPAN DAS" userId="f2873f3e6611522c" providerId="LiveId" clId="{69BA35A5-49B3-47F7-9383-8EB0047DE0CB}" dt="2023-10-07T16:19:05.092" v="6721" actId="1076"/>
          <ac:spMkLst>
            <pc:docMk/>
            <pc:sldMk cId="3752580081" sldId="284"/>
            <ac:spMk id="8" creationId="{3FDDD4C1-6BC5-E6B0-88F0-4D44E5D71403}"/>
          </ac:spMkLst>
        </pc:spChg>
      </pc:sldChg>
      <pc:sldChg chg="addSp delSp modSp add mod">
        <pc:chgData name="ARPAN DAS" userId="f2873f3e6611522c" providerId="LiveId" clId="{69BA35A5-49B3-47F7-9383-8EB0047DE0CB}" dt="2023-10-07T16:12:16.012" v="6705" actId="27803"/>
        <pc:sldMkLst>
          <pc:docMk/>
          <pc:sldMk cId="3508332631" sldId="285"/>
        </pc:sldMkLst>
        <pc:spChg chg="mod">
          <ac:chgData name="ARPAN DAS" userId="f2873f3e6611522c" providerId="LiveId" clId="{69BA35A5-49B3-47F7-9383-8EB0047DE0CB}" dt="2023-10-07T15:59:44.485" v="6617" actId="20577"/>
          <ac:spMkLst>
            <pc:docMk/>
            <pc:sldMk cId="3508332631" sldId="285"/>
            <ac:spMk id="2" creationId="{DFEFB0DE-4373-2E18-FB4B-CC1021924512}"/>
          </ac:spMkLst>
        </pc:spChg>
        <pc:spChg chg="del">
          <ac:chgData name="ARPAN DAS" userId="f2873f3e6611522c" providerId="LiveId" clId="{69BA35A5-49B3-47F7-9383-8EB0047DE0CB}" dt="2023-10-07T15:56:44.987" v="6549" actId="478"/>
          <ac:spMkLst>
            <pc:docMk/>
            <pc:sldMk cId="3508332631" sldId="285"/>
            <ac:spMk id="3" creationId="{25E3A496-A691-1B98-4DC6-EC2F2DC597DF}"/>
          </ac:spMkLst>
        </pc:spChg>
        <pc:spChg chg="add mod">
          <ac:chgData name="ARPAN DAS" userId="f2873f3e6611522c" providerId="LiveId" clId="{69BA35A5-49B3-47F7-9383-8EB0047DE0CB}" dt="2023-10-07T15:57:33.002" v="6570" actId="403"/>
          <ac:spMkLst>
            <pc:docMk/>
            <pc:sldMk cId="3508332631" sldId="285"/>
            <ac:spMk id="5" creationId="{33F690D2-4B8F-C080-1A60-B8D42A46E90E}"/>
          </ac:spMkLst>
        </pc:spChg>
        <pc:spChg chg="mod">
          <ac:chgData name="ARPAN DAS" userId="f2873f3e6611522c" providerId="LiveId" clId="{69BA35A5-49B3-47F7-9383-8EB0047DE0CB}" dt="2023-10-07T16:12:16.012" v="6705" actId="27803"/>
          <ac:spMkLst>
            <pc:docMk/>
            <pc:sldMk cId="3508332631" sldId="285"/>
            <ac:spMk id="6" creationId="{2F8C122C-B67C-B49B-0375-7F73B5DDDE82}"/>
          </ac:spMkLst>
        </pc:spChg>
        <pc:picChg chg="del mod">
          <ac:chgData name="ARPAN DAS" userId="f2873f3e6611522c" providerId="LiveId" clId="{69BA35A5-49B3-47F7-9383-8EB0047DE0CB}" dt="2023-10-07T16:12:16.012" v="6705" actId="27803"/>
          <ac:picMkLst>
            <pc:docMk/>
            <pc:sldMk cId="3508332631" sldId="285"/>
            <ac:picMk id="33" creationId="{2F8C122C-B67C-B49B-0375-7F73B5DDDE82}"/>
          </ac:picMkLst>
        </pc:picChg>
      </pc:sldChg>
      <pc:sldChg chg="addSp delSp modSp add mod delAnim modAnim">
        <pc:chgData name="ARPAN DAS" userId="f2873f3e6611522c" providerId="LiveId" clId="{69BA35A5-49B3-47F7-9383-8EB0047DE0CB}" dt="2023-10-07T16:14:11.927" v="6710" actId="1076"/>
        <pc:sldMkLst>
          <pc:docMk/>
          <pc:sldMk cId="2069217174" sldId="286"/>
        </pc:sldMkLst>
        <pc:spChg chg="mod">
          <ac:chgData name="ARPAN DAS" userId="f2873f3e6611522c" providerId="LiveId" clId="{69BA35A5-49B3-47F7-9383-8EB0047DE0CB}" dt="2023-10-07T16:14:11.927" v="6710" actId="1076"/>
          <ac:spMkLst>
            <pc:docMk/>
            <pc:sldMk cId="2069217174" sldId="286"/>
            <ac:spMk id="2" creationId="{DFEFB0DE-4373-2E18-FB4B-CC1021924512}"/>
          </ac:spMkLst>
        </pc:spChg>
        <pc:spChg chg="del">
          <ac:chgData name="ARPAN DAS" userId="f2873f3e6611522c" providerId="LiveId" clId="{69BA35A5-49B3-47F7-9383-8EB0047DE0CB}" dt="2023-10-07T16:00:04.239" v="6621" actId="478"/>
          <ac:spMkLst>
            <pc:docMk/>
            <pc:sldMk cId="2069217174" sldId="286"/>
            <ac:spMk id="5" creationId="{33F690D2-4B8F-C080-1A60-B8D42A46E90E}"/>
          </ac:spMkLst>
        </pc:spChg>
        <pc:spChg chg="mod">
          <ac:chgData name="ARPAN DAS" userId="f2873f3e6611522c" providerId="LiveId" clId="{69BA35A5-49B3-47F7-9383-8EB0047DE0CB}" dt="2023-10-07T16:12:23.164" v="6706" actId="27803"/>
          <ac:spMkLst>
            <pc:docMk/>
            <pc:sldMk cId="2069217174" sldId="286"/>
            <ac:spMk id="32" creationId="{F74A26FF-A9FF-9646-726E-C472D0B917BD}"/>
          </ac:spMkLst>
        </pc:spChg>
        <pc:picChg chg="add del mod">
          <ac:chgData name="ARPAN DAS" userId="f2873f3e6611522c" providerId="LiveId" clId="{69BA35A5-49B3-47F7-9383-8EB0047DE0CB}" dt="2023-10-07T16:01:16.764" v="6642" actId="478"/>
          <ac:picMkLst>
            <pc:docMk/>
            <pc:sldMk cId="2069217174" sldId="286"/>
            <ac:picMk id="6" creationId="{16D44AC0-FA74-B352-09CF-563693391BAD}"/>
          </ac:picMkLst>
        </pc:picChg>
        <pc:picChg chg="add del mod">
          <ac:chgData name="ARPAN DAS" userId="f2873f3e6611522c" providerId="LiveId" clId="{69BA35A5-49B3-47F7-9383-8EB0047DE0CB}" dt="2023-10-07T16:02:00.227" v="6653" actId="478"/>
          <ac:picMkLst>
            <pc:docMk/>
            <pc:sldMk cId="2069217174" sldId="286"/>
            <ac:picMk id="9" creationId="{E6087DFC-92A7-DF9F-E585-33DC5511A38D}"/>
          </ac:picMkLst>
        </pc:picChg>
        <pc:picChg chg="add del mod">
          <ac:chgData name="ARPAN DAS" userId="f2873f3e6611522c" providerId="LiveId" clId="{69BA35A5-49B3-47F7-9383-8EB0047DE0CB}" dt="2023-10-07T16:02:43.283" v="6659" actId="478"/>
          <ac:picMkLst>
            <pc:docMk/>
            <pc:sldMk cId="2069217174" sldId="286"/>
            <ac:picMk id="11" creationId="{84A0158B-EEE1-DDA9-901C-F5324D4EEABF}"/>
          </ac:picMkLst>
        </pc:picChg>
        <pc:picChg chg="add del mod">
          <ac:chgData name="ARPAN DAS" userId="f2873f3e6611522c" providerId="LiveId" clId="{69BA35A5-49B3-47F7-9383-8EB0047DE0CB}" dt="2023-10-07T16:04:02.197" v="6670" actId="478"/>
          <ac:picMkLst>
            <pc:docMk/>
            <pc:sldMk cId="2069217174" sldId="286"/>
            <ac:picMk id="13" creationId="{69732079-8C93-32DA-BBD3-0B9648CC52A4}"/>
          </ac:picMkLst>
        </pc:picChg>
        <pc:picChg chg="add del mod ord">
          <ac:chgData name="ARPAN DAS" userId="f2873f3e6611522c" providerId="LiveId" clId="{69BA35A5-49B3-47F7-9383-8EB0047DE0CB}" dt="2023-10-07T16:05:00.920" v="6686" actId="478"/>
          <ac:picMkLst>
            <pc:docMk/>
            <pc:sldMk cId="2069217174" sldId="286"/>
            <ac:picMk id="15" creationId="{DA8AB8FD-6FCE-D89D-E251-30518A7CC87D}"/>
          </ac:picMkLst>
        </pc:picChg>
        <pc:picChg chg="add del mod">
          <ac:chgData name="ARPAN DAS" userId="f2873f3e6611522c" providerId="LiveId" clId="{69BA35A5-49B3-47F7-9383-8EB0047DE0CB}" dt="2023-10-07T16:04:59.624" v="6685" actId="478"/>
          <ac:picMkLst>
            <pc:docMk/>
            <pc:sldMk cId="2069217174" sldId="286"/>
            <ac:picMk id="17" creationId="{421FAB1D-54D4-440F-D77A-49B2B679A1A0}"/>
          </ac:picMkLst>
        </pc:picChg>
        <pc:picChg chg="add del mod">
          <ac:chgData name="ARPAN DAS" userId="f2873f3e6611522c" providerId="LiveId" clId="{69BA35A5-49B3-47F7-9383-8EB0047DE0CB}" dt="2023-10-07T16:10:50.121" v="6694" actId="478"/>
          <ac:picMkLst>
            <pc:docMk/>
            <pc:sldMk cId="2069217174" sldId="286"/>
            <ac:picMk id="18" creationId="{CCCEDB3D-8A22-7E88-D00F-DE90A04C49AB}"/>
          </ac:picMkLst>
        </pc:picChg>
        <pc:picChg chg="add del mod">
          <ac:chgData name="ARPAN DAS" userId="f2873f3e6611522c" providerId="LiveId" clId="{69BA35A5-49B3-47F7-9383-8EB0047DE0CB}" dt="2023-10-07T16:12:23.164" v="6706" actId="27803"/>
          <ac:picMkLst>
            <pc:docMk/>
            <pc:sldMk cId="2069217174" sldId="286"/>
            <ac:picMk id="26" creationId="{F74A26FF-A9FF-9646-726E-C472D0B917BD}"/>
          </ac:picMkLst>
        </pc:picChg>
        <pc:picChg chg="del mod">
          <ac:chgData name="ARPAN DAS" userId="f2873f3e6611522c" providerId="LiveId" clId="{69BA35A5-49B3-47F7-9383-8EB0047DE0CB}" dt="2023-10-07T16:00:01.509" v="6620" actId="478"/>
          <ac:picMkLst>
            <pc:docMk/>
            <pc:sldMk cId="2069217174" sldId="286"/>
            <ac:picMk id="33" creationId="{2F8C122C-B67C-B49B-0375-7F73B5DDDE8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2873f3e6611522c/Desktop/Ethiopia%20per%20capi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2873f3e6611522c/Desktop/Ethiopia%20per%20capi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766079395434681E-2"/>
          <c:y val="0.10165821762078554"/>
          <c:w val="0.9081090950587698"/>
          <c:h val="0.77721784776902891"/>
        </c:manualLayout>
      </c:layout>
      <c:lineChart>
        <c:grouping val="standard"/>
        <c:varyColors val="0"/>
        <c:ser>
          <c:idx val="0"/>
          <c:order val="0"/>
          <c:tx>
            <c:strRef>
              <c:f>'[Ethiopia per capita.xlsx]Forecasting'!$B$1</c:f>
              <c:strCache>
                <c:ptCount val="1"/>
                <c:pt idx="0">
                  <c:v>GDPPC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'[Ethiopia per capita.xlsx]Forecasting'!$B$2:$B$46</c:f>
              <c:numCache>
                <c:formatCode>0.00</c:formatCode>
                <c:ptCount val="45"/>
                <c:pt idx="0">
                  <c:v>204.49859265156067</c:v>
                </c:pt>
                <c:pt idx="1">
                  <c:v>207.12107652542386</c:v>
                </c:pt>
                <c:pt idx="2">
                  <c:v>224.08392618181884</c:v>
                </c:pt>
                <c:pt idx="3">
                  <c:v>206.52309988242601</c:v>
                </c:pt>
                <c:pt idx="4">
                  <c:v>235.33854738472289</c:v>
                </c:pt>
                <c:pt idx="5">
                  <c:v>237.5715223728092</c:v>
                </c:pt>
                <c:pt idx="6">
                  <c:v>245.66762837326183</c:v>
                </c:pt>
                <c:pt idx="7">
                  <c:v>245.08108423198846</c:v>
                </c:pt>
                <c:pt idx="8">
                  <c:v>248.43268480237586</c:v>
                </c:pt>
                <c:pt idx="9">
                  <c:v>254.29525459984626</c:v>
                </c:pt>
                <c:pt idx="10">
                  <c:v>269.61476306425709</c:v>
                </c:pt>
                <c:pt idx="11">
                  <c:v>201.74350256116699</c:v>
                </c:pt>
                <c:pt idx="12">
                  <c:v>164.16505354040328</c:v>
                </c:pt>
                <c:pt idx="13">
                  <c:v>124.55814963658746</c:v>
                </c:pt>
                <c:pt idx="14">
                  <c:v>133.34110058235302</c:v>
                </c:pt>
                <c:pt idx="15">
                  <c:v>144.03164867783968</c:v>
                </c:pt>
                <c:pt idx="16">
                  <c:v>140.26985548585714</c:v>
                </c:pt>
                <c:pt idx="17">
                  <c:v>123.83052231853792</c:v>
                </c:pt>
                <c:pt idx="18">
                  <c:v>118.33312794266901</c:v>
                </c:pt>
                <c:pt idx="19">
                  <c:v>122.96229349662323</c:v>
                </c:pt>
                <c:pt idx="20">
                  <c:v>119.26185726077216</c:v>
                </c:pt>
                <c:pt idx="21">
                  <c:v>110.46087472148301</c:v>
                </c:pt>
                <c:pt idx="22">
                  <c:v>117.86016473352753</c:v>
                </c:pt>
                <c:pt idx="23">
                  <c:v>134.54248633268392</c:v>
                </c:pt>
                <c:pt idx="24">
                  <c:v>160.07679177205804</c:v>
                </c:pt>
                <c:pt idx="25">
                  <c:v>191.75129245508001</c:v>
                </c:pt>
                <c:pt idx="26">
                  <c:v>240.34797195503225</c:v>
                </c:pt>
                <c:pt idx="27">
                  <c:v>320.86108971168284</c:v>
                </c:pt>
                <c:pt idx="28">
                  <c:v>373.89395871214521</c:v>
                </c:pt>
                <c:pt idx="29">
                  <c:v>335.43849527093056</c:v>
                </c:pt>
                <c:pt idx="30">
                  <c:v>348.00134829146521</c:v>
                </c:pt>
                <c:pt idx="31">
                  <c:v>458.55092079305729</c:v>
                </c:pt>
                <c:pt idx="32">
                  <c:v>490.79180403998606</c:v>
                </c:pt>
                <c:pt idx="33">
                  <c:v>557.53414836043771</c:v>
                </c:pt>
                <c:pt idx="34">
                  <c:v>630.31268211446002</c:v>
                </c:pt>
                <c:pt idx="35">
                  <c:v>705.61630498295892</c:v>
                </c:pt>
                <c:pt idx="36">
                  <c:v>755.75176767195717</c:v>
                </c:pt>
                <c:pt idx="37">
                  <c:v>758.29905958262316</c:v>
                </c:pt>
                <c:pt idx="38">
                  <c:v>840.44945146483587</c:v>
                </c:pt>
                <c:pt idx="39">
                  <c:v>918.65259407741826</c:v>
                </c:pt>
                <c:pt idx="40">
                  <c:v>925.07742804853365</c:v>
                </c:pt>
                <c:pt idx="41">
                  <c:v>960.34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5E-4A97-B96C-E4C8935B37AE}"/>
            </c:ext>
          </c:extLst>
        </c:ser>
        <c:ser>
          <c:idx val="1"/>
          <c:order val="1"/>
          <c:tx>
            <c:strRef>
              <c:f>'[Ethiopia per capita.xlsx]Forecasting'!$C$1</c:f>
              <c:strCache>
                <c:ptCount val="1"/>
                <c:pt idx="0">
                  <c:v>Forecast(GDPPC)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'[Ethiopia per capita.xlsx]Forecasting'!$A$2:$A$46</c:f>
              <c:numCache>
                <c:formatCode>General</c:formatCode>
                <c:ptCount val="45"/>
                <c:pt idx="0">
                  <c:v>1981</c:v>
                </c:pt>
                <c:pt idx="1">
                  <c:v>1982</c:v>
                </c:pt>
                <c:pt idx="2">
                  <c:v>1983</c:v>
                </c:pt>
                <c:pt idx="3">
                  <c:v>1984</c:v>
                </c:pt>
                <c:pt idx="4">
                  <c:v>1985</c:v>
                </c:pt>
                <c:pt idx="5">
                  <c:v>1986</c:v>
                </c:pt>
                <c:pt idx="6">
                  <c:v>1987</c:v>
                </c:pt>
                <c:pt idx="7">
                  <c:v>1988</c:v>
                </c:pt>
                <c:pt idx="8">
                  <c:v>1989</c:v>
                </c:pt>
                <c:pt idx="9">
                  <c:v>1990</c:v>
                </c:pt>
                <c:pt idx="10">
                  <c:v>1991</c:v>
                </c:pt>
                <c:pt idx="11">
                  <c:v>1992</c:v>
                </c:pt>
                <c:pt idx="12">
                  <c:v>1993</c:v>
                </c:pt>
                <c:pt idx="13">
                  <c:v>1994</c:v>
                </c:pt>
                <c:pt idx="14">
                  <c:v>1995</c:v>
                </c:pt>
                <c:pt idx="15">
                  <c:v>1996</c:v>
                </c:pt>
                <c:pt idx="16">
                  <c:v>1997</c:v>
                </c:pt>
                <c:pt idx="17">
                  <c:v>1998</c:v>
                </c:pt>
                <c:pt idx="18">
                  <c:v>1999</c:v>
                </c:pt>
                <c:pt idx="19">
                  <c:v>2000</c:v>
                </c:pt>
                <c:pt idx="20">
                  <c:v>2001</c:v>
                </c:pt>
                <c:pt idx="21">
                  <c:v>2002</c:v>
                </c:pt>
                <c:pt idx="22">
                  <c:v>2003</c:v>
                </c:pt>
                <c:pt idx="23">
                  <c:v>2004</c:v>
                </c:pt>
                <c:pt idx="24">
                  <c:v>2005</c:v>
                </c:pt>
                <c:pt idx="25">
                  <c:v>2006</c:v>
                </c:pt>
                <c:pt idx="26">
                  <c:v>2007</c:v>
                </c:pt>
                <c:pt idx="27">
                  <c:v>2008</c:v>
                </c:pt>
                <c:pt idx="28">
                  <c:v>2009</c:v>
                </c:pt>
                <c:pt idx="29">
                  <c:v>2010</c:v>
                </c:pt>
                <c:pt idx="30">
                  <c:v>2011</c:v>
                </c:pt>
                <c:pt idx="31">
                  <c:v>2012</c:v>
                </c:pt>
                <c:pt idx="32">
                  <c:v>2013</c:v>
                </c:pt>
                <c:pt idx="33">
                  <c:v>2014</c:v>
                </c:pt>
                <c:pt idx="34">
                  <c:v>2015</c:v>
                </c:pt>
                <c:pt idx="35">
                  <c:v>2016</c:v>
                </c:pt>
                <c:pt idx="36">
                  <c:v>2017</c:v>
                </c:pt>
                <c:pt idx="37">
                  <c:v>2018</c:v>
                </c:pt>
                <c:pt idx="38">
                  <c:v>2019</c:v>
                </c:pt>
                <c:pt idx="39">
                  <c:v>2020</c:v>
                </c:pt>
                <c:pt idx="40">
                  <c:v>2021</c:v>
                </c:pt>
                <c:pt idx="41">
                  <c:v>2022</c:v>
                </c:pt>
                <c:pt idx="42">
                  <c:v>2023</c:v>
                </c:pt>
                <c:pt idx="43">
                  <c:v>2024</c:v>
                </c:pt>
                <c:pt idx="44">
                  <c:v>2025</c:v>
                </c:pt>
              </c:numCache>
            </c:numRef>
          </c:cat>
          <c:val>
            <c:numRef>
              <c:f>'[Ethiopia per capita.xlsx]Forecasting'!$C$2:$C$46</c:f>
              <c:numCache>
                <c:formatCode>General</c:formatCode>
                <c:ptCount val="45"/>
                <c:pt idx="41" formatCode="0.00">
                  <c:v>960.34</c:v>
                </c:pt>
                <c:pt idx="42" formatCode="0.00">
                  <c:v>996.42693695669846</c:v>
                </c:pt>
                <c:pt idx="43" formatCode="0.00">
                  <c:v>1032.5101111443992</c:v>
                </c:pt>
                <c:pt idx="44" formatCode="0.00">
                  <c:v>1068.5932853320996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5E-4A97-B96C-E4C8935B37AE}"/>
            </c:ext>
          </c:extLst>
        </c:ser>
        <c:ser>
          <c:idx val="2"/>
          <c:order val="2"/>
          <c:tx>
            <c:strRef>
              <c:f>'[Ethiopia per capita.xlsx]Forecasting'!$D$1</c:f>
              <c:strCache>
                <c:ptCount val="1"/>
                <c:pt idx="0">
                  <c:v>Lower Confidence Bound(GDPPC)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'[Ethiopia per capita.xlsx]Forecasting'!$A$2:$A$46</c:f>
              <c:numCache>
                <c:formatCode>General</c:formatCode>
                <c:ptCount val="45"/>
                <c:pt idx="0">
                  <c:v>1981</c:v>
                </c:pt>
                <c:pt idx="1">
                  <c:v>1982</c:v>
                </c:pt>
                <c:pt idx="2">
                  <c:v>1983</c:v>
                </c:pt>
                <c:pt idx="3">
                  <c:v>1984</c:v>
                </c:pt>
                <c:pt idx="4">
                  <c:v>1985</c:v>
                </c:pt>
                <c:pt idx="5">
                  <c:v>1986</c:v>
                </c:pt>
                <c:pt idx="6">
                  <c:v>1987</c:v>
                </c:pt>
                <c:pt idx="7">
                  <c:v>1988</c:v>
                </c:pt>
                <c:pt idx="8">
                  <c:v>1989</c:v>
                </c:pt>
                <c:pt idx="9">
                  <c:v>1990</c:v>
                </c:pt>
                <c:pt idx="10">
                  <c:v>1991</c:v>
                </c:pt>
                <c:pt idx="11">
                  <c:v>1992</c:v>
                </c:pt>
                <c:pt idx="12">
                  <c:v>1993</c:v>
                </c:pt>
                <c:pt idx="13">
                  <c:v>1994</c:v>
                </c:pt>
                <c:pt idx="14">
                  <c:v>1995</c:v>
                </c:pt>
                <c:pt idx="15">
                  <c:v>1996</c:v>
                </c:pt>
                <c:pt idx="16">
                  <c:v>1997</c:v>
                </c:pt>
                <c:pt idx="17">
                  <c:v>1998</c:v>
                </c:pt>
                <c:pt idx="18">
                  <c:v>1999</c:v>
                </c:pt>
                <c:pt idx="19">
                  <c:v>2000</c:v>
                </c:pt>
                <c:pt idx="20">
                  <c:v>2001</c:v>
                </c:pt>
                <c:pt idx="21">
                  <c:v>2002</c:v>
                </c:pt>
                <c:pt idx="22">
                  <c:v>2003</c:v>
                </c:pt>
                <c:pt idx="23">
                  <c:v>2004</c:v>
                </c:pt>
                <c:pt idx="24">
                  <c:v>2005</c:v>
                </c:pt>
                <c:pt idx="25">
                  <c:v>2006</c:v>
                </c:pt>
                <c:pt idx="26">
                  <c:v>2007</c:v>
                </c:pt>
                <c:pt idx="27">
                  <c:v>2008</c:v>
                </c:pt>
                <c:pt idx="28">
                  <c:v>2009</c:v>
                </c:pt>
                <c:pt idx="29">
                  <c:v>2010</c:v>
                </c:pt>
                <c:pt idx="30">
                  <c:v>2011</c:v>
                </c:pt>
                <c:pt idx="31">
                  <c:v>2012</c:v>
                </c:pt>
                <c:pt idx="32">
                  <c:v>2013</c:v>
                </c:pt>
                <c:pt idx="33">
                  <c:v>2014</c:v>
                </c:pt>
                <c:pt idx="34">
                  <c:v>2015</c:v>
                </c:pt>
                <c:pt idx="35">
                  <c:v>2016</c:v>
                </c:pt>
                <c:pt idx="36">
                  <c:v>2017</c:v>
                </c:pt>
                <c:pt idx="37">
                  <c:v>2018</c:v>
                </c:pt>
                <c:pt idx="38">
                  <c:v>2019</c:v>
                </c:pt>
                <c:pt idx="39">
                  <c:v>2020</c:v>
                </c:pt>
                <c:pt idx="40">
                  <c:v>2021</c:v>
                </c:pt>
                <c:pt idx="41">
                  <c:v>2022</c:v>
                </c:pt>
                <c:pt idx="42">
                  <c:v>2023</c:v>
                </c:pt>
                <c:pt idx="43">
                  <c:v>2024</c:v>
                </c:pt>
                <c:pt idx="44">
                  <c:v>2025</c:v>
                </c:pt>
              </c:numCache>
            </c:numRef>
          </c:cat>
          <c:val>
            <c:numRef>
              <c:f>'[Ethiopia per capita.xlsx]Forecasting'!$D$2:$D$46</c:f>
              <c:numCache>
                <c:formatCode>General</c:formatCode>
                <c:ptCount val="45"/>
                <c:pt idx="41" formatCode="0.00">
                  <c:v>960.34</c:v>
                </c:pt>
                <c:pt idx="42" formatCode="0.00">
                  <c:v>931.50071039867294</c:v>
                </c:pt>
                <c:pt idx="43" formatCode="0.00">
                  <c:v>915.62470737798935</c:v>
                </c:pt>
                <c:pt idx="44" formatCode="0.00">
                  <c:v>894.07544096594268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5E-4A97-B96C-E4C8935B37AE}"/>
            </c:ext>
          </c:extLst>
        </c:ser>
        <c:ser>
          <c:idx val="3"/>
          <c:order val="3"/>
          <c:tx>
            <c:strRef>
              <c:f>'[Ethiopia per capita.xlsx]Forecasting'!$E$1</c:f>
              <c:strCache>
                <c:ptCount val="1"/>
                <c:pt idx="0">
                  <c:v>Upper Confidence Bound(GDPPC)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'[Ethiopia per capita.xlsx]Forecasting'!$A$2:$A$46</c:f>
              <c:numCache>
                <c:formatCode>General</c:formatCode>
                <c:ptCount val="45"/>
                <c:pt idx="0">
                  <c:v>1981</c:v>
                </c:pt>
                <c:pt idx="1">
                  <c:v>1982</c:v>
                </c:pt>
                <c:pt idx="2">
                  <c:v>1983</c:v>
                </c:pt>
                <c:pt idx="3">
                  <c:v>1984</c:v>
                </c:pt>
                <c:pt idx="4">
                  <c:v>1985</c:v>
                </c:pt>
                <c:pt idx="5">
                  <c:v>1986</c:v>
                </c:pt>
                <c:pt idx="6">
                  <c:v>1987</c:v>
                </c:pt>
                <c:pt idx="7">
                  <c:v>1988</c:v>
                </c:pt>
                <c:pt idx="8">
                  <c:v>1989</c:v>
                </c:pt>
                <c:pt idx="9">
                  <c:v>1990</c:v>
                </c:pt>
                <c:pt idx="10">
                  <c:v>1991</c:v>
                </c:pt>
                <c:pt idx="11">
                  <c:v>1992</c:v>
                </c:pt>
                <c:pt idx="12">
                  <c:v>1993</c:v>
                </c:pt>
                <c:pt idx="13">
                  <c:v>1994</c:v>
                </c:pt>
                <c:pt idx="14">
                  <c:v>1995</c:v>
                </c:pt>
                <c:pt idx="15">
                  <c:v>1996</c:v>
                </c:pt>
                <c:pt idx="16">
                  <c:v>1997</c:v>
                </c:pt>
                <c:pt idx="17">
                  <c:v>1998</c:v>
                </c:pt>
                <c:pt idx="18">
                  <c:v>1999</c:v>
                </c:pt>
                <c:pt idx="19">
                  <c:v>2000</c:v>
                </c:pt>
                <c:pt idx="20">
                  <c:v>2001</c:v>
                </c:pt>
                <c:pt idx="21">
                  <c:v>2002</c:v>
                </c:pt>
                <c:pt idx="22">
                  <c:v>2003</c:v>
                </c:pt>
                <c:pt idx="23">
                  <c:v>2004</c:v>
                </c:pt>
                <c:pt idx="24">
                  <c:v>2005</c:v>
                </c:pt>
                <c:pt idx="25">
                  <c:v>2006</c:v>
                </c:pt>
                <c:pt idx="26">
                  <c:v>2007</c:v>
                </c:pt>
                <c:pt idx="27">
                  <c:v>2008</c:v>
                </c:pt>
                <c:pt idx="28">
                  <c:v>2009</c:v>
                </c:pt>
                <c:pt idx="29">
                  <c:v>2010</c:v>
                </c:pt>
                <c:pt idx="30">
                  <c:v>2011</c:v>
                </c:pt>
                <c:pt idx="31">
                  <c:v>2012</c:v>
                </c:pt>
                <c:pt idx="32">
                  <c:v>2013</c:v>
                </c:pt>
                <c:pt idx="33">
                  <c:v>2014</c:v>
                </c:pt>
                <c:pt idx="34">
                  <c:v>2015</c:v>
                </c:pt>
                <c:pt idx="35">
                  <c:v>2016</c:v>
                </c:pt>
                <c:pt idx="36">
                  <c:v>2017</c:v>
                </c:pt>
                <c:pt idx="37">
                  <c:v>2018</c:v>
                </c:pt>
                <c:pt idx="38">
                  <c:v>2019</c:v>
                </c:pt>
                <c:pt idx="39">
                  <c:v>2020</c:v>
                </c:pt>
                <c:pt idx="40">
                  <c:v>2021</c:v>
                </c:pt>
                <c:pt idx="41">
                  <c:v>2022</c:v>
                </c:pt>
                <c:pt idx="42">
                  <c:v>2023</c:v>
                </c:pt>
                <c:pt idx="43">
                  <c:v>2024</c:v>
                </c:pt>
                <c:pt idx="44">
                  <c:v>2025</c:v>
                </c:pt>
              </c:numCache>
            </c:numRef>
          </c:cat>
          <c:val>
            <c:numRef>
              <c:f>'[Ethiopia per capita.xlsx]Forecasting'!$E$2:$E$46</c:f>
              <c:numCache>
                <c:formatCode>General</c:formatCode>
                <c:ptCount val="45"/>
                <c:pt idx="41" formatCode="0.00">
                  <c:v>960.34</c:v>
                </c:pt>
                <c:pt idx="42" formatCode="0.00">
                  <c:v>1061.353163514724</c:v>
                </c:pt>
                <c:pt idx="43" formatCode="0.00">
                  <c:v>1149.395514910809</c:v>
                </c:pt>
                <c:pt idx="44" formatCode="0.00">
                  <c:v>1243.1111296982565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5E-4A97-B96C-E4C8935B37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4798287"/>
        <c:axId val="1555850431"/>
      </c:lineChart>
      <c:catAx>
        <c:axId val="175479828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55850431"/>
        <c:crosses val="autoZero"/>
        <c:auto val="1"/>
        <c:lblAlgn val="ctr"/>
        <c:lblOffset val="100"/>
        <c:noMultiLvlLbl val="0"/>
      </c:catAx>
      <c:valAx>
        <c:axId val="1555850431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pPr>
            <a:endParaRPr lang="en-US"/>
          </a:p>
        </c:txPr>
        <c:crossAx val="1754798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1663368871526717"/>
          <c:y val="1.0241321131112745E-2"/>
          <c:w val="0.60010902222493512"/>
          <c:h val="8.47743883865300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478554692988409E-2"/>
          <c:y val="8.1785268876823705E-2"/>
          <c:w val="0.9081090950587698"/>
          <c:h val="0.77721784776902891"/>
        </c:manualLayout>
      </c:layout>
      <c:lineChart>
        <c:grouping val="standard"/>
        <c:varyColors val="0"/>
        <c:ser>
          <c:idx val="0"/>
          <c:order val="0"/>
          <c:tx>
            <c:strRef>
              <c:f>'[Ethiopia per capita.xlsx]Forecasting'!$B$1</c:f>
              <c:strCache>
                <c:ptCount val="1"/>
                <c:pt idx="0">
                  <c:v>GDPPC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'[Ethiopia per capita.xlsx]Forecasting'!$B$2:$B$46</c:f>
              <c:numCache>
                <c:formatCode>0.00</c:formatCode>
                <c:ptCount val="45"/>
                <c:pt idx="0">
                  <c:v>204.49859265156067</c:v>
                </c:pt>
                <c:pt idx="1">
                  <c:v>207.12107652542386</c:v>
                </c:pt>
                <c:pt idx="2">
                  <c:v>224.08392618181884</c:v>
                </c:pt>
                <c:pt idx="3">
                  <c:v>206.52309988242601</c:v>
                </c:pt>
                <c:pt idx="4">
                  <c:v>235.33854738472289</c:v>
                </c:pt>
                <c:pt idx="5">
                  <c:v>237.5715223728092</c:v>
                </c:pt>
                <c:pt idx="6">
                  <c:v>245.66762837326183</c:v>
                </c:pt>
                <c:pt idx="7">
                  <c:v>245.08108423198846</c:v>
                </c:pt>
                <c:pt idx="8">
                  <c:v>248.43268480237586</c:v>
                </c:pt>
                <c:pt idx="9">
                  <c:v>254.29525459984626</c:v>
                </c:pt>
                <c:pt idx="10">
                  <c:v>269.61476306425709</c:v>
                </c:pt>
                <c:pt idx="11">
                  <c:v>201.74350256116699</c:v>
                </c:pt>
                <c:pt idx="12">
                  <c:v>164.16505354040328</c:v>
                </c:pt>
                <c:pt idx="13">
                  <c:v>124.55814963658746</c:v>
                </c:pt>
                <c:pt idx="14">
                  <c:v>133.34110058235302</c:v>
                </c:pt>
                <c:pt idx="15">
                  <c:v>144.03164867783968</c:v>
                </c:pt>
                <c:pt idx="16">
                  <c:v>140.26985548585714</c:v>
                </c:pt>
                <c:pt idx="17">
                  <c:v>123.83052231853792</c:v>
                </c:pt>
                <c:pt idx="18">
                  <c:v>118.33312794266901</c:v>
                </c:pt>
                <c:pt idx="19">
                  <c:v>122.96229349662323</c:v>
                </c:pt>
                <c:pt idx="20">
                  <c:v>119.26185726077216</c:v>
                </c:pt>
                <c:pt idx="21">
                  <c:v>110.46087472148301</c:v>
                </c:pt>
                <c:pt idx="22">
                  <c:v>117.86016473352753</c:v>
                </c:pt>
                <c:pt idx="23">
                  <c:v>134.54248633268392</c:v>
                </c:pt>
                <c:pt idx="24">
                  <c:v>160.07679177205804</c:v>
                </c:pt>
                <c:pt idx="25">
                  <c:v>191.75129245508001</c:v>
                </c:pt>
                <c:pt idx="26">
                  <c:v>240.34797195503225</c:v>
                </c:pt>
                <c:pt idx="27">
                  <c:v>320.86108971168284</c:v>
                </c:pt>
                <c:pt idx="28">
                  <c:v>373.89395871214521</c:v>
                </c:pt>
                <c:pt idx="29">
                  <c:v>335.43849527093056</c:v>
                </c:pt>
                <c:pt idx="30">
                  <c:v>348.00134829146521</c:v>
                </c:pt>
                <c:pt idx="31">
                  <c:v>458.55092079305729</c:v>
                </c:pt>
                <c:pt idx="32">
                  <c:v>490.79180403998606</c:v>
                </c:pt>
                <c:pt idx="33">
                  <c:v>557.53414836043771</c:v>
                </c:pt>
                <c:pt idx="34">
                  <c:v>630.31268211446002</c:v>
                </c:pt>
                <c:pt idx="35">
                  <c:v>705.61630498295892</c:v>
                </c:pt>
                <c:pt idx="36">
                  <c:v>755.75176767195717</c:v>
                </c:pt>
                <c:pt idx="37">
                  <c:v>758.29905958262316</c:v>
                </c:pt>
                <c:pt idx="38">
                  <c:v>840.44945146483587</c:v>
                </c:pt>
                <c:pt idx="39">
                  <c:v>918.65259407741826</c:v>
                </c:pt>
                <c:pt idx="40">
                  <c:v>925.07742804853365</c:v>
                </c:pt>
                <c:pt idx="41">
                  <c:v>960.34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99-4E0C-8762-AAF632BFC53F}"/>
            </c:ext>
          </c:extLst>
        </c:ser>
        <c:ser>
          <c:idx val="1"/>
          <c:order val="1"/>
          <c:tx>
            <c:strRef>
              <c:f>'[Ethiopia per capita.xlsx]Forecasting'!$C$1</c:f>
              <c:strCache>
                <c:ptCount val="1"/>
                <c:pt idx="0">
                  <c:v>Forecast(GDPPC)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'[Ethiopia per capita.xlsx]Forecasting'!$A$2:$A$46</c:f>
              <c:numCache>
                <c:formatCode>General</c:formatCode>
                <c:ptCount val="45"/>
                <c:pt idx="0">
                  <c:v>1981</c:v>
                </c:pt>
                <c:pt idx="1">
                  <c:v>1982</c:v>
                </c:pt>
                <c:pt idx="2">
                  <c:v>1983</c:v>
                </c:pt>
                <c:pt idx="3">
                  <c:v>1984</c:v>
                </c:pt>
                <c:pt idx="4">
                  <c:v>1985</c:v>
                </c:pt>
                <c:pt idx="5">
                  <c:v>1986</c:v>
                </c:pt>
                <c:pt idx="6">
                  <c:v>1987</c:v>
                </c:pt>
                <c:pt idx="7">
                  <c:v>1988</c:v>
                </c:pt>
                <c:pt idx="8">
                  <c:v>1989</c:v>
                </c:pt>
                <c:pt idx="9">
                  <c:v>1990</c:v>
                </c:pt>
                <c:pt idx="10">
                  <c:v>1991</c:v>
                </c:pt>
                <c:pt idx="11">
                  <c:v>1992</c:v>
                </c:pt>
                <c:pt idx="12">
                  <c:v>1993</c:v>
                </c:pt>
                <c:pt idx="13">
                  <c:v>1994</c:v>
                </c:pt>
                <c:pt idx="14">
                  <c:v>1995</c:v>
                </c:pt>
                <c:pt idx="15">
                  <c:v>1996</c:v>
                </c:pt>
                <c:pt idx="16">
                  <c:v>1997</c:v>
                </c:pt>
                <c:pt idx="17">
                  <c:v>1998</c:v>
                </c:pt>
                <c:pt idx="18">
                  <c:v>1999</c:v>
                </c:pt>
                <c:pt idx="19">
                  <c:v>2000</c:v>
                </c:pt>
                <c:pt idx="20">
                  <c:v>2001</c:v>
                </c:pt>
                <c:pt idx="21">
                  <c:v>2002</c:v>
                </c:pt>
                <c:pt idx="22">
                  <c:v>2003</c:v>
                </c:pt>
                <c:pt idx="23">
                  <c:v>2004</c:v>
                </c:pt>
                <c:pt idx="24">
                  <c:v>2005</c:v>
                </c:pt>
                <c:pt idx="25">
                  <c:v>2006</c:v>
                </c:pt>
                <c:pt idx="26">
                  <c:v>2007</c:v>
                </c:pt>
                <c:pt idx="27">
                  <c:v>2008</c:v>
                </c:pt>
                <c:pt idx="28">
                  <c:v>2009</c:v>
                </c:pt>
                <c:pt idx="29">
                  <c:v>2010</c:v>
                </c:pt>
                <c:pt idx="30">
                  <c:v>2011</c:v>
                </c:pt>
                <c:pt idx="31">
                  <c:v>2012</c:v>
                </c:pt>
                <c:pt idx="32">
                  <c:v>2013</c:v>
                </c:pt>
                <c:pt idx="33">
                  <c:v>2014</c:v>
                </c:pt>
                <c:pt idx="34">
                  <c:v>2015</c:v>
                </c:pt>
                <c:pt idx="35">
                  <c:v>2016</c:v>
                </c:pt>
                <c:pt idx="36">
                  <c:v>2017</c:v>
                </c:pt>
                <c:pt idx="37">
                  <c:v>2018</c:v>
                </c:pt>
                <c:pt idx="38">
                  <c:v>2019</c:v>
                </c:pt>
                <c:pt idx="39">
                  <c:v>2020</c:v>
                </c:pt>
                <c:pt idx="40">
                  <c:v>2021</c:v>
                </c:pt>
                <c:pt idx="41">
                  <c:v>2022</c:v>
                </c:pt>
                <c:pt idx="42">
                  <c:v>2023</c:v>
                </c:pt>
                <c:pt idx="43">
                  <c:v>2024</c:v>
                </c:pt>
                <c:pt idx="44">
                  <c:v>2025</c:v>
                </c:pt>
              </c:numCache>
            </c:numRef>
          </c:cat>
          <c:val>
            <c:numRef>
              <c:f>'[Ethiopia per capita.xlsx]Forecasting'!$C$2:$C$46</c:f>
              <c:numCache>
                <c:formatCode>General</c:formatCode>
                <c:ptCount val="45"/>
                <c:pt idx="41" formatCode="0.00">
                  <c:v>960.34</c:v>
                </c:pt>
                <c:pt idx="42" formatCode="0.00">
                  <c:v>996.42693695669846</c:v>
                </c:pt>
                <c:pt idx="43" formatCode="0.00">
                  <c:v>1032.5101111443992</c:v>
                </c:pt>
                <c:pt idx="44" formatCode="0.00">
                  <c:v>1068.5932853320996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99-4E0C-8762-AAF632BFC53F}"/>
            </c:ext>
          </c:extLst>
        </c:ser>
        <c:ser>
          <c:idx val="2"/>
          <c:order val="2"/>
          <c:tx>
            <c:strRef>
              <c:f>'[Ethiopia per capita.xlsx]Forecasting'!$D$1</c:f>
              <c:strCache>
                <c:ptCount val="1"/>
                <c:pt idx="0">
                  <c:v>Lower Confidence Bound(GDPPC)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'[Ethiopia per capita.xlsx]Forecasting'!$A$2:$A$46</c:f>
              <c:numCache>
                <c:formatCode>General</c:formatCode>
                <c:ptCount val="45"/>
                <c:pt idx="0">
                  <c:v>1981</c:v>
                </c:pt>
                <c:pt idx="1">
                  <c:v>1982</c:v>
                </c:pt>
                <c:pt idx="2">
                  <c:v>1983</c:v>
                </c:pt>
                <c:pt idx="3">
                  <c:v>1984</c:v>
                </c:pt>
                <c:pt idx="4">
                  <c:v>1985</c:v>
                </c:pt>
                <c:pt idx="5">
                  <c:v>1986</c:v>
                </c:pt>
                <c:pt idx="6">
                  <c:v>1987</c:v>
                </c:pt>
                <c:pt idx="7">
                  <c:v>1988</c:v>
                </c:pt>
                <c:pt idx="8">
                  <c:v>1989</c:v>
                </c:pt>
                <c:pt idx="9">
                  <c:v>1990</c:v>
                </c:pt>
                <c:pt idx="10">
                  <c:v>1991</c:v>
                </c:pt>
                <c:pt idx="11">
                  <c:v>1992</c:v>
                </c:pt>
                <c:pt idx="12">
                  <c:v>1993</c:v>
                </c:pt>
                <c:pt idx="13">
                  <c:v>1994</c:v>
                </c:pt>
                <c:pt idx="14">
                  <c:v>1995</c:v>
                </c:pt>
                <c:pt idx="15">
                  <c:v>1996</c:v>
                </c:pt>
                <c:pt idx="16">
                  <c:v>1997</c:v>
                </c:pt>
                <c:pt idx="17">
                  <c:v>1998</c:v>
                </c:pt>
                <c:pt idx="18">
                  <c:v>1999</c:v>
                </c:pt>
                <c:pt idx="19">
                  <c:v>2000</c:v>
                </c:pt>
                <c:pt idx="20">
                  <c:v>2001</c:v>
                </c:pt>
                <c:pt idx="21">
                  <c:v>2002</c:v>
                </c:pt>
                <c:pt idx="22">
                  <c:v>2003</c:v>
                </c:pt>
                <c:pt idx="23">
                  <c:v>2004</c:v>
                </c:pt>
                <c:pt idx="24">
                  <c:v>2005</c:v>
                </c:pt>
                <c:pt idx="25">
                  <c:v>2006</c:v>
                </c:pt>
                <c:pt idx="26">
                  <c:v>2007</c:v>
                </c:pt>
                <c:pt idx="27">
                  <c:v>2008</c:v>
                </c:pt>
                <c:pt idx="28">
                  <c:v>2009</c:v>
                </c:pt>
                <c:pt idx="29">
                  <c:v>2010</c:v>
                </c:pt>
                <c:pt idx="30">
                  <c:v>2011</c:v>
                </c:pt>
                <c:pt idx="31">
                  <c:v>2012</c:v>
                </c:pt>
                <c:pt idx="32">
                  <c:v>2013</c:v>
                </c:pt>
                <c:pt idx="33">
                  <c:v>2014</c:v>
                </c:pt>
                <c:pt idx="34">
                  <c:v>2015</c:v>
                </c:pt>
                <c:pt idx="35">
                  <c:v>2016</c:v>
                </c:pt>
                <c:pt idx="36">
                  <c:v>2017</c:v>
                </c:pt>
                <c:pt idx="37">
                  <c:v>2018</c:v>
                </c:pt>
                <c:pt idx="38">
                  <c:v>2019</c:v>
                </c:pt>
                <c:pt idx="39">
                  <c:v>2020</c:v>
                </c:pt>
                <c:pt idx="40">
                  <c:v>2021</c:v>
                </c:pt>
                <c:pt idx="41">
                  <c:v>2022</c:v>
                </c:pt>
                <c:pt idx="42">
                  <c:v>2023</c:v>
                </c:pt>
                <c:pt idx="43">
                  <c:v>2024</c:v>
                </c:pt>
                <c:pt idx="44">
                  <c:v>2025</c:v>
                </c:pt>
              </c:numCache>
            </c:numRef>
          </c:cat>
          <c:val>
            <c:numRef>
              <c:f>'[Ethiopia per capita.xlsx]Forecasting'!$D$2:$D$46</c:f>
              <c:numCache>
                <c:formatCode>General</c:formatCode>
                <c:ptCount val="45"/>
                <c:pt idx="41" formatCode="0.00">
                  <c:v>960.34</c:v>
                </c:pt>
                <c:pt idx="42" formatCode="0.00">
                  <c:v>931.50071039867294</c:v>
                </c:pt>
                <c:pt idx="43" formatCode="0.00">
                  <c:v>915.62470737798935</c:v>
                </c:pt>
                <c:pt idx="44" formatCode="0.00">
                  <c:v>894.07544096594268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99-4E0C-8762-AAF632BFC53F}"/>
            </c:ext>
          </c:extLst>
        </c:ser>
        <c:ser>
          <c:idx val="3"/>
          <c:order val="3"/>
          <c:tx>
            <c:strRef>
              <c:f>'[Ethiopia per capita.xlsx]Forecasting'!$E$1</c:f>
              <c:strCache>
                <c:ptCount val="1"/>
                <c:pt idx="0">
                  <c:v>Upper Confidence Bound(GDPPC)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'[Ethiopia per capita.xlsx]Forecasting'!$A$2:$A$46</c:f>
              <c:numCache>
                <c:formatCode>General</c:formatCode>
                <c:ptCount val="45"/>
                <c:pt idx="0">
                  <c:v>1981</c:v>
                </c:pt>
                <c:pt idx="1">
                  <c:v>1982</c:v>
                </c:pt>
                <c:pt idx="2">
                  <c:v>1983</c:v>
                </c:pt>
                <c:pt idx="3">
                  <c:v>1984</c:v>
                </c:pt>
                <c:pt idx="4">
                  <c:v>1985</c:v>
                </c:pt>
                <c:pt idx="5">
                  <c:v>1986</c:v>
                </c:pt>
                <c:pt idx="6">
                  <c:v>1987</c:v>
                </c:pt>
                <c:pt idx="7">
                  <c:v>1988</c:v>
                </c:pt>
                <c:pt idx="8">
                  <c:v>1989</c:v>
                </c:pt>
                <c:pt idx="9">
                  <c:v>1990</c:v>
                </c:pt>
                <c:pt idx="10">
                  <c:v>1991</c:v>
                </c:pt>
                <c:pt idx="11">
                  <c:v>1992</c:v>
                </c:pt>
                <c:pt idx="12">
                  <c:v>1993</c:v>
                </c:pt>
                <c:pt idx="13">
                  <c:v>1994</c:v>
                </c:pt>
                <c:pt idx="14">
                  <c:v>1995</c:v>
                </c:pt>
                <c:pt idx="15">
                  <c:v>1996</c:v>
                </c:pt>
                <c:pt idx="16">
                  <c:v>1997</c:v>
                </c:pt>
                <c:pt idx="17">
                  <c:v>1998</c:v>
                </c:pt>
                <c:pt idx="18">
                  <c:v>1999</c:v>
                </c:pt>
                <c:pt idx="19">
                  <c:v>2000</c:v>
                </c:pt>
                <c:pt idx="20">
                  <c:v>2001</c:v>
                </c:pt>
                <c:pt idx="21">
                  <c:v>2002</c:v>
                </c:pt>
                <c:pt idx="22">
                  <c:v>2003</c:v>
                </c:pt>
                <c:pt idx="23">
                  <c:v>2004</c:v>
                </c:pt>
                <c:pt idx="24">
                  <c:v>2005</c:v>
                </c:pt>
                <c:pt idx="25">
                  <c:v>2006</c:v>
                </c:pt>
                <c:pt idx="26">
                  <c:v>2007</c:v>
                </c:pt>
                <c:pt idx="27">
                  <c:v>2008</c:v>
                </c:pt>
                <c:pt idx="28">
                  <c:v>2009</c:v>
                </c:pt>
                <c:pt idx="29">
                  <c:v>2010</c:v>
                </c:pt>
                <c:pt idx="30">
                  <c:v>2011</c:v>
                </c:pt>
                <c:pt idx="31">
                  <c:v>2012</c:v>
                </c:pt>
                <c:pt idx="32">
                  <c:v>2013</c:v>
                </c:pt>
                <c:pt idx="33">
                  <c:v>2014</c:v>
                </c:pt>
                <c:pt idx="34">
                  <c:v>2015</c:v>
                </c:pt>
                <c:pt idx="35">
                  <c:v>2016</c:v>
                </c:pt>
                <c:pt idx="36">
                  <c:v>2017</c:v>
                </c:pt>
                <c:pt idx="37">
                  <c:v>2018</c:v>
                </c:pt>
                <c:pt idx="38">
                  <c:v>2019</c:v>
                </c:pt>
                <c:pt idx="39">
                  <c:v>2020</c:v>
                </c:pt>
                <c:pt idx="40">
                  <c:v>2021</c:v>
                </c:pt>
                <c:pt idx="41">
                  <c:v>2022</c:v>
                </c:pt>
                <c:pt idx="42">
                  <c:v>2023</c:v>
                </c:pt>
                <c:pt idx="43">
                  <c:v>2024</c:v>
                </c:pt>
                <c:pt idx="44">
                  <c:v>2025</c:v>
                </c:pt>
              </c:numCache>
            </c:numRef>
          </c:cat>
          <c:val>
            <c:numRef>
              <c:f>'[Ethiopia per capita.xlsx]Forecasting'!$E$2:$E$46</c:f>
              <c:numCache>
                <c:formatCode>General</c:formatCode>
                <c:ptCount val="45"/>
                <c:pt idx="41" formatCode="0.00">
                  <c:v>960.34</c:v>
                </c:pt>
                <c:pt idx="42" formatCode="0.00">
                  <c:v>1061.353163514724</c:v>
                </c:pt>
                <c:pt idx="43" formatCode="0.00">
                  <c:v>1149.395514910809</c:v>
                </c:pt>
                <c:pt idx="44" formatCode="0.00">
                  <c:v>1243.1111296982565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99-4E0C-8762-AAF632BFC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4798287"/>
        <c:axId val="1555850431"/>
      </c:lineChart>
      <c:catAx>
        <c:axId val="175479828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55850431"/>
        <c:crosses val="autoZero"/>
        <c:auto val="1"/>
        <c:lblAlgn val="ctr"/>
        <c:lblOffset val="100"/>
        <c:noMultiLvlLbl val="0"/>
      </c:catAx>
      <c:valAx>
        <c:axId val="1555850431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pPr>
            <a:endParaRPr lang="en-US"/>
          </a:p>
        </c:txPr>
        <c:crossAx val="1754798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1663368871526717"/>
          <c:y val="1.0241321131112745E-2"/>
          <c:w val="0.60010902222493512"/>
          <c:h val="8.47743883865300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jpg"/><Relationship Id="rId9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0DE-4373-2E18-FB4B-CC102192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65125"/>
            <a:ext cx="10952480" cy="1325563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Middle Income Status- A Possibility or Impossibility for Ethiopia.</a:t>
            </a: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0451CE-9A92-423D-A8EB-2BC41A9B3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406" y="1816884"/>
            <a:ext cx="6959600" cy="3479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5BF32-56EB-ACA6-5DF3-28F7FC63F2ED}"/>
              </a:ext>
            </a:extLst>
          </p:cNvPr>
          <p:cNvSpPr txBox="1"/>
          <p:nvPr/>
        </p:nvSpPr>
        <p:spPr>
          <a:xfrm>
            <a:off x="8379190" y="3105834"/>
            <a:ext cx="334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Arpan Das</a:t>
            </a:r>
          </a:p>
          <a:p>
            <a:r>
              <a:rPr lang="en-US" b="1" dirty="0"/>
              <a:t>M.Sc. Economics (22060242014)</a:t>
            </a:r>
            <a:endParaRPr lang="en-IN" b="1" dirty="0"/>
          </a:p>
        </p:txBody>
      </p:sp>
      <p:pic>
        <p:nvPicPr>
          <p:cNvPr id="7" name="Graphic 6" descr="Bar graph with upward trend with solid fill">
            <a:extLst>
              <a:ext uri="{FF2B5EF4-FFF2-40B4-BE49-F238E27FC236}">
                <a16:creationId xmlns:a16="http://schemas.microsoft.com/office/drawing/2014/main" id="{F6721B65-8EDA-5872-A920-625984A75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514483" y="229764"/>
            <a:ext cx="1259840" cy="12598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84369F-1235-21CC-D1D1-CD3E83E5BEE9}"/>
              </a:ext>
            </a:extLst>
          </p:cNvPr>
          <p:cNvSpPr txBox="1"/>
          <p:nvPr/>
        </p:nvSpPr>
        <p:spPr>
          <a:xfrm>
            <a:off x="-1921858" y="1689178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C75C46-0698-CCC5-C44E-5065C0C31BF3}"/>
              </a:ext>
            </a:extLst>
          </p:cNvPr>
          <p:cNvSpPr txBox="1"/>
          <p:nvPr/>
        </p:nvSpPr>
        <p:spPr>
          <a:xfrm>
            <a:off x="-1921858" y="2073623"/>
            <a:ext cx="167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FA41BB-3C56-C31A-021B-5131771201F4}"/>
              </a:ext>
            </a:extLst>
          </p:cNvPr>
          <p:cNvSpPr txBox="1"/>
          <p:nvPr/>
        </p:nvSpPr>
        <p:spPr>
          <a:xfrm>
            <a:off x="-1921858" y="2442955"/>
            <a:ext cx="167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404BE0-D13A-6084-9F13-3826E341F0C5}"/>
              </a:ext>
            </a:extLst>
          </p:cNvPr>
          <p:cNvSpPr txBox="1"/>
          <p:nvPr/>
        </p:nvSpPr>
        <p:spPr>
          <a:xfrm>
            <a:off x="-1921859" y="2803007"/>
            <a:ext cx="190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Market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Graphic 23" descr="Business Growth with solid fill">
            <a:extLst>
              <a:ext uri="{FF2B5EF4-FFF2-40B4-BE49-F238E27FC236}">
                <a16:creationId xmlns:a16="http://schemas.microsoft.com/office/drawing/2014/main" id="{E3BB6C5E-B8B4-EA0E-0018-BF797FCA0E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758767" y="3556784"/>
            <a:ext cx="1346200" cy="1346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890ECB2-2AED-A8F9-E791-666B25F23C7C}"/>
              </a:ext>
            </a:extLst>
          </p:cNvPr>
          <p:cNvSpPr txBox="1"/>
          <p:nvPr/>
        </p:nvSpPr>
        <p:spPr>
          <a:xfrm>
            <a:off x="-1682593" y="4718318"/>
            <a:ext cx="167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45CB34-8AA9-FDFB-E0F1-F5049D5D5C9E}"/>
              </a:ext>
            </a:extLst>
          </p:cNvPr>
          <p:cNvSpPr txBox="1"/>
          <p:nvPr/>
        </p:nvSpPr>
        <p:spPr>
          <a:xfrm>
            <a:off x="-1412109" y="6079631"/>
            <a:ext cx="151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6F735E-C0F1-CCD5-0697-9667E4F6BA39}"/>
              </a:ext>
            </a:extLst>
          </p:cNvPr>
          <p:cNvSpPr txBox="1"/>
          <p:nvPr/>
        </p:nvSpPr>
        <p:spPr>
          <a:xfrm>
            <a:off x="12612560" y="3231036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0804E3-7D3D-7B10-5F56-4A0852DAFC29}"/>
              </a:ext>
            </a:extLst>
          </p:cNvPr>
          <p:cNvSpPr txBox="1"/>
          <p:nvPr/>
        </p:nvSpPr>
        <p:spPr>
          <a:xfrm>
            <a:off x="13151543" y="707539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C18FD7-5198-6D55-DD70-B3738BC6217F}"/>
              </a:ext>
            </a:extLst>
          </p:cNvPr>
          <p:cNvSpPr txBox="1"/>
          <p:nvPr/>
        </p:nvSpPr>
        <p:spPr>
          <a:xfrm>
            <a:off x="12982435" y="4984312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Graphic 30" descr="Truck with solid fill">
            <a:extLst>
              <a:ext uri="{FF2B5EF4-FFF2-40B4-BE49-F238E27FC236}">
                <a16:creationId xmlns:a16="http://schemas.microsoft.com/office/drawing/2014/main" id="{E3A90D38-9572-E24E-222B-C59785D34A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682593" y="4749599"/>
            <a:ext cx="1346200" cy="1346200"/>
          </a:xfrm>
          <a:prstGeom prst="rect">
            <a:avLst/>
          </a:prstGeom>
        </p:spPr>
      </p:pic>
      <p:pic>
        <p:nvPicPr>
          <p:cNvPr id="3" name="Graphic 2" descr="Apple with solid fill">
            <a:extLst>
              <a:ext uri="{FF2B5EF4-FFF2-40B4-BE49-F238E27FC236}">
                <a16:creationId xmlns:a16="http://schemas.microsoft.com/office/drawing/2014/main" id="{BDCF6908-CB83-CAF1-9C31-9983E31D69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26150" y="5422699"/>
            <a:ext cx="1191530" cy="119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71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chemeClr val="accent1">
                <a:lumMod val="5000"/>
                <a:lumOff val="95000"/>
                <a:alpha val="7000"/>
              </a:schemeClr>
            </a:gs>
            <a:gs pos="100000">
              <a:srgbClr val="FF0000">
                <a:alpha val="21000"/>
              </a:srgbClr>
            </a:gs>
            <a:gs pos="0">
              <a:srgbClr val="FFFF00">
                <a:alpha val="5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0DE-4373-2E18-FB4B-CC102192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70642"/>
            <a:ext cx="6858000" cy="400368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Middle Income Status- A Possibility or Impossibility for Ethiopia.</a:t>
            </a:r>
            <a:endParaRPr lang="en-IN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0451CE-9A92-423D-A8EB-2BC41A9B3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21363" y="207287"/>
            <a:ext cx="12198986" cy="6099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5BF32-56EB-ACA6-5DF3-28F7FC63F2ED}"/>
              </a:ext>
            </a:extLst>
          </p:cNvPr>
          <p:cNvSpPr txBox="1"/>
          <p:nvPr/>
        </p:nvSpPr>
        <p:spPr>
          <a:xfrm>
            <a:off x="13208000" y="3332480"/>
            <a:ext cx="400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Arpan Das</a:t>
            </a:r>
          </a:p>
          <a:p>
            <a:r>
              <a:rPr lang="en-US" b="1" dirty="0"/>
              <a:t>M.Sc. Economics (22060242014)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EAA0D-673D-B9E8-5284-BAAF33DBBEFC}"/>
              </a:ext>
            </a:extLst>
          </p:cNvPr>
          <p:cNvSpPr txBox="1"/>
          <p:nvPr/>
        </p:nvSpPr>
        <p:spPr>
          <a:xfrm>
            <a:off x="217213" y="-1147120"/>
            <a:ext cx="3541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A56659-0C02-B8F4-3214-13B0EA173245}"/>
              </a:ext>
            </a:extLst>
          </p:cNvPr>
          <p:cNvSpPr txBox="1"/>
          <p:nvPr/>
        </p:nvSpPr>
        <p:spPr>
          <a:xfrm>
            <a:off x="217213" y="-962645"/>
            <a:ext cx="124222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for Research.</a:t>
            </a:r>
            <a:endParaRPr lang="en-IN" sz="4400" dirty="0"/>
          </a:p>
        </p:txBody>
      </p:sp>
      <p:pic>
        <p:nvPicPr>
          <p:cNvPr id="28" name="Content Placeholder 11">
            <a:extLst>
              <a:ext uri="{FF2B5EF4-FFF2-40B4-BE49-F238E27FC236}">
                <a16:creationId xmlns:a16="http://schemas.microsoft.com/office/drawing/2014/main" id="{60E90DD9-25F4-9871-31EF-FFB0D58C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382" y="7683818"/>
            <a:ext cx="4056146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C6D8B-47DC-2DF2-9D66-951B5F404371}"/>
              </a:ext>
            </a:extLst>
          </p:cNvPr>
          <p:cNvSpPr txBox="1"/>
          <p:nvPr/>
        </p:nvSpPr>
        <p:spPr>
          <a:xfrm>
            <a:off x="161332" y="185525"/>
            <a:ext cx="11822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Econometrics.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2C57EC-24F2-471B-3DF3-609F7E606E1F}"/>
                  </a:ext>
                </a:extLst>
              </p:cNvPr>
              <p:cNvSpPr txBox="1"/>
              <p:nvPr/>
            </p:nvSpPr>
            <p:spPr>
              <a:xfrm>
                <a:off x="217213" y="1186774"/>
                <a:ext cx="1176650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Multivariate Time Series Model:</a:t>
                </a:r>
              </a:p>
              <a:p>
                <a:pPr algn="ctr">
                  <a:lnSpc>
                    <a:spcPct val="200000"/>
                  </a:lnSpc>
                </a:pPr>
                <a:r>
                  <a:rPr lang="en-US" sz="1800" b="1" i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logGDPPC</a:t>
                </a:r>
                <a:r>
                  <a:rPr lang="en-US" sz="1800" b="1" i="1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b="1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𝑽𝑨𝑩𝑨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𝑽𝑨𝑩𝑴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𝑽𝑨𝑩𝑺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𝑰𝑴𝑷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sub>
                    </m:sSub>
                    <m:sSub>
                      <m:sSub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𝑭𝑹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endParaRPr lang="en-IN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IN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Why log?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IN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</a:t>
                </a:r>
                <a:r>
                  <a:rPr lang="en-IN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only imports?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IN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Why Value added by GDP?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2C57EC-24F2-471B-3DF3-609F7E606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13" y="1186774"/>
                <a:ext cx="11766506" cy="3139321"/>
              </a:xfrm>
              <a:prstGeom prst="rect">
                <a:avLst/>
              </a:prstGeom>
              <a:blipFill>
                <a:blip r:embed="rId5"/>
                <a:stretch>
                  <a:fillRect l="-3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0766A88-99EA-FCEC-2FFD-BEF2C839B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17263"/>
              </p:ext>
            </p:extLst>
          </p:nvPr>
        </p:nvGraphicFramePr>
        <p:xfrm>
          <a:off x="3758551" y="2474493"/>
          <a:ext cx="8216236" cy="3716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4780">
                  <a:extLst>
                    <a:ext uri="{9D8B030D-6E8A-4147-A177-3AD203B41FA5}">
                      <a16:colId xmlns:a16="http://schemas.microsoft.com/office/drawing/2014/main" val="2730293994"/>
                    </a:ext>
                  </a:extLst>
                </a:gridCol>
                <a:gridCol w="2493035">
                  <a:extLst>
                    <a:ext uri="{9D8B030D-6E8A-4147-A177-3AD203B41FA5}">
                      <a16:colId xmlns:a16="http://schemas.microsoft.com/office/drawing/2014/main" val="2745431512"/>
                    </a:ext>
                  </a:extLst>
                </a:gridCol>
                <a:gridCol w="2969034">
                  <a:extLst>
                    <a:ext uri="{9D8B030D-6E8A-4147-A177-3AD203B41FA5}">
                      <a16:colId xmlns:a16="http://schemas.microsoft.com/office/drawing/2014/main" val="327728582"/>
                    </a:ext>
                  </a:extLst>
                </a:gridCol>
                <a:gridCol w="2089387">
                  <a:extLst>
                    <a:ext uri="{9D8B030D-6E8A-4147-A177-3AD203B41FA5}">
                      <a16:colId xmlns:a16="http://schemas.microsoft.com/office/drawing/2014/main" val="3006591020"/>
                    </a:ext>
                  </a:extLst>
                </a:gridCol>
              </a:tblGrid>
              <a:tr h="5413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 No.</a:t>
                      </a:r>
                      <a:endParaRPr lang="en-IN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name</a:t>
                      </a:r>
                      <a:endParaRPr lang="en-IN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Abbreviation.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Abbreviation (For Simplicity)</a:t>
                      </a:r>
                      <a:endParaRPr lang="en-IN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590816"/>
                  </a:ext>
                </a:extLst>
              </a:tr>
              <a:tr h="262076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GDP Per capita</a:t>
                      </a:r>
                      <a:endParaRPr lang="en-IN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logGDPPC</a:t>
                      </a:r>
                      <a:endParaRPr lang="en-IN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logGDPPC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502359"/>
                  </a:ext>
                </a:extLst>
              </a:tr>
              <a:tr h="55432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2.  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Added by Agriculture by GDP</a:t>
                      </a:r>
                      <a:endParaRPr lang="en-IN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ValueAddedbyagripartofGDP</a:t>
                      </a:r>
                      <a:endParaRPr lang="en-IN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VABA</a:t>
                      </a:r>
                      <a:endParaRPr lang="en-IN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792657"/>
                  </a:ext>
                </a:extLst>
              </a:tr>
              <a:tr h="55432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3. 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Added by Services by GDP</a:t>
                      </a:r>
                      <a:endParaRPr lang="en-IN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ValueAddedbyservicepartofG</a:t>
                      </a:r>
                      <a:endParaRPr lang="en-IN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VABS</a:t>
                      </a:r>
                      <a:endParaRPr lang="en-IN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423059"/>
                  </a:ext>
                </a:extLst>
              </a:tr>
              <a:tr h="675403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Added by Manufacturing by GDP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ValueAddedbymanupartofGDP</a:t>
                      </a:r>
                      <a:endParaRPr lang="en-IN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VABM</a:t>
                      </a:r>
                      <a:endParaRPr lang="en-IN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9420561"/>
                  </a:ext>
                </a:extLst>
              </a:tr>
              <a:tr h="26207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5. 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Fertility Rate</a:t>
                      </a:r>
                      <a:endParaRPr lang="en-IN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FertilityRate </a:t>
                      </a:r>
                      <a:endParaRPr lang="en-IN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</a:t>
                      </a:r>
                      <a:endParaRPr lang="en-IN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7963897"/>
                  </a:ext>
                </a:extLst>
              </a:tr>
              <a:tr h="26207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6. 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Imports by GDP</a:t>
                      </a:r>
                      <a:endParaRPr lang="en-IN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ImportsbyGDP</a:t>
                      </a:r>
                      <a:endParaRPr lang="en-IN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1190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673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chemeClr val="accent1">
                <a:lumMod val="5000"/>
                <a:lumOff val="95000"/>
                <a:alpha val="7000"/>
              </a:schemeClr>
            </a:gs>
            <a:gs pos="100000">
              <a:srgbClr val="FF0000">
                <a:alpha val="21000"/>
              </a:srgbClr>
            </a:gs>
            <a:gs pos="0">
              <a:srgbClr val="FFFF00">
                <a:alpha val="5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0DE-4373-2E18-FB4B-CC102192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70642"/>
            <a:ext cx="6858000" cy="400368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Middle Income Status- A Possibility or Impossibility for Ethiopia.</a:t>
            </a:r>
            <a:endParaRPr lang="en-IN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0451CE-9A92-423D-A8EB-2BC41A9B3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21363" y="207287"/>
            <a:ext cx="12198986" cy="6099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5BF32-56EB-ACA6-5DF3-28F7FC63F2ED}"/>
              </a:ext>
            </a:extLst>
          </p:cNvPr>
          <p:cNvSpPr txBox="1"/>
          <p:nvPr/>
        </p:nvSpPr>
        <p:spPr>
          <a:xfrm>
            <a:off x="13208000" y="3332480"/>
            <a:ext cx="400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Arpan Das</a:t>
            </a:r>
          </a:p>
          <a:p>
            <a:r>
              <a:rPr lang="en-US" b="1" dirty="0"/>
              <a:t>M.Sc. Economics (22060242014)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EAA0D-673D-B9E8-5284-BAAF33DBBEFC}"/>
              </a:ext>
            </a:extLst>
          </p:cNvPr>
          <p:cNvSpPr txBox="1"/>
          <p:nvPr/>
        </p:nvSpPr>
        <p:spPr>
          <a:xfrm>
            <a:off x="217213" y="-1147120"/>
            <a:ext cx="3541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A56659-0C02-B8F4-3214-13B0EA173245}"/>
              </a:ext>
            </a:extLst>
          </p:cNvPr>
          <p:cNvSpPr txBox="1"/>
          <p:nvPr/>
        </p:nvSpPr>
        <p:spPr>
          <a:xfrm>
            <a:off x="217213" y="-962645"/>
            <a:ext cx="124222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for Research.</a:t>
            </a:r>
            <a:endParaRPr lang="en-IN" sz="4400" dirty="0"/>
          </a:p>
        </p:txBody>
      </p:sp>
      <p:pic>
        <p:nvPicPr>
          <p:cNvPr id="28" name="Content Placeholder 11">
            <a:extLst>
              <a:ext uri="{FF2B5EF4-FFF2-40B4-BE49-F238E27FC236}">
                <a16:creationId xmlns:a16="http://schemas.microsoft.com/office/drawing/2014/main" id="{60E90DD9-25F4-9871-31EF-FFB0D58C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382" y="7683818"/>
            <a:ext cx="4056146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C6D8B-47DC-2DF2-9D66-951B5F404371}"/>
              </a:ext>
            </a:extLst>
          </p:cNvPr>
          <p:cNvSpPr txBox="1"/>
          <p:nvPr/>
        </p:nvSpPr>
        <p:spPr>
          <a:xfrm>
            <a:off x="161332" y="185525"/>
            <a:ext cx="11822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Econometrics.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C2DFB7-47E3-1897-A0D9-DE5850DCE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234" y="1732179"/>
            <a:ext cx="10143532" cy="38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58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chemeClr val="accent1">
                <a:lumMod val="5000"/>
                <a:lumOff val="95000"/>
                <a:alpha val="7000"/>
              </a:schemeClr>
            </a:gs>
            <a:gs pos="100000">
              <a:srgbClr val="FF0000">
                <a:alpha val="21000"/>
              </a:srgbClr>
            </a:gs>
            <a:gs pos="0">
              <a:srgbClr val="FFFF00">
                <a:alpha val="5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0DE-4373-2E18-FB4B-CC102192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251" y="6391796"/>
            <a:ext cx="6643991" cy="466204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Middle Income Status- A Possibility or Impossibility for Ethiopia.</a:t>
            </a:r>
            <a:endParaRPr lang="en-IN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0451CE-9A92-423D-A8EB-2BC41A9B3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21363" y="207287"/>
            <a:ext cx="12198986" cy="6099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5BF32-56EB-ACA6-5DF3-28F7FC63F2ED}"/>
              </a:ext>
            </a:extLst>
          </p:cNvPr>
          <p:cNvSpPr txBox="1"/>
          <p:nvPr/>
        </p:nvSpPr>
        <p:spPr>
          <a:xfrm>
            <a:off x="13208000" y="3332480"/>
            <a:ext cx="400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Arpan Das</a:t>
            </a:r>
          </a:p>
          <a:p>
            <a:r>
              <a:rPr lang="en-US" b="1" dirty="0"/>
              <a:t>M.Sc. Economics (22060242014)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EAA0D-673D-B9E8-5284-BAAF33DBBEFC}"/>
              </a:ext>
            </a:extLst>
          </p:cNvPr>
          <p:cNvSpPr txBox="1"/>
          <p:nvPr/>
        </p:nvSpPr>
        <p:spPr>
          <a:xfrm>
            <a:off x="217213" y="-1147120"/>
            <a:ext cx="3541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A56659-0C02-B8F4-3214-13B0EA173245}"/>
              </a:ext>
            </a:extLst>
          </p:cNvPr>
          <p:cNvSpPr txBox="1"/>
          <p:nvPr/>
        </p:nvSpPr>
        <p:spPr>
          <a:xfrm>
            <a:off x="217213" y="-962645"/>
            <a:ext cx="124222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for Research.</a:t>
            </a:r>
            <a:endParaRPr lang="en-IN" sz="4400" dirty="0"/>
          </a:p>
        </p:txBody>
      </p:sp>
      <p:pic>
        <p:nvPicPr>
          <p:cNvPr id="28" name="Content Placeholder 11">
            <a:extLst>
              <a:ext uri="{FF2B5EF4-FFF2-40B4-BE49-F238E27FC236}">
                <a16:creationId xmlns:a16="http://schemas.microsoft.com/office/drawing/2014/main" id="{60E90DD9-25F4-9871-31EF-FFB0D58C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382" y="7683818"/>
            <a:ext cx="4056146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C6D8B-47DC-2DF2-9D66-951B5F404371}"/>
              </a:ext>
            </a:extLst>
          </p:cNvPr>
          <p:cNvSpPr txBox="1"/>
          <p:nvPr/>
        </p:nvSpPr>
        <p:spPr>
          <a:xfrm>
            <a:off x="161332" y="185525"/>
            <a:ext cx="11822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Econometrics.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DE01C-FB98-E3F2-C8F5-CE781E4B340C}"/>
              </a:ext>
            </a:extLst>
          </p:cNvPr>
          <p:cNvSpPr txBox="1"/>
          <p:nvPr/>
        </p:nvSpPr>
        <p:spPr>
          <a:xfrm>
            <a:off x="340468" y="1333695"/>
            <a:ext cx="5262664" cy="2431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Multicolinearity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 only Imports used)</a:t>
            </a:r>
          </a:p>
          <a:p>
            <a:pPr>
              <a:lnSpc>
                <a:spcPct val="3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 Heteroscedasticity (Value added by GDP used)</a:t>
            </a:r>
          </a:p>
          <a:p>
            <a:pPr>
              <a:lnSpc>
                <a:spcPct val="3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Autocorrelation present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1F17FD-DB4A-59FB-1FA3-8FDECE8C7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821" y="1352229"/>
            <a:ext cx="4562272" cy="2048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51770E-1D3D-D1AD-FBDC-00C6D0B60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5821" y="3634912"/>
            <a:ext cx="3180628" cy="25225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0A206D-79A5-B575-C242-AC9E2575B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468" y="4159967"/>
            <a:ext cx="4431131" cy="87294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68DA2E-F26B-FF45-1755-E279B58B6175}"/>
              </a:ext>
            </a:extLst>
          </p:cNvPr>
          <p:cNvCxnSpPr>
            <a:stCxn id="11" idx="2"/>
          </p:cNvCxnSpPr>
          <p:nvPr/>
        </p:nvCxnSpPr>
        <p:spPr>
          <a:xfrm flipH="1">
            <a:off x="2556033" y="5032909"/>
            <a:ext cx="1" cy="44935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61F963-D4EE-A912-F759-E97106AE4F97}"/>
              </a:ext>
            </a:extLst>
          </p:cNvPr>
          <p:cNvSpPr txBox="1"/>
          <p:nvPr/>
        </p:nvSpPr>
        <p:spPr>
          <a:xfrm>
            <a:off x="756234" y="5563394"/>
            <a:ext cx="443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Positive Autocorrelation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Graphic 17" descr="Angry face with fang">
            <a:extLst>
              <a:ext uri="{FF2B5EF4-FFF2-40B4-BE49-F238E27FC236}">
                <a16:creationId xmlns:a16="http://schemas.microsoft.com/office/drawing/2014/main" id="{494E4DA7-C584-EA3F-E245-37EF392315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13467" y="5344897"/>
            <a:ext cx="831523" cy="80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55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chemeClr val="accent1">
                <a:lumMod val="5000"/>
                <a:lumOff val="95000"/>
                <a:alpha val="7000"/>
              </a:schemeClr>
            </a:gs>
            <a:gs pos="100000">
              <a:srgbClr val="FF0000">
                <a:alpha val="21000"/>
              </a:srgbClr>
            </a:gs>
            <a:gs pos="0">
              <a:srgbClr val="FFFF00">
                <a:alpha val="5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0DE-4373-2E18-FB4B-CC102192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251" y="6391796"/>
            <a:ext cx="6643991" cy="466204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Middle Income Status- A Possibility or Impossibility for Ethiopia.</a:t>
            </a:r>
            <a:endParaRPr lang="en-IN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0451CE-9A92-423D-A8EB-2BC41A9B3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21363" y="207287"/>
            <a:ext cx="12198986" cy="6099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5BF32-56EB-ACA6-5DF3-28F7FC63F2ED}"/>
              </a:ext>
            </a:extLst>
          </p:cNvPr>
          <p:cNvSpPr txBox="1"/>
          <p:nvPr/>
        </p:nvSpPr>
        <p:spPr>
          <a:xfrm>
            <a:off x="13208000" y="3332480"/>
            <a:ext cx="400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Arpan Das</a:t>
            </a:r>
          </a:p>
          <a:p>
            <a:r>
              <a:rPr lang="en-US" b="1" dirty="0"/>
              <a:t>M.Sc. Economics (22060242014)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EAA0D-673D-B9E8-5284-BAAF33DBBEFC}"/>
              </a:ext>
            </a:extLst>
          </p:cNvPr>
          <p:cNvSpPr txBox="1"/>
          <p:nvPr/>
        </p:nvSpPr>
        <p:spPr>
          <a:xfrm>
            <a:off x="217213" y="-1147120"/>
            <a:ext cx="3541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A56659-0C02-B8F4-3214-13B0EA173245}"/>
              </a:ext>
            </a:extLst>
          </p:cNvPr>
          <p:cNvSpPr txBox="1"/>
          <p:nvPr/>
        </p:nvSpPr>
        <p:spPr>
          <a:xfrm>
            <a:off x="217213" y="-962645"/>
            <a:ext cx="124222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for Research.</a:t>
            </a:r>
            <a:endParaRPr lang="en-IN" sz="4400" dirty="0"/>
          </a:p>
        </p:txBody>
      </p:sp>
      <p:pic>
        <p:nvPicPr>
          <p:cNvPr id="28" name="Content Placeholder 11">
            <a:extLst>
              <a:ext uri="{FF2B5EF4-FFF2-40B4-BE49-F238E27FC236}">
                <a16:creationId xmlns:a16="http://schemas.microsoft.com/office/drawing/2014/main" id="{60E90DD9-25F4-9871-31EF-FFB0D58C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382" y="7683818"/>
            <a:ext cx="4056146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C6D8B-47DC-2DF2-9D66-951B5F404371}"/>
              </a:ext>
            </a:extLst>
          </p:cNvPr>
          <p:cNvSpPr txBox="1"/>
          <p:nvPr/>
        </p:nvSpPr>
        <p:spPr>
          <a:xfrm>
            <a:off x="161332" y="185525"/>
            <a:ext cx="11822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Econometrics.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46760-8735-5058-9051-36C551318AD1}"/>
              </a:ext>
            </a:extLst>
          </p:cNvPr>
          <p:cNvSpPr txBox="1"/>
          <p:nvPr/>
        </p:nvSpPr>
        <p:spPr>
          <a:xfrm>
            <a:off x="340468" y="1215957"/>
            <a:ext cx="5856051" cy="502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Stationarity check- ADF test.</a:t>
            </a:r>
          </a:p>
          <a:p>
            <a:pPr marL="800100" lvl="1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Fertility Rate was stable at t-2 levels.</a:t>
            </a:r>
          </a:p>
          <a:p>
            <a:pPr marL="800100" lvl="1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were stable at t-1 level.</a:t>
            </a: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 Statistic- 2 (VECM Model used)</a:t>
            </a: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Lag length- 5.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617C02-00CF-4E05-FEE9-D4FA346E5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856" y="2918298"/>
            <a:ext cx="7248863" cy="31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09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chemeClr val="accent1">
                <a:lumMod val="5000"/>
                <a:lumOff val="95000"/>
                <a:alpha val="7000"/>
              </a:schemeClr>
            </a:gs>
            <a:gs pos="100000">
              <a:srgbClr val="FF0000">
                <a:alpha val="21000"/>
              </a:srgbClr>
            </a:gs>
            <a:gs pos="0">
              <a:srgbClr val="FFFF00">
                <a:alpha val="5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0DE-4373-2E18-FB4B-CC102192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251" y="6391796"/>
            <a:ext cx="6643991" cy="466204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Middle Income Status- A Possibility or Impossibility for Ethiopia.</a:t>
            </a:r>
            <a:endParaRPr lang="en-IN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0451CE-9A92-423D-A8EB-2BC41A9B3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21363" y="207287"/>
            <a:ext cx="12198986" cy="6099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5BF32-56EB-ACA6-5DF3-28F7FC63F2ED}"/>
              </a:ext>
            </a:extLst>
          </p:cNvPr>
          <p:cNvSpPr txBox="1"/>
          <p:nvPr/>
        </p:nvSpPr>
        <p:spPr>
          <a:xfrm>
            <a:off x="13208000" y="3332480"/>
            <a:ext cx="400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Arpan Das</a:t>
            </a:r>
          </a:p>
          <a:p>
            <a:r>
              <a:rPr lang="en-US" b="1" dirty="0"/>
              <a:t>M.Sc. Economics (22060242014)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EAA0D-673D-B9E8-5284-BAAF33DBBEFC}"/>
              </a:ext>
            </a:extLst>
          </p:cNvPr>
          <p:cNvSpPr txBox="1"/>
          <p:nvPr/>
        </p:nvSpPr>
        <p:spPr>
          <a:xfrm>
            <a:off x="217213" y="-1147120"/>
            <a:ext cx="3541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A56659-0C02-B8F4-3214-13B0EA173245}"/>
              </a:ext>
            </a:extLst>
          </p:cNvPr>
          <p:cNvSpPr txBox="1"/>
          <p:nvPr/>
        </p:nvSpPr>
        <p:spPr>
          <a:xfrm>
            <a:off x="217213" y="-962645"/>
            <a:ext cx="124222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for Research.</a:t>
            </a:r>
            <a:endParaRPr lang="en-IN" sz="4400" dirty="0"/>
          </a:p>
        </p:txBody>
      </p:sp>
      <p:pic>
        <p:nvPicPr>
          <p:cNvPr id="28" name="Content Placeholder 11">
            <a:extLst>
              <a:ext uri="{FF2B5EF4-FFF2-40B4-BE49-F238E27FC236}">
                <a16:creationId xmlns:a16="http://schemas.microsoft.com/office/drawing/2014/main" id="{60E90DD9-25F4-9871-31EF-FFB0D58C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382" y="7683818"/>
            <a:ext cx="4056146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C6D8B-47DC-2DF2-9D66-951B5F404371}"/>
              </a:ext>
            </a:extLst>
          </p:cNvPr>
          <p:cNvSpPr txBox="1"/>
          <p:nvPr/>
        </p:nvSpPr>
        <p:spPr>
          <a:xfrm>
            <a:off x="161332" y="185525"/>
            <a:ext cx="11822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Econometrics.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46760-8735-5058-9051-36C551318AD1}"/>
              </a:ext>
            </a:extLst>
          </p:cNvPr>
          <p:cNvSpPr txBox="1"/>
          <p:nvPr/>
        </p:nvSpPr>
        <p:spPr>
          <a:xfrm>
            <a:off x="340468" y="1215957"/>
            <a:ext cx="5856051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9A21A2-490C-037A-4985-E0666466E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476276"/>
              </p:ext>
            </p:extLst>
          </p:nvPr>
        </p:nvGraphicFramePr>
        <p:xfrm>
          <a:off x="340467" y="1448740"/>
          <a:ext cx="11511064" cy="2208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5828">
                  <a:extLst>
                    <a:ext uri="{9D8B030D-6E8A-4147-A177-3AD203B41FA5}">
                      <a16:colId xmlns:a16="http://schemas.microsoft.com/office/drawing/2014/main" val="3361529962"/>
                    </a:ext>
                  </a:extLst>
                </a:gridCol>
                <a:gridCol w="3891562">
                  <a:extLst>
                    <a:ext uri="{9D8B030D-6E8A-4147-A177-3AD203B41FA5}">
                      <a16:colId xmlns:a16="http://schemas.microsoft.com/office/drawing/2014/main" val="2042474707"/>
                    </a:ext>
                  </a:extLst>
                </a:gridCol>
                <a:gridCol w="1494714">
                  <a:extLst>
                    <a:ext uri="{9D8B030D-6E8A-4147-A177-3AD203B41FA5}">
                      <a16:colId xmlns:a16="http://schemas.microsoft.com/office/drawing/2014/main" val="3538601644"/>
                    </a:ext>
                  </a:extLst>
                </a:gridCol>
                <a:gridCol w="1209480">
                  <a:extLst>
                    <a:ext uri="{9D8B030D-6E8A-4147-A177-3AD203B41FA5}">
                      <a16:colId xmlns:a16="http://schemas.microsoft.com/office/drawing/2014/main" val="3889134254"/>
                    </a:ext>
                  </a:extLst>
                </a:gridCol>
                <a:gridCol w="1209480">
                  <a:extLst>
                    <a:ext uri="{9D8B030D-6E8A-4147-A177-3AD203B41FA5}">
                      <a16:colId xmlns:a16="http://schemas.microsoft.com/office/drawing/2014/main" val="736922198"/>
                    </a:ext>
                  </a:extLst>
                </a:gridCol>
              </a:tblGrid>
              <a:tr h="36814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(Dependent)</a:t>
                      </a:r>
                      <a:endParaRPr lang="en-IN" sz="1400" b="1" u="none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(Independent)</a:t>
                      </a:r>
                      <a:endParaRPr lang="en-IN" sz="1400" b="1" u="none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 value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P&gt;= |z|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82092358"/>
                  </a:ext>
                </a:extLst>
              </a:tr>
              <a:tr h="36814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D_D2FR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73801464"/>
                  </a:ext>
                </a:extLst>
              </a:tr>
              <a:tr h="36814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D1GDPPC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-1.387674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-3.36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74882364"/>
                  </a:ext>
                </a:extLst>
              </a:tr>
              <a:tr h="36814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ValueAddedbyservicepartofGDP</a:t>
                      </a:r>
                      <a:endParaRPr lang="en-IN" sz="1400" b="1" u="none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-0.045102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-3.45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34738119"/>
                  </a:ext>
                </a:extLst>
              </a:tr>
              <a:tr h="36814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D_D1VABA 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71081170"/>
                  </a:ext>
                </a:extLst>
              </a:tr>
              <a:tr h="36814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D1GDPPC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93.94956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2.25</a:t>
                      </a:r>
                      <a:endParaRPr lang="en-IN" sz="1400" b="1" u="none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IN" sz="2000" b="1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</a:t>
                      </a:r>
                      <a:endParaRPr lang="en-IN" sz="1400" b="1" u="none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142051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4AB74B7-DE2F-18BA-13E6-41DA43DC2777}"/>
              </a:ext>
            </a:extLst>
          </p:cNvPr>
          <p:cNvSpPr txBox="1"/>
          <p:nvPr/>
        </p:nvSpPr>
        <p:spPr>
          <a:xfrm>
            <a:off x="384242" y="3951637"/>
            <a:ext cx="11423514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notice (In terms of relation):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Per Capita has negative relation with Fertility Rate.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Fertility Rate has negative relation with Value added in Services.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added by Agriculture has a positive relation with GDP Per Capita </a:t>
            </a:r>
          </a:p>
        </p:txBody>
      </p:sp>
    </p:spTree>
    <p:extLst>
      <p:ext uri="{BB962C8B-B14F-4D97-AF65-F5344CB8AC3E}">
        <p14:creationId xmlns:p14="http://schemas.microsoft.com/office/powerpoint/2010/main" val="2239110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chemeClr val="accent1">
                <a:lumMod val="5000"/>
                <a:lumOff val="95000"/>
                <a:alpha val="7000"/>
              </a:schemeClr>
            </a:gs>
            <a:gs pos="100000">
              <a:srgbClr val="FF0000">
                <a:alpha val="21000"/>
              </a:srgbClr>
            </a:gs>
            <a:gs pos="0">
              <a:srgbClr val="FFFF00">
                <a:alpha val="5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0DE-4373-2E18-FB4B-CC102192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442" y="6995459"/>
            <a:ext cx="6643991" cy="466204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Middle Income Status- A Possibility or Impossibility for Ethiopia.</a:t>
            </a:r>
            <a:endParaRPr lang="en-IN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0451CE-9A92-423D-A8EB-2BC41A9B3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21363" y="207287"/>
            <a:ext cx="12198986" cy="6099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5BF32-56EB-ACA6-5DF3-28F7FC63F2ED}"/>
              </a:ext>
            </a:extLst>
          </p:cNvPr>
          <p:cNvSpPr txBox="1"/>
          <p:nvPr/>
        </p:nvSpPr>
        <p:spPr>
          <a:xfrm>
            <a:off x="13208000" y="3332480"/>
            <a:ext cx="400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Arpan Das</a:t>
            </a:r>
          </a:p>
          <a:p>
            <a:r>
              <a:rPr lang="en-US" b="1" dirty="0"/>
              <a:t>M.Sc. Economics (22060242014)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EAA0D-673D-B9E8-5284-BAAF33DBBEFC}"/>
              </a:ext>
            </a:extLst>
          </p:cNvPr>
          <p:cNvSpPr txBox="1"/>
          <p:nvPr/>
        </p:nvSpPr>
        <p:spPr>
          <a:xfrm>
            <a:off x="217213" y="-1147120"/>
            <a:ext cx="3541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A56659-0C02-B8F4-3214-13B0EA173245}"/>
              </a:ext>
            </a:extLst>
          </p:cNvPr>
          <p:cNvSpPr txBox="1"/>
          <p:nvPr/>
        </p:nvSpPr>
        <p:spPr>
          <a:xfrm>
            <a:off x="217213" y="-962645"/>
            <a:ext cx="124222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for Research.</a:t>
            </a:r>
            <a:endParaRPr lang="en-IN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C6D8B-47DC-2DF2-9D66-951B5F404371}"/>
              </a:ext>
            </a:extLst>
          </p:cNvPr>
          <p:cNvSpPr txBox="1"/>
          <p:nvPr/>
        </p:nvSpPr>
        <p:spPr>
          <a:xfrm>
            <a:off x="17776" y="21739"/>
            <a:ext cx="11822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Econometrics.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46760-8735-5058-9051-36C551318AD1}"/>
              </a:ext>
            </a:extLst>
          </p:cNvPr>
          <p:cNvSpPr txBox="1"/>
          <p:nvPr/>
        </p:nvSpPr>
        <p:spPr>
          <a:xfrm>
            <a:off x="340468" y="1215957"/>
            <a:ext cx="5856051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B74B7-DE2F-18BA-13E6-41DA43DC2777}"/>
              </a:ext>
            </a:extLst>
          </p:cNvPr>
          <p:cNvSpPr txBox="1"/>
          <p:nvPr/>
        </p:nvSpPr>
        <p:spPr>
          <a:xfrm>
            <a:off x="17776" y="791180"/>
            <a:ext cx="11423514" cy="540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model suggests something different.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 (t-2) = -1.39*GDPPC(t-1) – 0.05*VABS (t).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VABA (t-1) = 93.95* GDPDC (t-1).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fertility rate is dependent on the GDP Per Capita and the Services sector value added by Ethiopia.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is the answer- Nations with inefficient labors have some of the highest fertility rates.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Ethiopia has a booming Services sector which accounts for roughly 38% of value added in GDP.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sector: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Pay – Having Kids affordable – Not good for the GDP Per capita.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agriculture still is biggest sector to input value into the Ethiopian Economy (Roughly 56%).</a:t>
            </a:r>
          </a:p>
        </p:txBody>
      </p:sp>
      <p:pic>
        <p:nvPicPr>
          <p:cNvPr id="10" name="Graphic 9" descr="Apple with solid fill">
            <a:extLst>
              <a:ext uri="{FF2B5EF4-FFF2-40B4-BE49-F238E27FC236}">
                <a16:creationId xmlns:a16="http://schemas.microsoft.com/office/drawing/2014/main" id="{62C6B95D-17E5-92EE-BD4A-B21EE75F1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5705" y="65435"/>
            <a:ext cx="536210" cy="53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54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4806268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0DE-4373-2E18-FB4B-CC102192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999" y="6504092"/>
            <a:ext cx="6858000" cy="400368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Middle Income Status- A Possibility or Impossibility for Ethiopia.</a:t>
            </a:r>
            <a:endParaRPr lang="en-IN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0451CE-9A92-423D-A8EB-2BC41A9B3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986" y="-11210"/>
            <a:ext cx="12198986" cy="6099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5BF32-56EB-ACA6-5DF3-28F7FC63F2ED}"/>
              </a:ext>
            </a:extLst>
          </p:cNvPr>
          <p:cNvSpPr txBox="1"/>
          <p:nvPr/>
        </p:nvSpPr>
        <p:spPr>
          <a:xfrm>
            <a:off x="13208000" y="3332480"/>
            <a:ext cx="400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Arpan Das</a:t>
            </a:r>
          </a:p>
          <a:p>
            <a:r>
              <a:rPr lang="en-US" b="1" dirty="0"/>
              <a:t>M.Sc. Economics (22060242014)</a:t>
            </a:r>
            <a:endParaRPr lang="en-IN" b="1" dirty="0"/>
          </a:p>
        </p:txBody>
      </p:sp>
      <p:pic>
        <p:nvPicPr>
          <p:cNvPr id="6" name="Graphic 5" descr="Bar graph with upward trend with solid fill">
            <a:extLst>
              <a:ext uri="{FF2B5EF4-FFF2-40B4-BE49-F238E27FC236}">
                <a16:creationId xmlns:a16="http://schemas.microsoft.com/office/drawing/2014/main" id="{D560E6D2-9793-012C-0991-E3F964A72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183" y="208345"/>
            <a:ext cx="1672382" cy="16723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C89603-7BD6-5C3B-63DE-F235C2B6E7D3}"/>
              </a:ext>
            </a:extLst>
          </p:cNvPr>
          <p:cNvSpPr txBox="1"/>
          <p:nvPr/>
        </p:nvSpPr>
        <p:spPr>
          <a:xfrm>
            <a:off x="2696903" y="207287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81DFE4-07A5-2D48-0C93-0B20291F776F}"/>
              </a:ext>
            </a:extLst>
          </p:cNvPr>
          <p:cNvSpPr txBox="1"/>
          <p:nvPr/>
        </p:nvSpPr>
        <p:spPr>
          <a:xfrm>
            <a:off x="2696903" y="670832"/>
            <a:ext cx="167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04C37-0FF2-4E11-0984-1A48BACB5163}"/>
              </a:ext>
            </a:extLst>
          </p:cNvPr>
          <p:cNvSpPr txBox="1"/>
          <p:nvPr/>
        </p:nvSpPr>
        <p:spPr>
          <a:xfrm>
            <a:off x="2696903" y="1117102"/>
            <a:ext cx="167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Graphic 15" descr="Business Growth with solid fill">
            <a:extLst>
              <a:ext uri="{FF2B5EF4-FFF2-40B4-BE49-F238E27FC236}">
                <a16:creationId xmlns:a16="http://schemas.microsoft.com/office/drawing/2014/main" id="{64B849C6-A5AE-805F-343D-797D46B34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0560" y="2469054"/>
            <a:ext cx="1346200" cy="1346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3BFA72-81CB-6AE6-5CFC-E77D4EA483B4}"/>
              </a:ext>
            </a:extLst>
          </p:cNvPr>
          <p:cNvSpPr txBox="1"/>
          <p:nvPr/>
        </p:nvSpPr>
        <p:spPr>
          <a:xfrm>
            <a:off x="2266565" y="2794508"/>
            <a:ext cx="190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9F2097-5F2C-1594-342C-6F2CF228F892}"/>
              </a:ext>
            </a:extLst>
          </p:cNvPr>
          <p:cNvSpPr txBox="1"/>
          <p:nvPr/>
        </p:nvSpPr>
        <p:spPr>
          <a:xfrm>
            <a:off x="2291790" y="4812618"/>
            <a:ext cx="244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and Exports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EAA0D-673D-B9E8-5284-BAAF33DBBEFC}"/>
              </a:ext>
            </a:extLst>
          </p:cNvPr>
          <p:cNvSpPr txBox="1"/>
          <p:nvPr/>
        </p:nvSpPr>
        <p:spPr>
          <a:xfrm>
            <a:off x="9615863" y="707539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985B1-BC8F-93E8-2F3F-ED5F6F71BFEE}"/>
              </a:ext>
            </a:extLst>
          </p:cNvPr>
          <p:cNvSpPr txBox="1"/>
          <p:nvPr/>
        </p:nvSpPr>
        <p:spPr>
          <a:xfrm>
            <a:off x="9615863" y="2662983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12AFD-29DB-0097-96FF-3FEAA7FD09E4}"/>
              </a:ext>
            </a:extLst>
          </p:cNvPr>
          <p:cNvSpPr txBox="1"/>
          <p:nvPr/>
        </p:nvSpPr>
        <p:spPr>
          <a:xfrm>
            <a:off x="9614395" y="4883064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06D60-F00E-F211-71E0-776DC1C19DC7}"/>
              </a:ext>
            </a:extLst>
          </p:cNvPr>
          <p:cNvSpPr txBox="1"/>
          <p:nvPr/>
        </p:nvSpPr>
        <p:spPr>
          <a:xfrm>
            <a:off x="28968" y="7544936"/>
            <a:ext cx="11407140" cy="499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Africa’s oldest independent country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kern="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ontinent’s 2nd most populus economy with over 100 million people residing here.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Traditionally- Agro based Economy.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1960’s- Liberalization.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1970’s- Social Unrest, Coup attempts leading to formation of Eretria in 1993.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1990’s- Started focusing on development.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Experienced 10% Economic growth rate for past 15 years.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GDP Per Capita still low - $960 in 2022.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started a 10 year development plan in 2019 focusing on SDG Metrics.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88D132-9749-50AC-1552-005D087E0F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0135" y="-3860877"/>
            <a:ext cx="4577729" cy="3033490"/>
          </a:xfrm>
          <a:prstGeom prst="rect">
            <a:avLst/>
          </a:prstGeom>
        </p:spPr>
      </p:pic>
      <p:pic>
        <p:nvPicPr>
          <p:cNvPr id="18" name="Graphic 17" descr="Truck with solid fill">
            <a:extLst>
              <a:ext uri="{FF2B5EF4-FFF2-40B4-BE49-F238E27FC236}">
                <a16:creationId xmlns:a16="http://schemas.microsoft.com/office/drawing/2014/main" id="{1C73EED9-DF9B-6EE6-5BEA-1F9B5E2C0E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6396" y="4304174"/>
            <a:ext cx="1346200" cy="1346200"/>
          </a:xfrm>
          <a:prstGeom prst="rect">
            <a:avLst/>
          </a:prstGeom>
        </p:spPr>
      </p:pic>
      <p:pic>
        <p:nvPicPr>
          <p:cNvPr id="10" name="Graphic 9" descr="Apple with solid fill">
            <a:extLst>
              <a:ext uri="{FF2B5EF4-FFF2-40B4-BE49-F238E27FC236}">
                <a16:creationId xmlns:a16="http://schemas.microsoft.com/office/drawing/2014/main" id="{4C766B89-1729-D296-B048-46C258A393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42659" y="-27392"/>
            <a:ext cx="797109" cy="7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62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1">
                <a:lumMod val="5000"/>
                <a:lumOff val="95000"/>
              </a:schemeClr>
            </a:gs>
            <a:gs pos="100000">
              <a:srgbClr val="FFFF00">
                <a:alpha val="7000"/>
              </a:srgbClr>
            </a:gs>
            <a:gs pos="0">
              <a:srgbClr val="FF0000">
                <a:alpha val="2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0DE-4373-2E18-FB4B-CC102192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70642"/>
            <a:ext cx="6858000" cy="400368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Middle Income Status- A Possibility or Impossibility for Ethiopia.</a:t>
            </a:r>
            <a:endParaRPr lang="en-IN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0451CE-9A92-423D-A8EB-2BC41A9B3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21363" y="207287"/>
            <a:ext cx="12198986" cy="6099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5BF32-56EB-ACA6-5DF3-28F7FC63F2ED}"/>
              </a:ext>
            </a:extLst>
          </p:cNvPr>
          <p:cNvSpPr txBox="1"/>
          <p:nvPr/>
        </p:nvSpPr>
        <p:spPr>
          <a:xfrm>
            <a:off x="13208000" y="3332480"/>
            <a:ext cx="400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Arpan Das</a:t>
            </a:r>
          </a:p>
          <a:p>
            <a:r>
              <a:rPr lang="en-US" b="1" dirty="0"/>
              <a:t>M.Sc. Economics (22060242014)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EAA0D-673D-B9E8-5284-BAAF33DBBEFC}"/>
              </a:ext>
            </a:extLst>
          </p:cNvPr>
          <p:cNvSpPr txBox="1"/>
          <p:nvPr/>
        </p:nvSpPr>
        <p:spPr>
          <a:xfrm>
            <a:off x="431222" y="187174"/>
            <a:ext cx="3541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AB3EC2-B34B-18B1-EC21-AD763A34361D}"/>
              </a:ext>
            </a:extLst>
          </p:cNvPr>
          <p:cNvSpPr txBox="1"/>
          <p:nvPr/>
        </p:nvSpPr>
        <p:spPr>
          <a:xfrm>
            <a:off x="107616" y="1087347"/>
            <a:ext cx="11407140" cy="2777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an Agro-based Economy with a booming services sector.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Fertility rates- Matter of Concern.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sector needs boost- </a:t>
            </a: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started a 10 year development plan in 2019 focusing on SDG Metrics.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current situation- Ethiopia will reach Middle Income status by 2025.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800" kern="0" dirty="0">
              <a:solidFill>
                <a:srgbClr val="0E101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A56659-0C02-B8F4-3214-13B0EA173245}"/>
              </a:ext>
            </a:extLst>
          </p:cNvPr>
          <p:cNvSpPr txBox="1"/>
          <p:nvPr/>
        </p:nvSpPr>
        <p:spPr>
          <a:xfrm>
            <a:off x="217213" y="-962645"/>
            <a:ext cx="124222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for Research.</a:t>
            </a:r>
            <a:endParaRPr lang="en-IN" sz="4400" dirty="0"/>
          </a:p>
        </p:txBody>
      </p:sp>
      <p:pic>
        <p:nvPicPr>
          <p:cNvPr id="28" name="Content Placeholder 11">
            <a:extLst>
              <a:ext uri="{FF2B5EF4-FFF2-40B4-BE49-F238E27FC236}">
                <a16:creationId xmlns:a16="http://schemas.microsoft.com/office/drawing/2014/main" id="{60E90DD9-25F4-9871-31EF-FFB0D58C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382" y="7683818"/>
            <a:ext cx="40561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3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0DE-4373-2E18-FB4B-CC102192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3615"/>
            <a:ext cx="3772788" cy="1325563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So…..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0451CE-9A92-423D-A8EB-2BC41A9B3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209076" y="1738150"/>
            <a:ext cx="6959600" cy="3479800"/>
          </a:xfrm>
          <a:prstGeom prst="rect">
            <a:avLst/>
          </a:prstGeom>
        </p:spPr>
      </p:pic>
      <p:pic>
        <p:nvPicPr>
          <p:cNvPr id="7" name="Graphic 6" descr="Bar graph with upward trend with solid fill">
            <a:extLst>
              <a:ext uri="{FF2B5EF4-FFF2-40B4-BE49-F238E27FC236}">
                <a16:creationId xmlns:a16="http://schemas.microsoft.com/office/drawing/2014/main" id="{F6721B65-8EDA-5872-A920-625984A75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514483" y="229764"/>
            <a:ext cx="1259840" cy="12598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84369F-1235-21CC-D1D1-CD3E83E5BEE9}"/>
              </a:ext>
            </a:extLst>
          </p:cNvPr>
          <p:cNvSpPr txBox="1"/>
          <p:nvPr/>
        </p:nvSpPr>
        <p:spPr>
          <a:xfrm>
            <a:off x="-1921858" y="1689178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C75C46-0698-CCC5-C44E-5065C0C31BF3}"/>
              </a:ext>
            </a:extLst>
          </p:cNvPr>
          <p:cNvSpPr txBox="1"/>
          <p:nvPr/>
        </p:nvSpPr>
        <p:spPr>
          <a:xfrm>
            <a:off x="-1921858" y="2073623"/>
            <a:ext cx="167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FA41BB-3C56-C31A-021B-5131771201F4}"/>
              </a:ext>
            </a:extLst>
          </p:cNvPr>
          <p:cNvSpPr txBox="1"/>
          <p:nvPr/>
        </p:nvSpPr>
        <p:spPr>
          <a:xfrm>
            <a:off x="-1921858" y="2442955"/>
            <a:ext cx="167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404BE0-D13A-6084-9F13-3826E341F0C5}"/>
              </a:ext>
            </a:extLst>
          </p:cNvPr>
          <p:cNvSpPr txBox="1"/>
          <p:nvPr/>
        </p:nvSpPr>
        <p:spPr>
          <a:xfrm>
            <a:off x="-1921859" y="2803007"/>
            <a:ext cx="190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Market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Graphic 23" descr="Business Growth with solid fill">
            <a:extLst>
              <a:ext uri="{FF2B5EF4-FFF2-40B4-BE49-F238E27FC236}">
                <a16:creationId xmlns:a16="http://schemas.microsoft.com/office/drawing/2014/main" id="{E3BB6C5E-B8B4-EA0E-0018-BF797FCA0E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758767" y="3556784"/>
            <a:ext cx="1346200" cy="1346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890ECB2-2AED-A8F9-E791-666B25F23C7C}"/>
              </a:ext>
            </a:extLst>
          </p:cNvPr>
          <p:cNvSpPr txBox="1"/>
          <p:nvPr/>
        </p:nvSpPr>
        <p:spPr>
          <a:xfrm>
            <a:off x="-1682593" y="4718318"/>
            <a:ext cx="167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45CB34-8AA9-FDFB-E0F1-F5049D5D5C9E}"/>
              </a:ext>
            </a:extLst>
          </p:cNvPr>
          <p:cNvSpPr txBox="1"/>
          <p:nvPr/>
        </p:nvSpPr>
        <p:spPr>
          <a:xfrm>
            <a:off x="-1412109" y="6079631"/>
            <a:ext cx="151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6F735E-C0F1-CCD5-0697-9667E4F6BA39}"/>
              </a:ext>
            </a:extLst>
          </p:cNvPr>
          <p:cNvSpPr txBox="1"/>
          <p:nvPr/>
        </p:nvSpPr>
        <p:spPr>
          <a:xfrm>
            <a:off x="12612560" y="3231036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0804E3-7D3D-7B10-5F56-4A0852DAFC29}"/>
              </a:ext>
            </a:extLst>
          </p:cNvPr>
          <p:cNvSpPr txBox="1"/>
          <p:nvPr/>
        </p:nvSpPr>
        <p:spPr>
          <a:xfrm>
            <a:off x="13151543" y="707539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C18FD7-5198-6D55-DD70-B3738BC6217F}"/>
              </a:ext>
            </a:extLst>
          </p:cNvPr>
          <p:cNvSpPr txBox="1"/>
          <p:nvPr/>
        </p:nvSpPr>
        <p:spPr>
          <a:xfrm>
            <a:off x="12982435" y="4984312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Graphic 30" descr="Truck with solid fill">
            <a:extLst>
              <a:ext uri="{FF2B5EF4-FFF2-40B4-BE49-F238E27FC236}">
                <a16:creationId xmlns:a16="http://schemas.microsoft.com/office/drawing/2014/main" id="{E3A90D38-9572-E24E-222B-C59785D34A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682593" y="4749599"/>
            <a:ext cx="1346200" cy="1346200"/>
          </a:xfrm>
          <a:prstGeom prst="rect">
            <a:avLst/>
          </a:prstGeom>
        </p:spPr>
      </p:pic>
      <p:pic>
        <p:nvPicPr>
          <p:cNvPr id="33" name="Graphic 32" descr="Apple with solid fill">
            <a:extLst>
              <a:ext uri="{FF2B5EF4-FFF2-40B4-BE49-F238E27FC236}">
                <a16:creationId xmlns:a16="http://schemas.microsoft.com/office/drawing/2014/main" id="{2F8C122C-B67C-B49B-0375-7F73B5DDDE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21635" y="1489604"/>
            <a:ext cx="4016636" cy="4016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E3A496-A691-1B98-4DC6-EC2F2DC597DF}"/>
              </a:ext>
            </a:extLst>
          </p:cNvPr>
          <p:cNvSpPr txBox="1"/>
          <p:nvPr/>
        </p:nvSpPr>
        <p:spPr>
          <a:xfrm>
            <a:off x="7052081" y="3120832"/>
            <a:ext cx="513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were there??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1CD7AF-70BA-6EB4-959F-6ECA5C62B131}"/>
              </a:ext>
            </a:extLst>
          </p:cNvPr>
          <p:cNvSpPr/>
          <p:nvPr/>
        </p:nvSpPr>
        <p:spPr>
          <a:xfrm>
            <a:off x="5141778" y="6878426"/>
            <a:ext cx="2007687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en-US" sz="11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DD4C1-6BC5-E6B0-88F0-4D44E5D71403}"/>
              </a:ext>
            </a:extLst>
          </p:cNvPr>
          <p:cNvSpPr txBox="1"/>
          <p:nvPr/>
        </p:nvSpPr>
        <p:spPr>
          <a:xfrm>
            <a:off x="-169935" y="7520530"/>
            <a:ext cx="11407140" cy="2777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an Agro-based Economy with a booming services sector.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Fertility rates- Matter of Concern.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sector needs boost- </a:t>
            </a: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started a 10 year development plan in 2019 focusing on SDG Metrics.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current situation- Ethiopia will reach Middle Income status by 2025.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800" kern="0" dirty="0">
              <a:solidFill>
                <a:srgbClr val="0E101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80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0DE-4373-2E18-FB4B-CC102192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3615"/>
            <a:ext cx="3772788" cy="1325563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little game for all!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0451CE-9A92-423D-A8EB-2BC41A9B3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209076" y="1738150"/>
            <a:ext cx="6959600" cy="3479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5BF32-56EB-ACA6-5DF3-28F7FC63F2ED}"/>
              </a:ext>
            </a:extLst>
          </p:cNvPr>
          <p:cNvSpPr txBox="1"/>
          <p:nvPr/>
        </p:nvSpPr>
        <p:spPr>
          <a:xfrm>
            <a:off x="6341746" y="3105834"/>
            <a:ext cx="513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the number of apples hidden throughout the presentation.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Bar graph with upward trend with solid fill">
            <a:extLst>
              <a:ext uri="{FF2B5EF4-FFF2-40B4-BE49-F238E27FC236}">
                <a16:creationId xmlns:a16="http://schemas.microsoft.com/office/drawing/2014/main" id="{F6721B65-8EDA-5872-A920-625984A75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514483" y="229764"/>
            <a:ext cx="1259840" cy="12598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84369F-1235-21CC-D1D1-CD3E83E5BEE9}"/>
              </a:ext>
            </a:extLst>
          </p:cNvPr>
          <p:cNvSpPr txBox="1"/>
          <p:nvPr/>
        </p:nvSpPr>
        <p:spPr>
          <a:xfrm>
            <a:off x="-1921858" y="1689178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C75C46-0698-CCC5-C44E-5065C0C31BF3}"/>
              </a:ext>
            </a:extLst>
          </p:cNvPr>
          <p:cNvSpPr txBox="1"/>
          <p:nvPr/>
        </p:nvSpPr>
        <p:spPr>
          <a:xfrm>
            <a:off x="-1921858" y="2073623"/>
            <a:ext cx="167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FA41BB-3C56-C31A-021B-5131771201F4}"/>
              </a:ext>
            </a:extLst>
          </p:cNvPr>
          <p:cNvSpPr txBox="1"/>
          <p:nvPr/>
        </p:nvSpPr>
        <p:spPr>
          <a:xfrm>
            <a:off x="-1921858" y="2442955"/>
            <a:ext cx="167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404BE0-D13A-6084-9F13-3826E341F0C5}"/>
              </a:ext>
            </a:extLst>
          </p:cNvPr>
          <p:cNvSpPr txBox="1"/>
          <p:nvPr/>
        </p:nvSpPr>
        <p:spPr>
          <a:xfrm>
            <a:off x="-1921859" y="2803007"/>
            <a:ext cx="190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Market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Graphic 23" descr="Business Growth with solid fill">
            <a:extLst>
              <a:ext uri="{FF2B5EF4-FFF2-40B4-BE49-F238E27FC236}">
                <a16:creationId xmlns:a16="http://schemas.microsoft.com/office/drawing/2014/main" id="{E3BB6C5E-B8B4-EA0E-0018-BF797FCA0E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758767" y="3556784"/>
            <a:ext cx="1346200" cy="1346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890ECB2-2AED-A8F9-E791-666B25F23C7C}"/>
              </a:ext>
            </a:extLst>
          </p:cNvPr>
          <p:cNvSpPr txBox="1"/>
          <p:nvPr/>
        </p:nvSpPr>
        <p:spPr>
          <a:xfrm>
            <a:off x="-1682593" y="4718318"/>
            <a:ext cx="167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45CB34-8AA9-FDFB-E0F1-F5049D5D5C9E}"/>
              </a:ext>
            </a:extLst>
          </p:cNvPr>
          <p:cNvSpPr txBox="1"/>
          <p:nvPr/>
        </p:nvSpPr>
        <p:spPr>
          <a:xfrm>
            <a:off x="-1412109" y="6079631"/>
            <a:ext cx="151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6F735E-C0F1-CCD5-0697-9667E4F6BA39}"/>
              </a:ext>
            </a:extLst>
          </p:cNvPr>
          <p:cNvSpPr txBox="1"/>
          <p:nvPr/>
        </p:nvSpPr>
        <p:spPr>
          <a:xfrm>
            <a:off x="12612560" y="3231036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0804E3-7D3D-7B10-5F56-4A0852DAFC29}"/>
              </a:ext>
            </a:extLst>
          </p:cNvPr>
          <p:cNvSpPr txBox="1"/>
          <p:nvPr/>
        </p:nvSpPr>
        <p:spPr>
          <a:xfrm>
            <a:off x="13151543" y="707539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C18FD7-5198-6D55-DD70-B3738BC6217F}"/>
              </a:ext>
            </a:extLst>
          </p:cNvPr>
          <p:cNvSpPr txBox="1"/>
          <p:nvPr/>
        </p:nvSpPr>
        <p:spPr>
          <a:xfrm>
            <a:off x="12982435" y="4984312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Graphic 30" descr="Truck with solid fill">
            <a:extLst>
              <a:ext uri="{FF2B5EF4-FFF2-40B4-BE49-F238E27FC236}">
                <a16:creationId xmlns:a16="http://schemas.microsoft.com/office/drawing/2014/main" id="{E3A90D38-9572-E24E-222B-C59785D34A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682593" y="4749599"/>
            <a:ext cx="1346200" cy="1346200"/>
          </a:xfrm>
          <a:prstGeom prst="rect">
            <a:avLst/>
          </a:prstGeom>
        </p:spPr>
      </p:pic>
      <p:pic>
        <p:nvPicPr>
          <p:cNvPr id="33" name="Graphic 32" descr="Apple with solid fill">
            <a:extLst>
              <a:ext uri="{FF2B5EF4-FFF2-40B4-BE49-F238E27FC236}">
                <a16:creationId xmlns:a16="http://schemas.microsoft.com/office/drawing/2014/main" id="{2F8C122C-B67C-B49B-0375-7F73B5DDDE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21635" y="1489604"/>
            <a:ext cx="4016636" cy="401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56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0DE-4373-2E18-FB4B-CC102192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3615"/>
            <a:ext cx="5080900" cy="1325563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played along, there were..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0451CE-9A92-423D-A8EB-2BC41A9B3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209076" y="1738150"/>
            <a:ext cx="6959600" cy="3479800"/>
          </a:xfrm>
          <a:prstGeom prst="rect">
            <a:avLst/>
          </a:prstGeom>
        </p:spPr>
      </p:pic>
      <p:pic>
        <p:nvPicPr>
          <p:cNvPr id="7" name="Graphic 6" descr="Bar graph with upward trend with solid fill">
            <a:extLst>
              <a:ext uri="{FF2B5EF4-FFF2-40B4-BE49-F238E27FC236}">
                <a16:creationId xmlns:a16="http://schemas.microsoft.com/office/drawing/2014/main" id="{F6721B65-8EDA-5872-A920-625984A75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514483" y="229764"/>
            <a:ext cx="1259840" cy="12598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84369F-1235-21CC-D1D1-CD3E83E5BEE9}"/>
              </a:ext>
            </a:extLst>
          </p:cNvPr>
          <p:cNvSpPr txBox="1"/>
          <p:nvPr/>
        </p:nvSpPr>
        <p:spPr>
          <a:xfrm>
            <a:off x="-1921858" y="1689178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C75C46-0698-CCC5-C44E-5065C0C31BF3}"/>
              </a:ext>
            </a:extLst>
          </p:cNvPr>
          <p:cNvSpPr txBox="1"/>
          <p:nvPr/>
        </p:nvSpPr>
        <p:spPr>
          <a:xfrm>
            <a:off x="-1921858" y="2073623"/>
            <a:ext cx="167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FA41BB-3C56-C31A-021B-5131771201F4}"/>
              </a:ext>
            </a:extLst>
          </p:cNvPr>
          <p:cNvSpPr txBox="1"/>
          <p:nvPr/>
        </p:nvSpPr>
        <p:spPr>
          <a:xfrm>
            <a:off x="-1921858" y="2442955"/>
            <a:ext cx="167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404BE0-D13A-6084-9F13-3826E341F0C5}"/>
              </a:ext>
            </a:extLst>
          </p:cNvPr>
          <p:cNvSpPr txBox="1"/>
          <p:nvPr/>
        </p:nvSpPr>
        <p:spPr>
          <a:xfrm>
            <a:off x="-1921859" y="2803007"/>
            <a:ext cx="190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Market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Graphic 23" descr="Business Growth with solid fill">
            <a:extLst>
              <a:ext uri="{FF2B5EF4-FFF2-40B4-BE49-F238E27FC236}">
                <a16:creationId xmlns:a16="http://schemas.microsoft.com/office/drawing/2014/main" id="{E3BB6C5E-B8B4-EA0E-0018-BF797FCA0E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758767" y="3556784"/>
            <a:ext cx="1346200" cy="1346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890ECB2-2AED-A8F9-E791-666B25F23C7C}"/>
              </a:ext>
            </a:extLst>
          </p:cNvPr>
          <p:cNvSpPr txBox="1"/>
          <p:nvPr/>
        </p:nvSpPr>
        <p:spPr>
          <a:xfrm>
            <a:off x="-1682593" y="4718318"/>
            <a:ext cx="167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45CB34-8AA9-FDFB-E0F1-F5049D5D5C9E}"/>
              </a:ext>
            </a:extLst>
          </p:cNvPr>
          <p:cNvSpPr txBox="1"/>
          <p:nvPr/>
        </p:nvSpPr>
        <p:spPr>
          <a:xfrm>
            <a:off x="-1412109" y="6079631"/>
            <a:ext cx="151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6F735E-C0F1-CCD5-0697-9667E4F6BA39}"/>
              </a:ext>
            </a:extLst>
          </p:cNvPr>
          <p:cNvSpPr txBox="1"/>
          <p:nvPr/>
        </p:nvSpPr>
        <p:spPr>
          <a:xfrm>
            <a:off x="12612560" y="3231036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0804E3-7D3D-7B10-5F56-4A0852DAFC29}"/>
              </a:ext>
            </a:extLst>
          </p:cNvPr>
          <p:cNvSpPr txBox="1"/>
          <p:nvPr/>
        </p:nvSpPr>
        <p:spPr>
          <a:xfrm>
            <a:off x="13151543" y="707539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C18FD7-5198-6D55-DD70-B3738BC6217F}"/>
              </a:ext>
            </a:extLst>
          </p:cNvPr>
          <p:cNvSpPr txBox="1"/>
          <p:nvPr/>
        </p:nvSpPr>
        <p:spPr>
          <a:xfrm>
            <a:off x="12982435" y="4984312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Graphic 30" descr="Truck with solid fill">
            <a:extLst>
              <a:ext uri="{FF2B5EF4-FFF2-40B4-BE49-F238E27FC236}">
                <a16:creationId xmlns:a16="http://schemas.microsoft.com/office/drawing/2014/main" id="{E3A90D38-9572-E24E-222B-C59785D34A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682593" y="4749599"/>
            <a:ext cx="1346200" cy="1346200"/>
          </a:xfrm>
          <a:prstGeom prst="rect">
            <a:avLst/>
          </a:prstGeom>
        </p:spPr>
      </p:pic>
      <p:sp>
        <p:nvSpPr>
          <p:cNvPr id="6" name="Graphic 32" descr="Apple with solid fill">
            <a:extLst>
              <a:ext uri="{FF2B5EF4-FFF2-40B4-BE49-F238E27FC236}">
                <a16:creationId xmlns:a16="http://schemas.microsoft.com/office/drawing/2014/main" id="{2F8C122C-B67C-B49B-0375-7F73B5DDDE82}"/>
              </a:ext>
            </a:extLst>
          </p:cNvPr>
          <p:cNvSpPr/>
          <p:nvPr/>
        </p:nvSpPr>
        <p:spPr>
          <a:xfrm>
            <a:off x="4550951" y="1454408"/>
            <a:ext cx="3477379" cy="4215993"/>
          </a:xfrm>
          <a:custGeom>
            <a:avLst/>
            <a:gdLst>
              <a:gd name="connsiteX0" fmla="*/ 3273047 w 3477379"/>
              <a:gd name="connsiteY0" fmla="*/ 1413814 h 4215993"/>
              <a:gd name="connsiteX1" fmla="*/ 1891678 w 3477379"/>
              <a:gd name="connsiteY1" fmla="*/ 1339717 h 4215993"/>
              <a:gd name="connsiteX2" fmla="*/ 1812289 w 3477379"/>
              <a:gd name="connsiteY2" fmla="*/ 985113 h 4215993"/>
              <a:gd name="connsiteX3" fmla="*/ 2389182 w 3477379"/>
              <a:gd name="connsiteY3" fmla="*/ 741653 h 4215993"/>
              <a:gd name="connsiteX4" fmla="*/ 2637935 w 3477379"/>
              <a:gd name="connsiteY4" fmla="*/ 688 h 4215993"/>
              <a:gd name="connsiteX5" fmla="*/ 1896970 w 3477379"/>
              <a:gd name="connsiteY5" fmla="*/ 249441 h 4215993"/>
              <a:gd name="connsiteX6" fmla="*/ 1674681 w 3477379"/>
              <a:gd name="connsiteY6" fmla="*/ 694020 h 4215993"/>
              <a:gd name="connsiteX7" fmla="*/ 1081909 w 3477379"/>
              <a:gd name="connsiteY7" fmla="*/ 80077 h 4215993"/>
              <a:gd name="connsiteX8" fmla="*/ 917838 w 3477379"/>
              <a:gd name="connsiteY8" fmla="*/ 350000 h 4215993"/>
              <a:gd name="connsiteX9" fmla="*/ 1574121 w 3477379"/>
              <a:gd name="connsiteY9" fmla="*/ 1334425 h 4215993"/>
              <a:gd name="connsiteX10" fmla="*/ 203337 w 3477379"/>
              <a:gd name="connsiteY10" fmla="*/ 1408521 h 4215993"/>
              <a:gd name="connsiteX11" fmla="*/ 1743485 w 3477379"/>
              <a:gd name="connsiteY11" fmla="*/ 4075994 h 4215993"/>
              <a:gd name="connsiteX12" fmla="*/ 3273047 w 3477379"/>
              <a:gd name="connsiteY12" fmla="*/ 1413814 h 42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7379" h="4215993">
                <a:moveTo>
                  <a:pt x="3273047" y="1413814"/>
                </a:moveTo>
                <a:cubicBezTo>
                  <a:pt x="2796713" y="895139"/>
                  <a:pt x="2283330" y="1249743"/>
                  <a:pt x="1891678" y="1339717"/>
                </a:cubicBezTo>
                <a:cubicBezTo>
                  <a:pt x="1881092" y="1212695"/>
                  <a:pt x="1849337" y="1096257"/>
                  <a:pt x="1812289" y="985113"/>
                </a:cubicBezTo>
                <a:cubicBezTo>
                  <a:pt x="1976359" y="969235"/>
                  <a:pt x="2219819" y="916309"/>
                  <a:pt x="2389182" y="741653"/>
                </a:cubicBezTo>
                <a:cubicBezTo>
                  <a:pt x="2664398" y="466438"/>
                  <a:pt x="2637935" y="688"/>
                  <a:pt x="2637935" y="688"/>
                </a:cubicBezTo>
                <a:cubicBezTo>
                  <a:pt x="2637935" y="688"/>
                  <a:pt x="2166893" y="-25775"/>
                  <a:pt x="1896970" y="249441"/>
                </a:cubicBezTo>
                <a:cubicBezTo>
                  <a:pt x="1769948" y="376463"/>
                  <a:pt x="1706437" y="545827"/>
                  <a:pt x="1674681" y="694020"/>
                </a:cubicBezTo>
                <a:cubicBezTo>
                  <a:pt x="1441806" y="302367"/>
                  <a:pt x="1103080" y="95955"/>
                  <a:pt x="1081909" y="80077"/>
                </a:cubicBezTo>
                <a:lnTo>
                  <a:pt x="917838" y="350000"/>
                </a:lnTo>
                <a:cubicBezTo>
                  <a:pt x="923131" y="355293"/>
                  <a:pt x="1494732" y="709897"/>
                  <a:pt x="1574121" y="1334425"/>
                </a:cubicBezTo>
                <a:cubicBezTo>
                  <a:pt x="1187761" y="1239158"/>
                  <a:pt x="669086" y="895139"/>
                  <a:pt x="203337" y="1408521"/>
                </a:cubicBezTo>
                <a:cubicBezTo>
                  <a:pt x="-310046" y="1974830"/>
                  <a:pt x="129240" y="4875177"/>
                  <a:pt x="1743485" y="4075994"/>
                </a:cubicBezTo>
                <a:cubicBezTo>
                  <a:pt x="3352436" y="4880470"/>
                  <a:pt x="3786430" y="1980122"/>
                  <a:pt x="3273047" y="1413814"/>
                </a:cubicBezTo>
                <a:close/>
              </a:path>
            </a:pathLst>
          </a:custGeom>
          <a:solidFill>
            <a:srgbClr val="000000"/>
          </a:solidFill>
          <a:ln w="52884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F690D2-4B8F-C080-1A60-B8D42A46E90E}"/>
              </a:ext>
            </a:extLst>
          </p:cNvPr>
          <p:cNvSpPr/>
          <p:nvPr/>
        </p:nvSpPr>
        <p:spPr>
          <a:xfrm>
            <a:off x="5200832" y="3172338"/>
            <a:ext cx="2007687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en-US" sz="11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8332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0DE-4373-2E18-FB4B-CC102192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109" y="1836068"/>
            <a:ext cx="4573281" cy="2672541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0451CE-9A92-423D-A8EB-2BC41A9B3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209076" y="1738150"/>
            <a:ext cx="6959600" cy="3479800"/>
          </a:xfrm>
          <a:prstGeom prst="rect">
            <a:avLst/>
          </a:prstGeom>
        </p:spPr>
      </p:pic>
      <p:pic>
        <p:nvPicPr>
          <p:cNvPr id="7" name="Graphic 6" descr="Bar graph with upward trend with solid fill">
            <a:extLst>
              <a:ext uri="{FF2B5EF4-FFF2-40B4-BE49-F238E27FC236}">
                <a16:creationId xmlns:a16="http://schemas.microsoft.com/office/drawing/2014/main" id="{F6721B65-8EDA-5872-A920-625984A75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514483" y="229764"/>
            <a:ext cx="1259840" cy="12598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84369F-1235-21CC-D1D1-CD3E83E5BEE9}"/>
              </a:ext>
            </a:extLst>
          </p:cNvPr>
          <p:cNvSpPr txBox="1"/>
          <p:nvPr/>
        </p:nvSpPr>
        <p:spPr>
          <a:xfrm>
            <a:off x="-1921858" y="1689178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C75C46-0698-CCC5-C44E-5065C0C31BF3}"/>
              </a:ext>
            </a:extLst>
          </p:cNvPr>
          <p:cNvSpPr txBox="1"/>
          <p:nvPr/>
        </p:nvSpPr>
        <p:spPr>
          <a:xfrm>
            <a:off x="-1921858" y="2073623"/>
            <a:ext cx="167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FA41BB-3C56-C31A-021B-5131771201F4}"/>
              </a:ext>
            </a:extLst>
          </p:cNvPr>
          <p:cNvSpPr txBox="1"/>
          <p:nvPr/>
        </p:nvSpPr>
        <p:spPr>
          <a:xfrm>
            <a:off x="-1921858" y="2442955"/>
            <a:ext cx="167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404BE0-D13A-6084-9F13-3826E341F0C5}"/>
              </a:ext>
            </a:extLst>
          </p:cNvPr>
          <p:cNvSpPr txBox="1"/>
          <p:nvPr/>
        </p:nvSpPr>
        <p:spPr>
          <a:xfrm>
            <a:off x="-1921859" y="2803007"/>
            <a:ext cx="190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Market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Graphic 23" descr="Business Growth with solid fill">
            <a:extLst>
              <a:ext uri="{FF2B5EF4-FFF2-40B4-BE49-F238E27FC236}">
                <a16:creationId xmlns:a16="http://schemas.microsoft.com/office/drawing/2014/main" id="{E3BB6C5E-B8B4-EA0E-0018-BF797FCA0E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758767" y="3556784"/>
            <a:ext cx="1346200" cy="1346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890ECB2-2AED-A8F9-E791-666B25F23C7C}"/>
              </a:ext>
            </a:extLst>
          </p:cNvPr>
          <p:cNvSpPr txBox="1"/>
          <p:nvPr/>
        </p:nvSpPr>
        <p:spPr>
          <a:xfrm>
            <a:off x="-1682593" y="4718318"/>
            <a:ext cx="167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45CB34-8AA9-FDFB-E0F1-F5049D5D5C9E}"/>
              </a:ext>
            </a:extLst>
          </p:cNvPr>
          <p:cNvSpPr txBox="1"/>
          <p:nvPr/>
        </p:nvSpPr>
        <p:spPr>
          <a:xfrm>
            <a:off x="-1412109" y="6079631"/>
            <a:ext cx="151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6F735E-C0F1-CCD5-0697-9667E4F6BA39}"/>
              </a:ext>
            </a:extLst>
          </p:cNvPr>
          <p:cNvSpPr txBox="1"/>
          <p:nvPr/>
        </p:nvSpPr>
        <p:spPr>
          <a:xfrm>
            <a:off x="12612560" y="3231036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0804E3-7D3D-7B10-5F56-4A0852DAFC29}"/>
              </a:ext>
            </a:extLst>
          </p:cNvPr>
          <p:cNvSpPr txBox="1"/>
          <p:nvPr/>
        </p:nvSpPr>
        <p:spPr>
          <a:xfrm>
            <a:off x="13151543" y="707539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C18FD7-5198-6D55-DD70-B3738BC6217F}"/>
              </a:ext>
            </a:extLst>
          </p:cNvPr>
          <p:cNvSpPr txBox="1"/>
          <p:nvPr/>
        </p:nvSpPr>
        <p:spPr>
          <a:xfrm>
            <a:off x="12982435" y="4984312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Graphic 30" descr="Truck with solid fill">
            <a:extLst>
              <a:ext uri="{FF2B5EF4-FFF2-40B4-BE49-F238E27FC236}">
                <a16:creationId xmlns:a16="http://schemas.microsoft.com/office/drawing/2014/main" id="{E3A90D38-9572-E24E-222B-C59785D34A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682593" y="4749599"/>
            <a:ext cx="1346200" cy="1346200"/>
          </a:xfrm>
          <a:prstGeom prst="rect">
            <a:avLst/>
          </a:prstGeom>
        </p:spPr>
      </p:pic>
      <p:sp>
        <p:nvSpPr>
          <p:cNvPr id="32" name="Graphic 25" descr="Heart with solid fill">
            <a:extLst>
              <a:ext uri="{FF2B5EF4-FFF2-40B4-BE49-F238E27FC236}">
                <a16:creationId xmlns:a16="http://schemas.microsoft.com/office/drawing/2014/main" id="{F74A26FF-A9FF-9646-726E-C472D0B917BD}"/>
              </a:ext>
            </a:extLst>
          </p:cNvPr>
          <p:cNvSpPr/>
          <p:nvPr/>
        </p:nvSpPr>
        <p:spPr>
          <a:xfrm>
            <a:off x="7378380" y="2148445"/>
            <a:ext cx="2601595" cy="2465016"/>
          </a:xfrm>
          <a:custGeom>
            <a:avLst/>
            <a:gdLst>
              <a:gd name="connsiteX0" fmla="*/ 1300798 w 2601595"/>
              <a:gd name="connsiteY0" fmla="*/ 513820 h 2465016"/>
              <a:gd name="connsiteX1" fmla="*/ 0 w 2601595"/>
              <a:gd name="connsiteY1" fmla="*/ 666855 h 2465016"/>
              <a:gd name="connsiteX2" fmla="*/ 1300798 w 2601595"/>
              <a:gd name="connsiteY2" fmla="*/ 2465017 h 2465016"/>
              <a:gd name="connsiteX3" fmla="*/ 2601596 w 2601595"/>
              <a:gd name="connsiteY3" fmla="*/ 666855 h 2465016"/>
              <a:gd name="connsiteX4" fmla="*/ 1300798 w 2601595"/>
              <a:gd name="connsiteY4" fmla="*/ 513820 h 246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1595" h="2465016">
                <a:moveTo>
                  <a:pt x="1300798" y="513820"/>
                </a:moveTo>
                <a:cubicBezTo>
                  <a:pt x="818738" y="-442649"/>
                  <a:pt x="0" y="131232"/>
                  <a:pt x="0" y="666855"/>
                </a:cubicBezTo>
                <a:cubicBezTo>
                  <a:pt x="0" y="1470289"/>
                  <a:pt x="1300798" y="2465017"/>
                  <a:pt x="1300798" y="2465017"/>
                </a:cubicBezTo>
                <a:cubicBezTo>
                  <a:pt x="1300798" y="2465017"/>
                  <a:pt x="2601596" y="1470289"/>
                  <a:pt x="2601596" y="666855"/>
                </a:cubicBezTo>
                <a:cubicBezTo>
                  <a:pt x="2601596" y="131232"/>
                  <a:pt x="1782858" y="-442649"/>
                  <a:pt x="1300798" y="513820"/>
                </a:cubicBezTo>
                <a:close/>
              </a:path>
            </a:pathLst>
          </a:custGeom>
          <a:solidFill>
            <a:srgbClr val="000000"/>
          </a:solidFill>
          <a:ln w="3819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217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0DE-4373-2E18-FB4B-CC102192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0" y="6457632"/>
            <a:ext cx="6858000" cy="400368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Middle Income Status- A Possibility or Impossibility for Ethiopia.</a:t>
            </a:r>
            <a:endParaRPr lang="en-IN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0451CE-9A92-423D-A8EB-2BC41A9B3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986" y="-11210"/>
            <a:ext cx="12198986" cy="6099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5BF32-56EB-ACA6-5DF3-28F7FC63F2ED}"/>
              </a:ext>
            </a:extLst>
          </p:cNvPr>
          <p:cNvSpPr txBox="1"/>
          <p:nvPr/>
        </p:nvSpPr>
        <p:spPr>
          <a:xfrm>
            <a:off x="13208000" y="3332480"/>
            <a:ext cx="400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Arpan Das</a:t>
            </a:r>
          </a:p>
          <a:p>
            <a:r>
              <a:rPr lang="en-US" b="1" dirty="0"/>
              <a:t>M.Sc. Economics (22060242014)</a:t>
            </a:r>
            <a:endParaRPr lang="en-IN" b="1" dirty="0"/>
          </a:p>
        </p:txBody>
      </p:sp>
      <p:pic>
        <p:nvPicPr>
          <p:cNvPr id="6" name="Graphic 5" descr="Bar graph with upward trend with solid fill">
            <a:extLst>
              <a:ext uri="{FF2B5EF4-FFF2-40B4-BE49-F238E27FC236}">
                <a16:creationId xmlns:a16="http://schemas.microsoft.com/office/drawing/2014/main" id="{D560E6D2-9793-012C-0991-E3F964A72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183" y="208345"/>
            <a:ext cx="1672382" cy="16723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C89603-7BD6-5C3B-63DE-F235C2B6E7D3}"/>
              </a:ext>
            </a:extLst>
          </p:cNvPr>
          <p:cNvSpPr txBox="1"/>
          <p:nvPr/>
        </p:nvSpPr>
        <p:spPr>
          <a:xfrm>
            <a:off x="2696903" y="255723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81DFE4-07A5-2D48-0C93-0B20291F776F}"/>
              </a:ext>
            </a:extLst>
          </p:cNvPr>
          <p:cNvSpPr txBox="1"/>
          <p:nvPr/>
        </p:nvSpPr>
        <p:spPr>
          <a:xfrm>
            <a:off x="2663797" y="707539"/>
            <a:ext cx="167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04C37-0FF2-4E11-0984-1A48BACB5163}"/>
              </a:ext>
            </a:extLst>
          </p:cNvPr>
          <p:cNvSpPr txBox="1"/>
          <p:nvPr/>
        </p:nvSpPr>
        <p:spPr>
          <a:xfrm>
            <a:off x="2696903" y="1153189"/>
            <a:ext cx="167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Graphic 15" descr="Business Growth with solid fill">
            <a:extLst>
              <a:ext uri="{FF2B5EF4-FFF2-40B4-BE49-F238E27FC236}">
                <a16:creationId xmlns:a16="http://schemas.microsoft.com/office/drawing/2014/main" id="{64B849C6-A5AE-805F-343D-797D46B34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0560" y="2469054"/>
            <a:ext cx="1346200" cy="1346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3BFA72-81CB-6AE6-5CFC-E77D4EA483B4}"/>
              </a:ext>
            </a:extLst>
          </p:cNvPr>
          <p:cNvSpPr txBox="1"/>
          <p:nvPr/>
        </p:nvSpPr>
        <p:spPr>
          <a:xfrm>
            <a:off x="2266565" y="2794508"/>
            <a:ext cx="190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9F2097-5F2C-1594-342C-6F2CF228F892}"/>
              </a:ext>
            </a:extLst>
          </p:cNvPr>
          <p:cNvSpPr txBox="1"/>
          <p:nvPr/>
        </p:nvSpPr>
        <p:spPr>
          <a:xfrm>
            <a:off x="2291790" y="4812618"/>
            <a:ext cx="241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and Exports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EAA0D-673D-B9E8-5284-BAAF33DBBEFC}"/>
              </a:ext>
            </a:extLst>
          </p:cNvPr>
          <p:cNvSpPr txBox="1"/>
          <p:nvPr/>
        </p:nvSpPr>
        <p:spPr>
          <a:xfrm>
            <a:off x="9615863" y="707539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985B1-BC8F-93E8-2F3F-ED5F6F71BFEE}"/>
              </a:ext>
            </a:extLst>
          </p:cNvPr>
          <p:cNvSpPr txBox="1"/>
          <p:nvPr/>
        </p:nvSpPr>
        <p:spPr>
          <a:xfrm>
            <a:off x="9615863" y="2662983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12AFD-29DB-0097-96FF-3FEAA7FD09E4}"/>
              </a:ext>
            </a:extLst>
          </p:cNvPr>
          <p:cNvSpPr txBox="1"/>
          <p:nvPr/>
        </p:nvSpPr>
        <p:spPr>
          <a:xfrm>
            <a:off x="9614395" y="4883064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06D60-F00E-F211-71E0-776DC1C19DC7}"/>
              </a:ext>
            </a:extLst>
          </p:cNvPr>
          <p:cNvSpPr txBox="1"/>
          <p:nvPr/>
        </p:nvSpPr>
        <p:spPr>
          <a:xfrm>
            <a:off x="28968" y="7544936"/>
            <a:ext cx="11407140" cy="499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Africa’s oldest independent country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kern="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ontinent’s 2nd most populus economy with over 100 million people residing here.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Traditionally- Agro based Economy.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1960’s- Liberalization.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1970’s- Social Unrest, Coup attempts leading to formation of Eretria in 1993.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1990’s- Started focusing on development.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Experienced 10% Economic growth rate for past 15 years.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GDP Per Capita still low - $960 in 2022.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started a 10 year development plan in 2019 focusing on SDG Metrics.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88D132-9749-50AC-1552-005D087E0F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0135" y="-3860877"/>
            <a:ext cx="4577729" cy="3033490"/>
          </a:xfrm>
          <a:prstGeom prst="rect">
            <a:avLst/>
          </a:prstGeom>
        </p:spPr>
      </p:pic>
      <p:pic>
        <p:nvPicPr>
          <p:cNvPr id="18" name="Graphic 17" descr="Truck with solid fill">
            <a:extLst>
              <a:ext uri="{FF2B5EF4-FFF2-40B4-BE49-F238E27FC236}">
                <a16:creationId xmlns:a16="http://schemas.microsoft.com/office/drawing/2014/main" id="{AD96C7F2-3969-785E-1561-AE2A3A6BE6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6396" y="4304174"/>
            <a:ext cx="1346200" cy="1346200"/>
          </a:xfrm>
          <a:prstGeom prst="rect">
            <a:avLst/>
          </a:prstGeom>
        </p:spPr>
      </p:pic>
      <p:pic>
        <p:nvPicPr>
          <p:cNvPr id="21" name="Graphic 20" descr="Apple with solid fill">
            <a:extLst>
              <a:ext uri="{FF2B5EF4-FFF2-40B4-BE49-F238E27FC236}">
                <a16:creationId xmlns:a16="http://schemas.microsoft.com/office/drawing/2014/main" id="{501D7D3D-1CCB-7FF9-4D74-BA992D1610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6307837"/>
            <a:ext cx="595483" cy="595483"/>
          </a:xfrm>
          <a:prstGeom prst="rect">
            <a:avLst/>
          </a:prstGeom>
        </p:spPr>
      </p:pic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796A0569-F6EA-84ED-68D5-520C423B00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6986" y="6360074"/>
            <a:ext cx="595484" cy="59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7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1">
                <a:lumMod val="5000"/>
                <a:lumOff val="95000"/>
              </a:schemeClr>
            </a:gs>
            <a:gs pos="100000">
              <a:srgbClr val="FFFF00">
                <a:alpha val="7000"/>
              </a:srgbClr>
            </a:gs>
            <a:gs pos="0">
              <a:srgbClr val="078930">
                <a:alpha val="43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0DE-4373-2E18-FB4B-CC102192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70642"/>
            <a:ext cx="6858000" cy="400368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Middle Income Status- A Possibility or Impossibility for Ethiopia.</a:t>
            </a:r>
            <a:endParaRPr lang="en-IN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0451CE-9A92-423D-A8EB-2BC41A9B3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21363" y="207287"/>
            <a:ext cx="12198986" cy="6099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5BF32-56EB-ACA6-5DF3-28F7FC63F2ED}"/>
              </a:ext>
            </a:extLst>
          </p:cNvPr>
          <p:cNvSpPr txBox="1"/>
          <p:nvPr/>
        </p:nvSpPr>
        <p:spPr>
          <a:xfrm>
            <a:off x="13208000" y="3332480"/>
            <a:ext cx="400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Arpan Das</a:t>
            </a:r>
          </a:p>
          <a:p>
            <a:r>
              <a:rPr lang="en-US" b="1" dirty="0"/>
              <a:t>M.Sc. Economics (22060242014)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EAA0D-673D-B9E8-5284-BAAF33DBBEFC}"/>
              </a:ext>
            </a:extLst>
          </p:cNvPr>
          <p:cNvSpPr txBox="1"/>
          <p:nvPr/>
        </p:nvSpPr>
        <p:spPr>
          <a:xfrm>
            <a:off x="431222" y="187174"/>
            <a:ext cx="3541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AB3EC2-B34B-18B1-EC21-AD763A34361D}"/>
              </a:ext>
            </a:extLst>
          </p:cNvPr>
          <p:cNvSpPr txBox="1"/>
          <p:nvPr/>
        </p:nvSpPr>
        <p:spPr>
          <a:xfrm>
            <a:off x="107616" y="1087347"/>
            <a:ext cx="11407140" cy="499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Africa’s oldest independent country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kern="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ontinent’s 2nd most populus economy with over 100 million people residing here.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Traditionally- Agro based Economy.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1960’s- Liberalization.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1970’s-Social Unrest, Coup attempts leading to formation of Eretria in 1993.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1990’s- Started focusing on development.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Experienced 10% Economic growth rate for past 15 years.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GDP Per Capita still low - $960 in 2022.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started a 10 year development plan in 2019 focusing on SDG Metrics.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1237A-FF30-DB59-C8BE-BB68E52E2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438" y="2220292"/>
            <a:ext cx="3648034" cy="241741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BA56659-0C02-B8F4-3214-13B0EA173245}"/>
              </a:ext>
            </a:extLst>
          </p:cNvPr>
          <p:cNvSpPr txBox="1"/>
          <p:nvPr/>
        </p:nvSpPr>
        <p:spPr>
          <a:xfrm>
            <a:off x="217213" y="-962645"/>
            <a:ext cx="124222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for Research.</a:t>
            </a:r>
            <a:endParaRPr lang="en-IN" sz="4400" dirty="0"/>
          </a:p>
        </p:txBody>
      </p:sp>
      <p:pic>
        <p:nvPicPr>
          <p:cNvPr id="28" name="Content Placeholder 11">
            <a:extLst>
              <a:ext uri="{FF2B5EF4-FFF2-40B4-BE49-F238E27FC236}">
                <a16:creationId xmlns:a16="http://schemas.microsoft.com/office/drawing/2014/main" id="{60E90DD9-25F4-9871-31EF-FFB0D58C4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5382" y="7683818"/>
            <a:ext cx="40561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4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0DE-4373-2E18-FB4B-CC102192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70642"/>
            <a:ext cx="6858000" cy="400368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Middle Income Status- A Possibility or Impossibility for Ethiopia.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5BF32-56EB-ACA6-5DF3-28F7FC63F2ED}"/>
              </a:ext>
            </a:extLst>
          </p:cNvPr>
          <p:cNvSpPr txBox="1"/>
          <p:nvPr/>
        </p:nvSpPr>
        <p:spPr>
          <a:xfrm>
            <a:off x="13208000" y="3332480"/>
            <a:ext cx="400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Arpan Das</a:t>
            </a:r>
          </a:p>
          <a:p>
            <a:r>
              <a:rPr lang="en-US" b="1" dirty="0"/>
              <a:t>M.Sc. Economics (22060242014)</a:t>
            </a:r>
            <a:endParaRPr lang="en-IN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C80A96-8102-8021-563D-A1B8351DC1AE}"/>
              </a:ext>
            </a:extLst>
          </p:cNvPr>
          <p:cNvSpPr txBox="1">
            <a:spLocks/>
          </p:cNvSpPr>
          <p:nvPr/>
        </p:nvSpPr>
        <p:spPr>
          <a:xfrm>
            <a:off x="138404" y="61570"/>
            <a:ext cx="8198200" cy="964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for Research.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E4958-735D-4F12-7519-E26382D0BDF8}"/>
              </a:ext>
            </a:extLst>
          </p:cNvPr>
          <p:cNvSpPr txBox="1"/>
          <p:nvPr/>
        </p:nvSpPr>
        <p:spPr>
          <a:xfrm>
            <a:off x="311285" y="1284051"/>
            <a:ext cx="11157626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Ethiopia- Still an LDC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Per Capita-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$960 as of 2022.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“Part”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BRICS- Only LDC which will be a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BRICS.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player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African Politics.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Geo-strategic location.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reach Middle Income- GDPPC should be $1036.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11E3C-F11B-9B5E-33EA-75FAE23FC625}"/>
              </a:ext>
            </a:extLst>
          </p:cNvPr>
          <p:cNvSpPr txBox="1"/>
          <p:nvPr/>
        </p:nvSpPr>
        <p:spPr>
          <a:xfrm>
            <a:off x="142240" y="5475493"/>
            <a:ext cx="12049760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Bank- Claims Ethiopia will reach middle income status by 2025!!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824E0CC-83E2-E510-0733-190548F2C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24569" y="220345"/>
            <a:ext cx="4056146" cy="435133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D9A6C8-18AF-37A4-D352-68218DCE7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625" y="-3026666"/>
            <a:ext cx="3648034" cy="2417416"/>
          </a:xfrm>
          <a:prstGeom prst="rect">
            <a:avLst/>
          </a:prstGeom>
        </p:spPr>
      </p:pic>
      <p:pic>
        <p:nvPicPr>
          <p:cNvPr id="14" name="Graphic 13" descr="Apple with solid fill">
            <a:extLst>
              <a:ext uri="{FF2B5EF4-FFF2-40B4-BE49-F238E27FC236}">
                <a16:creationId xmlns:a16="http://schemas.microsoft.com/office/drawing/2014/main" id="{880AD4A8-2E84-E670-B80C-E079F473F6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76659" y="6334800"/>
            <a:ext cx="536210" cy="53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62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0DE-4373-2E18-FB4B-CC102192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86" y="6436392"/>
            <a:ext cx="6858000" cy="400368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Middle Income Status- A Possibility or Impossibility for Ethiopia.</a:t>
            </a:r>
            <a:endParaRPr lang="en-IN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0451CE-9A92-423D-A8EB-2BC41A9B3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986" y="-11210"/>
            <a:ext cx="12198986" cy="6099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5BF32-56EB-ACA6-5DF3-28F7FC63F2ED}"/>
              </a:ext>
            </a:extLst>
          </p:cNvPr>
          <p:cNvSpPr txBox="1"/>
          <p:nvPr/>
        </p:nvSpPr>
        <p:spPr>
          <a:xfrm>
            <a:off x="13208000" y="3332480"/>
            <a:ext cx="400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Arpan Das</a:t>
            </a:r>
          </a:p>
          <a:p>
            <a:r>
              <a:rPr lang="en-US" b="1" dirty="0"/>
              <a:t>M.Sc. Economics (22060242014)</a:t>
            </a:r>
            <a:endParaRPr lang="en-IN" b="1" dirty="0"/>
          </a:p>
        </p:txBody>
      </p:sp>
      <p:pic>
        <p:nvPicPr>
          <p:cNvPr id="6" name="Graphic 5" descr="Bar graph with upward trend with solid fill">
            <a:extLst>
              <a:ext uri="{FF2B5EF4-FFF2-40B4-BE49-F238E27FC236}">
                <a16:creationId xmlns:a16="http://schemas.microsoft.com/office/drawing/2014/main" id="{D560E6D2-9793-012C-0991-E3F964A72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183" y="208345"/>
            <a:ext cx="1672382" cy="16723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C89603-7BD6-5C3B-63DE-F235C2B6E7D3}"/>
              </a:ext>
            </a:extLst>
          </p:cNvPr>
          <p:cNvSpPr txBox="1"/>
          <p:nvPr/>
        </p:nvSpPr>
        <p:spPr>
          <a:xfrm>
            <a:off x="2696903" y="207287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81DFE4-07A5-2D48-0C93-0B20291F776F}"/>
              </a:ext>
            </a:extLst>
          </p:cNvPr>
          <p:cNvSpPr txBox="1"/>
          <p:nvPr/>
        </p:nvSpPr>
        <p:spPr>
          <a:xfrm>
            <a:off x="2696903" y="670832"/>
            <a:ext cx="167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04C37-0FF2-4E11-0984-1A48BACB5163}"/>
              </a:ext>
            </a:extLst>
          </p:cNvPr>
          <p:cNvSpPr txBox="1"/>
          <p:nvPr/>
        </p:nvSpPr>
        <p:spPr>
          <a:xfrm>
            <a:off x="2696903" y="1117102"/>
            <a:ext cx="167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Graphic 15" descr="Business Growth with solid fill">
            <a:extLst>
              <a:ext uri="{FF2B5EF4-FFF2-40B4-BE49-F238E27FC236}">
                <a16:creationId xmlns:a16="http://schemas.microsoft.com/office/drawing/2014/main" id="{64B849C6-A5AE-805F-343D-797D46B34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0560" y="2469054"/>
            <a:ext cx="1346200" cy="1346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3BFA72-81CB-6AE6-5CFC-E77D4EA483B4}"/>
              </a:ext>
            </a:extLst>
          </p:cNvPr>
          <p:cNvSpPr txBox="1"/>
          <p:nvPr/>
        </p:nvSpPr>
        <p:spPr>
          <a:xfrm>
            <a:off x="2266565" y="2794508"/>
            <a:ext cx="190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9F2097-5F2C-1594-342C-6F2CF228F892}"/>
              </a:ext>
            </a:extLst>
          </p:cNvPr>
          <p:cNvSpPr txBox="1"/>
          <p:nvPr/>
        </p:nvSpPr>
        <p:spPr>
          <a:xfrm>
            <a:off x="2291790" y="4812618"/>
            <a:ext cx="244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and Exports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EAA0D-673D-B9E8-5284-BAAF33DBBEFC}"/>
              </a:ext>
            </a:extLst>
          </p:cNvPr>
          <p:cNvSpPr txBox="1"/>
          <p:nvPr/>
        </p:nvSpPr>
        <p:spPr>
          <a:xfrm>
            <a:off x="9615863" y="707539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985B1-BC8F-93E8-2F3F-ED5F6F71BFEE}"/>
              </a:ext>
            </a:extLst>
          </p:cNvPr>
          <p:cNvSpPr txBox="1"/>
          <p:nvPr/>
        </p:nvSpPr>
        <p:spPr>
          <a:xfrm>
            <a:off x="9615863" y="2662983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12AFD-29DB-0097-96FF-3FEAA7FD09E4}"/>
              </a:ext>
            </a:extLst>
          </p:cNvPr>
          <p:cNvSpPr txBox="1"/>
          <p:nvPr/>
        </p:nvSpPr>
        <p:spPr>
          <a:xfrm>
            <a:off x="9614395" y="4883064"/>
            <a:ext cx="15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06D60-F00E-F211-71E0-776DC1C19DC7}"/>
              </a:ext>
            </a:extLst>
          </p:cNvPr>
          <p:cNvSpPr txBox="1"/>
          <p:nvPr/>
        </p:nvSpPr>
        <p:spPr>
          <a:xfrm>
            <a:off x="28968" y="7544936"/>
            <a:ext cx="11407140" cy="499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Africa’s oldest independent country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kern="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ontinent’s 2nd most populus economy with over 100 million people residing here.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Traditionally- Agro based Economy.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1960’s- Liberalization.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1970’s- Social Unrest, Coup attempts leading to formation of Eretria in 1993.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1990’s- Started focusing on development.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Experienced 10% Economic growth rate for past 15 years.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GDP Per Capita still low - $960 in 2022.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started a 10 year development plan in 2019 focusing on SDG Metrics.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88D132-9749-50AC-1552-005D087E0F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0135" y="-3860877"/>
            <a:ext cx="4577729" cy="3033490"/>
          </a:xfrm>
          <a:prstGeom prst="rect">
            <a:avLst/>
          </a:prstGeom>
        </p:spPr>
      </p:pic>
      <p:pic>
        <p:nvPicPr>
          <p:cNvPr id="18" name="Graphic 17" descr="Truck with solid fill">
            <a:extLst>
              <a:ext uri="{FF2B5EF4-FFF2-40B4-BE49-F238E27FC236}">
                <a16:creationId xmlns:a16="http://schemas.microsoft.com/office/drawing/2014/main" id="{1C73EED9-DF9B-6EE6-5BEA-1F9B5E2C0E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6396" y="4304174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91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chemeClr val="accent1">
                <a:lumMod val="5000"/>
                <a:lumOff val="95000"/>
              </a:schemeClr>
            </a:gs>
            <a:gs pos="100000">
              <a:srgbClr val="FF0000">
                <a:alpha val="30000"/>
              </a:srgbClr>
            </a:gs>
            <a:gs pos="0">
              <a:srgbClr val="FFFF00">
                <a:alpha val="14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0DE-4373-2E18-FB4B-CC102192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70642"/>
            <a:ext cx="6858000" cy="400368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Middle Income Status- A Possibility or Impossibility for Ethiopia.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5BF32-56EB-ACA6-5DF3-28F7FC63F2ED}"/>
              </a:ext>
            </a:extLst>
          </p:cNvPr>
          <p:cNvSpPr txBox="1"/>
          <p:nvPr/>
        </p:nvSpPr>
        <p:spPr>
          <a:xfrm>
            <a:off x="13208000" y="3332480"/>
            <a:ext cx="400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Arpan Das</a:t>
            </a:r>
          </a:p>
          <a:p>
            <a:r>
              <a:rPr lang="en-US" b="1" dirty="0"/>
              <a:t>M.Sc. Economics (22060242014)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EAA0D-673D-B9E8-5284-BAAF33DBBEFC}"/>
              </a:ext>
            </a:extLst>
          </p:cNvPr>
          <p:cNvSpPr txBox="1"/>
          <p:nvPr/>
        </p:nvSpPr>
        <p:spPr>
          <a:xfrm>
            <a:off x="339782" y="171526"/>
            <a:ext cx="3541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A56659-0C02-B8F4-3214-13B0EA173245}"/>
              </a:ext>
            </a:extLst>
          </p:cNvPr>
          <p:cNvSpPr txBox="1"/>
          <p:nvPr/>
        </p:nvSpPr>
        <p:spPr>
          <a:xfrm>
            <a:off x="217213" y="-962645"/>
            <a:ext cx="124222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for Research.</a:t>
            </a:r>
            <a:endParaRPr lang="en-IN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6704A-1E76-8CB1-1570-2E9BAB49E51B}"/>
              </a:ext>
            </a:extLst>
          </p:cNvPr>
          <p:cNvSpPr txBox="1"/>
          <p:nvPr/>
        </p:nvSpPr>
        <p:spPr>
          <a:xfrm>
            <a:off x="217213" y="1351280"/>
            <a:ext cx="11710627" cy="2285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has 3 main components: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Forecasting GDP Per Capita via CAGR analysis.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Time Series Econometrics.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Visualizing KPI on a dashboard to make the analysis user-friendly.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9171B67-7CB8-6351-8A88-BD958C8B18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94978"/>
              </p:ext>
            </p:extLst>
          </p:nvPr>
        </p:nvGraphicFramePr>
        <p:xfrm flipH="1" flipV="1">
          <a:off x="12198985" y="0"/>
          <a:ext cx="45719" cy="56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2EF8463-0606-FEF0-9B70-C7C291144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961814"/>
              </p:ext>
            </p:extLst>
          </p:nvPr>
        </p:nvGraphicFramePr>
        <p:xfrm>
          <a:off x="12954065" y="4750434"/>
          <a:ext cx="11019099" cy="166255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15330">
                  <a:extLst>
                    <a:ext uri="{9D8B030D-6E8A-4147-A177-3AD203B41FA5}">
                      <a16:colId xmlns:a16="http://schemas.microsoft.com/office/drawing/2014/main" val="714282646"/>
                    </a:ext>
                  </a:extLst>
                </a:gridCol>
                <a:gridCol w="1647843">
                  <a:extLst>
                    <a:ext uri="{9D8B030D-6E8A-4147-A177-3AD203B41FA5}">
                      <a16:colId xmlns:a16="http://schemas.microsoft.com/office/drawing/2014/main" val="621740407"/>
                    </a:ext>
                  </a:extLst>
                </a:gridCol>
                <a:gridCol w="2754146">
                  <a:extLst>
                    <a:ext uri="{9D8B030D-6E8A-4147-A177-3AD203B41FA5}">
                      <a16:colId xmlns:a16="http://schemas.microsoft.com/office/drawing/2014/main" val="4070416107"/>
                    </a:ext>
                  </a:extLst>
                </a:gridCol>
                <a:gridCol w="2733952">
                  <a:extLst>
                    <a:ext uri="{9D8B030D-6E8A-4147-A177-3AD203B41FA5}">
                      <a16:colId xmlns:a16="http://schemas.microsoft.com/office/drawing/2014/main" val="2577463754"/>
                    </a:ext>
                  </a:extLst>
                </a:gridCol>
                <a:gridCol w="2767828">
                  <a:extLst>
                    <a:ext uri="{9D8B030D-6E8A-4147-A177-3AD203B41FA5}">
                      <a16:colId xmlns:a16="http://schemas.microsoft.com/office/drawing/2014/main" val="2030822777"/>
                    </a:ext>
                  </a:extLst>
                </a:gridCol>
              </a:tblGrid>
              <a:tr h="3890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Years</a:t>
                      </a:r>
                      <a:endParaRPr lang="en-IN" sz="1600" b="1" i="0" u="sng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sng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Forecast(GDPPC)</a:t>
                      </a:r>
                      <a:endParaRPr lang="en-IN" sz="1600" b="1" i="0" u="sng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sng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 Confidence Bound(GDPPC)</a:t>
                      </a:r>
                      <a:endParaRPr lang="en-IN" sz="1600" b="1" i="0" u="sng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sng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Upper Confidence Bound(GDPPC)</a:t>
                      </a:r>
                      <a:endParaRPr lang="en-IN" sz="1600" b="1" i="0" u="sng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lang="en-IN" sz="1600" b="1" i="0" u="sng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1734798"/>
                  </a:ext>
                </a:extLst>
              </a:tr>
              <a:tr h="3890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996.43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931.50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1061.35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39.05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7027669"/>
                  </a:ext>
                </a:extLst>
              </a:tr>
              <a:tr h="3890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1032.51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915.62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1149.40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97.01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4321030"/>
                  </a:ext>
                </a:extLst>
              </a:tr>
              <a:tr h="3890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1068.59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894.08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1243.11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254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388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chemeClr val="accent1">
                <a:lumMod val="5000"/>
                <a:lumOff val="95000"/>
                <a:alpha val="13000"/>
              </a:schemeClr>
            </a:gs>
            <a:gs pos="100000">
              <a:srgbClr val="FF0000">
                <a:alpha val="21000"/>
              </a:srgbClr>
            </a:gs>
            <a:gs pos="0">
              <a:srgbClr val="FFFF00">
                <a:alpha val="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0DE-4373-2E18-FB4B-CC102192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70642"/>
            <a:ext cx="6858000" cy="400368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Middle Income Status- A Possibility or Impossibility for Ethiopia.</a:t>
            </a:r>
            <a:endParaRPr lang="en-IN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0451CE-9A92-423D-A8EB-2BC41A9B3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21363" y="207287"/>
            <a:ext cx="12198986" cy="6099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5BF32-56EB-ACA6-5DF3-28F7FC63F2ED}"/>
              </a:ext>
            </a:extLst>
          </p:cNvPr>
          <p:cNvSpPr txBox="1"/>
          <p:nvPr/>
        </p:nvSpPr>
        <p:spPr>
          <a:xfrm>
            <a:off x="13208000" y="3332480"/>
            <a:ext cx="400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Arpan Das</a:t>
            </a:r>
          </a:p>
          <a:p>
            <a:r>
              <a:rPr lang="en-US" b="1" dirty="0"/>
              <a:t>M.Sc. Economics (22060242014)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EAA0D-673D-B9E8-5284-BAAF33DBBEFC}"/>
              </a:ext>
            </a:extLst>
          </p:cNvPr>
          <p:cNvSpPr txBox="1"/>
          <p:nvPr/>
        </p:nvSpPr>
        <p:spPr>
          <a:xfrm>
            <a:off x="339782" y="55001"/>
            <a:ext cx="117417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GDP Per Capita - CAGR analysis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A56659-0C02-B8F4-3214-13B0EA173245}"/>
              </a:ext>
            </a:extLst>
          </p:cNvPr>
          <p:cNvSpPr txBox="1"/>
          <p:nvPr/>
        </p:nvSpPr>
        <p:spPr>
          <a:xfrm>
            <a:off x="217213" y="-962645"/>
            <a:ext cx="124222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for Research.</a:t>
            </a:r>
            <a:endParaRPr lang="en-IN" sz="44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F90DD8E-CD89-AD55-2721-FC47557456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344325"/>
              </p:ext>
            </p:extLst>
          </p:nvPr>
        </p:nvGraphicFramePr>
        <p:xfrm>
          <a:off x="0" y="825005"/>
          <a:ext cx="12198986" cy="3834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62F84F6-3B9C-67F7-28AA-E392849ED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19834"/>
              </p:ext>
            </p:extLst>
          </p:nvPr>
        </p:nvGraphicFramePr>
        <p:xfrm>
          <a:off x="701105" y="4750434"/>
          <a:ext cx="11019099" cy="166255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15330">
                  <a:extLst>
                    <a:ext uri="{9D8B030D-6E8A-4147-A177-3AD203B41FA5}">
                      <a16:colId xmlns:a16="http://schemas.microsoft.com/office/drawing/2014/main" val="714282646"/>
                    </a:ext>
                  </a:extLst>
                </a:gridCol>
                <a:gridCol w="1647843">
                  <a:extLst>
                    <a:ext uri="{9D8B030D-6E8A-4147-A177-3AD203B41FA5}">
                      <a16:colId xmlns:a16="http://schemas.microsoft.com/office/drawing/2014/main" val="621740407"/>
                    </a:ext>
                  </a:extLst>
                </a:gridCol>
                <a:gridCol w="2754146">
                  <a:extLst>
                    <a:ext uri="{9D8B030D-6E8A-4147-A177-3AD203B41FA5}">
                      <a16:colId xmlns:a16="http://schemas.microsoft.com/office/drawing/2014/main" val="4070416107"/>
                    </a:ext>
                  </a:extLst>
                </a:gridCol>
                <a:gridCol w="2733952">
                  <a:extLst>
                    <a:ext uri="{9D8B030D-6E8A-4147-A177-3AD203B41FA5}">
                      <a16:colId xmlns:a16="http://schemas.microsoft.com/office/drawing/2014/main" val="2577463754"/>
                    </a:ext>
                  </a:extLst>
                </a:gridCol>
                <a:gridCol w="2767828">
                  <a:extLst>
                    <a:ext uri="{9D8B030D-6E8A-4147-A177-3AD203B41FA5}">
                      <a16:colId xmlns:a16="http://schemas.microsoft.com/office/drawing/2014/main" val="2030822777"/>
                    </a:ext>
                  </a:extLst>
                </a:gridCol>
              </a:tblGrid>
              <a:tr h="3890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Years</a:t>
                      </a:r>
                      <a:endParaRPr lang="en-IN" sz="1600" b="1" i="0" u="sng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sng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Forecast(GDPPC)</a:t>
                      </a:r>
                      <a:endParaRPr lang="en-IN" sz="1600" b="1" i="0" u="sng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sng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 Confidence Bound(GDPPC)</a:t>
                      </a:r>
                      <a:endParaRPr lang="en-IN" sz="1600" b="1" i="0" u="sng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sng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Upper Confidence Bound(GDPPC)</a:t>
                      </a:r>
                      <a:endParaRPr lang="en-IN" sz="1600" b="1" i="0" u="sng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lang="en-IN" sz="1600" b="1" i="0" u="sng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1734798"/>
                  </a:ext>
                </a:extLst>
              </a:tr>
              <a:tr h="3890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996.43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931.50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1061.35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39.05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7027669"/>
                  </a:ext>
                </a:extLst>
              </a:tr>
              <a:tr h="3890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1032.51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915.62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1149.40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97.01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4321030"/>
                  </a:ext>
                </a:extLst>
              </a:tr>
              <a:tr h="3890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1068.59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894.08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1243.11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2540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98E2398-A528-7149-86A5-E61854D9A161}"/>
              </a:ext>
            </a:extLst>
          </p:cNvPr>
          <p:cNvSpPr txBox="1"/>
          <p:nvPr/>
        </p:nvSpPr>
        <p:spPr>
          <a:xfrm>
            <a:off x="701105" y="1129720"/>
            <a:ext cx="163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CAGR- 3.84%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41AA4-485C-86DD-8AB3-3856A24C70C2}"/>
              </a:ext>
            </a:extLst>
          </p:cNvPr>
          <p:cNvSpPr txBox="1"/>
          <p:nvPr/>
        </p:nvSpPr>
        <p:spPr>
          <a:xfrm>
            <a:off x="1221967" y="6857732"/>
            <a:ext cx="9977374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Ethiopia will reach Middle Income status by 2025!!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21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chemeClr val="accent1">
                <a:lumMod val="5000"/>
                <a:lumOff val="95000"/>
                <a:alpha val="7000"/>
              </a:schemeClr>
            </a:gs>
            <a:gs pos="100000">
              <a:srgbClr val="FF0000">
                <a:alpha val="21000"/>
              </a:srgbClr>
            </a:gs>
            <a:gs pos="0">
              <a:srgbClr val="FFFF00">
                <a:alpha val="5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0DE-4373-2E18-FB4B-CC102192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160" y="6450529"/>
            <a:ext cx="6858000" cy="400368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Middle Income Status- A Possibility or Impossibility for Ethiopia.</a:t>
            </a:r>
            <a:endParaRPr lang="en-IN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0451CE-9A92-423D-A8EB-2BC41A9B3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21363" y="207287"/>
            <a:ext cx="12198986" cy="6099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5BF32-56EB-ACA6-5DF3-28F7FC63F2ED}"/>
              </a:ext>
            </a:extLst>
          </p:cNvPr>
          <p:cNvSpPr txBox="1"/>
          <p:nvPr/>
        </p:nvSpPr>
        <p:spPr>
          <a:xfrm>
            <a:off x="13208000" y="3332480"/>
            <a:ext cx="400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Arpan Das</a:t>
            </a:r>
          </a:p>
          <a:p>
            <a:r>
              <a:rPr lang="en-US" b="1" dirty="0"/>
              <a:t>M.Sc. Economics (22060242014)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EAA0D-673D-B9E8-5284-BAAF33DBBEFC}"/>
              </a:ext>
            </a:extLst>
          </p:cNvPr>
          <p:cNvSpPr txBox="1"/>
          <p:nvPr/>
        </p:nvSpPr>
        <p:spPr>
          <a:xfrm>
            <a:off x="217213" y="-1147120"/>
            <a:ext cx="3541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A56659-0C02-B8F4-3214-13B0EA173245}"/>
              </a:ext>
            </a:extLst>
          </p:cNvPr>
          <p:cNvSpPr txBox="1"/>
          <p:nvPr/>
        </p:nvSpPr>
        <p:spPr>
          <a:xfrm>
            <a:off x="217213" y="-962645"/>
            <a:ext cx="124222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for Research.</a:t>
            </a:r>
            <a:endParaRPr lang="en-IN" sz="4400" dirty="0"/>
          </a:p>
        </p:txBody>
      </p:sp>
      <p:pic>
        <p:nvPicPr>
          <p:cNvPr id="28" name="Content Placeholder 11">
            <a:extLst>
              <a:ext uri="{FF2B5EF4-FFF2-40B4-BE49-F238E27FC236}">
                <a16:creationId xmlns:a16="http://schemas.microsoft.com/office/drawing/2014/main" id="{60E90DD9-25F4-9871-31EF-FFB0D58C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382" y="7683818"/>
            <a:ext cx="4056146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C6D8B-47DC-2DF2-9D66-951B5F404371}"/>
              </a:ext>
            </a:extLst>
          </p:cNvPr>
          <p:cNvSpPr txBox="1"/>
          <p:nvPr/>
        </p:nvSpPr>
        <p:spPr>
          <a:xfrm>
            <a:off x="161332" y="185525"/>
            <a:ext cx="11822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GDP Per Capita via CAGR analysis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C290B-AB55-A694-EE18-EE914FE10A2C}"/>
              </a:ext>
            </a:extLst>
          </p:cNvPr>
          <p:cNvSpPr txBox="1"/>
          <p:nvPr/>
        </p:nvSpPr>
        <p:spPr>
          <a:xfrm>
            <a:off x="1107313" y="3040092"/>
            <a:ext cx="9977374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Ethiopia will reach Middle Income status by 2025!!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phic 8" descr="Apple with solid fill">
            <a:extLst>
              <a:ext uri="{FF2B5EF4-FFF2-40B4-BE49-F238E27FC236}">
                <a16:creationId xmlns:a16="http://schemas.microsoft.com/office/drawing/2014/main" id="{32FCAD32-9E36-BCC3-5CDF-8FC16DB69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065808"/>
            <a:ext cx="769442" cy="7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14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webextensions/webextension1.xml><?xml version="1.0" encoding="utf-8"?>
<we:webextension xmlns:we="http://schemas.microsoft.com/office/webextensions/webextension/2010/11" id="{5fc06e65-99f0-4a77-88e5-8690823aee18}">
  <we:reference id="WA200003233" version="2.0.0.3" store="en-IN" storeType="OMEX"/>
  <we:alternateReferences/>
  <we:properties>
    <we:property name="Microsoft.Office.CampaignId" value="&quot;none&quot;"/>
    <we:property name="backgroundColor" value="&quot;#FFFFFF&quot;"/>
    <we:property name="bookmark" value="&quot;H4sIAAAAAAAAA+1ZbW/bNhD+K4K+tAOMQS+kXvotcdthwDYYyVBgKPLhSJ4dtbIoUFQaL/B/71Fytjqw69rIFi7dJ4tvRz733JF357tQVV1bw+o3WGL4KjzX+uMSzMcgDidhs93HEs6zCMuUFUrMpUzzHGmWbm2lmy58dRdaMAu076quh9oJpM73V5MQ6noGC9eaQ93hJGzRdLqBuvoTx8k0ZE2P60mIt22tDTiRlxYsOrE3NJ3adJT4x5R2BGmrG7xEacfeC2y1sfftSdiNX8ORtsecsGHDqW4sVA0Jdn0SVBLHGUqeKpnlqiwYd/1d1SzqzRH/Xvv7qnVqsXhrhb51GhAfSL6TtF4ThDQu8yIqGKTIijTipLHYrZ5Xtd1sKFZvbltD2iGdjdLO1A00ElU4qMBg123Oe7ZYGFzA/fHfbA1Odd0vd/Rf6t5IvMD5MNTYyq5oj8trRJuG7owzo4mEsRfNTSWxC5yStAlevoO6x+BMKVQ/DJPf9s1GfZFrXutPU4PEjXIdV9TzVT1JMGpbSdQwCs35alDA68rcs5NMHuDwDTyhdTbKS8VYCVAKEUc5I4MBfwiOH2L8FZp+Tj7TG6Lpe2D5UTQwUs2UYgJymRUJYzGLlZTSY6pHSOAgBWcLUz13Yg/jHWkUWGR5mkcp5EnGiUkE5TGNPy/do9U9d/b2wtz4HmaKJ3TNRmkMqcREcp+vWVr5PZC2F+ZIGi+iWILImRBSySJOysLnC/Mt/VY1zQguXLC5DYo9N+4OoR0pVMm8JPqSQrIsgiyl8CY5ncLHOPcfCGa0uCPZ6GoK7swWH+ESKUlxHwosDBDacacKx3GthmEcEN6Fv1SEepQ9PDck9sU52k+IzQs6073WxqSEDv3hi+xjWNANmzymHq6GPIOLCItSsIzleQocMiFTj13tp9ezYIYmmEJbkeIPXpMTz22rpvRxeg3GeuvuhzS+vtpjtlNSwkKb1T9kuEImLOI8jXJkZRznIip9jsa+yBMCsQqWlEy8bIn3QM8DUvHD3GHHq/ENpvxvo+jGxPe/DwQo7D8SxUHXbivPPft4kxwfqSwtYiiLKEPFUWApC174+bT7YGm7Q11P3WJ3MnWK9QPN9dv89xLzVC+aEiXFyzwCgeRhqQAh2f9+dWLVxlMHO7qI6CmOY0rep1wf/sfFh+3vqe6RLJpTVpfECaMIuRQ559LT1NsHS/5qOeOUwpv/pnsI8tMY7mC7u0osurddCxJn0OCOUgvZCzQK1eZ7X7ll+Nf4r1LLev0ZzExxvLUeAAA=&quot;"/>
    <we:property name="creatorSessionId" value="&quot;fd2a3904-a0c1-4f87-b13d-f1af638d6bd1&quot;"/>
    <we:property name="creatorTenantId" value="&quot;899c5d9c-5f25-41fe-9aec-7cab50f8a48f&quot;"/>
    <we:property name="creatorUserId" value="&quot;1003200222C114AB&quot;"/>
    <we:property name="datasetId" value="&quot;3513a61d-acff-4a47-b4d5-624c58a2ddd0&quot;"/>
    <we:property name="embedUrl" value="&quot;/reportEmbed?reportId=0b69b200-7e8e-4a77-a05c-dd685b03eae8&amp;config=eyJjbHVzdGVyVXJsIjoiaHR0cHM6Ly9XQUJJLUlORElBLUNFTlRSQUwtQS1QUklNQVJZLXJlZGlyZWN0LmFuYWx5c2lzLndpbmRvd3MubmV0IiwiZW1iZWRGZWF0dXJlcyI6eyJ1c2FnZU1ldHJpY3NWTmV4dCI6dHJ1ZSwiZGlzYWJsZUFuZ3VsYXJKU0Jvb3RzdHJhcFJkbEVtYmVkIjp0cnVlfX0%3D&amp;disableSensitivityBanner=true&quot;"/>
    <we:property name="initialStateBookmark" value="&quot;H4sIAAAAAAAAA+1ZbW/bNhD+K4K+tAOMQS/UW785bloUXVojGQoMQzAcybOjVhYFikrjBvnvO0o2Vgd2PRtZw6b7ZPFIHu+5547k0be+LNumguU7WKD/wj9R6tMC9Ccv9Ed+vZK9f//2bHz+9q9347NTEqvGlKpu/Re3vgE9R/OhbDuorAYS/nk58qGqpjC3rRlULY78BnWraqjKLzgMpi6jO7wb+XjTVEqDVXlhwKBVe03DqU1rh7/GtCIIU17jBQozSM+xUdqs2yO/Hb56kzb7rLJ+wYmqDZQ1KbYyATIKwxRFEkuRZrLIWWLlbVnPq5WJ/8z9fdlYPxi8MVzdWA/wj6Tfarq7IwhxWGR5kDOIkeVxkGARh3b2rKzMakG+PL1pNHmHfDZoG8trqAVKv3eBxrZd2TuezzXOYW3+6UbnRFXdYov8QnVa4DnO+q7alGZJa1xcIZrYtzZOtSISBinq61Jg61knKe09/wBVh95YSpS/9INfdfXKfYFtXqnPE43EjbSCS5J8008CtNx0EjW0RH2y7B3wstRrdqLRPRyugSe0NkaTQjJWABSch0HGKGDAHYLD+xjPoO5mlDOdJpp+BpYfxAMD1UxKxiETaR4xFrJQCiEcpnqABBaSN57r8qkTux/vQCPHPM3iLIghi9KEmESQDtP4ZmEPrfaps7cT5ir3MJVJRNtsEIcQC4xE4vI2SzN/BtJ2whxIS/IgFMAzxrmQIg+jInd5w3xFv2VFI7xze9ncBMWeGnf70A4UymhWEH1RLlgaQBrT9SY6nsKHsPsPBD1E3IFstBVd7vQGH/4CqUixHxIM9BCaYaUSh34l+27sEd76v5WEetDdHzek9tkJms+I9TOyae21oSghoz9+VX30E9p+kYf0w2VfZyQ8wLzgLGVZFkMCKRexw6n2+uXUm6L2JtCU5Pi92+TI8diqqHycXIE2zqb7Po/fXe4I2wk5Ya708j8KXC4iFiRJHGTIijDMeFC4fBv7qk7w+NJbUDHxvCHePTXzyMX3a4ctp8a/COXvjaIdCt8fHwjQtf9AFHtTuykdz+zDQ3I4pNI4D6HIgxRlghwLkSe5m0e7C5G2/arraFpsL6aOiX6gsW6H/05iHutEk7yg+3ISAEfKsJgDF+z/vDry1cbRBDv4EdFRHIc8eR+zfbh/L94ff4+1j6TBjKq6KIwY3ZALniWJcLT0diGSv/mccczDm/uhuw/y4wRuH7vbnlhUZ9oGBE6hxi1PLRQvUEuUq+9dzy32r2G/X4PYKnm173lmPX5l3N8Cu6qB1R4AAA==&quot;"/>
    <we:property name="isFiltersActionButtonVisible" value="true"/>
    <we:property name="pageDisplayName" value="&quot;Page 1&quot;"/>
    <we:property name="pageName" value="&quot;ReportSection&quot;"/>
    <we:property name="reportEmbeddedTime" value="&quot;2023-09-28T14:51:27.267Z&quot;"/>
    <we:property name="reportName" value="&quot;Ethiopian Macroeconomics&quot;"/>
    <we:property name="reportState" value="&quot;CONNECTED&quot;"/>
    <we:property name="reportUrl" value="&quot;/groups/me/reports/0b69b200-7e8e-4a77-a05c-dd685b03eae8/ReportSection?bookmarkGuid=94eb919d-aa06-459c-9363-02d19a5c9abf&amp;bookmarkUsage=1&amp;ctid=899c5d9c-5f25-41fe-9aec-7cab50f8a48f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1535</Words>
  <Application>Microsoft Office PowerPoint</Application>
  <PresentationFormat>Widescreen</PresentationFormat>
  <Paragraphs>337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Segoe UI Light</vt:lpstr>
      <vt:lpstr>Times New Roman</vt:lpstr>
      <vt:lpstr>Office Theme</vt:lpstr>
      <vt:lpstr>Middle Income Status- A Possibility or Impossibility for Ethiopia.</vt:lpstr>
      <vt:lpstr>A little game for all!</vt:lpstr>
      <vt:lpstr>Middle Income Status- A Possibility or Impossibility for Ethiopia.</vt:lpstr>
      <vt:lpstr>Middle Income Status- A Possibility or Impossibility for Ethiopia.</vt:lpstr>
      <vt:lpstr>Middle Income Status- A Possibility or Impossibility for Ethiopia.</vt:lpstr>
      <vt:lpstr>Middle Income Status- A Possibility or Impossibility for Ethiopia.</vt:lpstr>
      <vt:lpstr>Middle Income Status- A Possibility or Impossibility for Ethiopia.</vt:lpstr>
      <vt:lpstr>Middle Income Status- A Possibility or Impossibility for Ethiopia.</vt:lpstr>
      <vt:lpstr>Middle Income Status- A Possibility or Impossibility for Ethiopia.</vt:lpstr>
      <vt:lpstr>Middle Income Status- A Possibility or Impossibility for Ethiopia.</vt:lpstr>
      <vt:lpstr>Middle Income Status- A Possibility or Impossibility for Ethiopia.</vt:lpstr>
      <vt:lpstr>Middle Income Status- A Possibility or Impossibility for Ethiopia.</vt:lpstr>
      <vt:lpstr>Middle Income Status- A Possibility or Impossibility for Ethiopia.</vt:lpstr>
      <vt:lpstr>Middle Income Status- A Possibility or Impossibility for Ethiopia.</vt:lpstr>
      <vt:lpstr>Middle Income Status- A Possibility or Impossibility for Ethiopia.</vt:lpstr>
      <vt:lpstr>Microsoft Power BI</vt:lpstr>
      <vt:lpstr>Middle Income Status- A Possibility or Impossibility for Ethiopia.</vt:lpstr>
      <vt:lpstr>Middle Income Status- A Possibility or Impossibility for Ethiopia.</vt:lpstr>
      <vt:lpstr>So…..</vt:lpstr>
      <vt:lpstr>If you played along, there were..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ARPAN DAS</cp:lastModifiedBy>
  <cp:revision>3</cp:revision>
  <dcterms:created xsi:type="dcterms:W3CDTF">2018-06-07T21:39:02Z</dcterms:created>
  <dcterms:modified xsi:type="dcterms:W3CDTF">2023-10-07T16:34:00Z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