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8" r:id="rId8"/>
    <p:sldId id="269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1325D-5B0E-4F31-91FE-7B2B5B33B8F9}" v="2" dt="2025-01-22T15:06:02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8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918697223985" userId="2090a7e2c6a1b74a" providerId="LiveId" clId="{73B1325D-5B0E-4F31-91FE-7B2B5B33B8F9}"/>
    <pc:docChg chg="custSel modSld">
      <pc:chgData name="918697223985" userId="2090a7e2c6a1b74a" providerId="LiveId" clId="{73B1325D-5B0E-4F31-91FE-7B2B5B33B8F9}" dt="2025-01-22T15:06:02.348" v="43"/>
      <pc:docMkLst>
        <pc:docMk/>
      </pc:docMkLst>
      <pc:sldChg chg="modSp mod">
        <pc:chgData name="918697223985" userId="2090a7e2c6a1b74a" providerId="LiveId" clId="{73B1325D-5B0E-4F31-91FE-7B2B5B33B8F9}" dt="2025-01-22T15:06:02.348" v="43"/>
        <pc:sldMkLst>
          <pc:docMk/>
          <pc:sldMk cId="4278022884" sldId="257"/>
        </pc:sldMkLst>
        <pc:spChg chg="mod">
          <ac:chgData name="918697223985" userId="2090a7e2c6a1b74a" providerId="LiveId" clId="{73B1325D-5B0E-4F31-91FE-7B2B5B33B8F9}" dt="2025-01-22T15:06:02.348" v="43"/>
          <ac:spMkLst>
            <pc:docMk/>
            <pc:sldMk cId="4278022884" sldId="257"/>
            <ac:spMk id="2" creationId="{6094E2F9-22D0-4B64-5295-64AF96050FF3}"/>
          </ac:spMkLst>
        </pc:spChg>
        <pc:spChg chg="mod">
          <ac:chgData name="918697223985" userId="2090a7e2c6a1b74a" providerId="LiveId" clId="{73B1325D-5B0E-4F31-91FE-7B2B5B33B8F9}" dt="2025-01-22T15:06:02.348" v="43"/>
          <ac:spMkLst>
            <pc:docMk/>
            <pc:sldMk cId="4278022884" sldId="257"/>
            <ac:spMk id="3" creationId="{A0DDB0BD-922A-12EE-1501-B132F0FAFE4D}"/>
          </ac:spMkLst>
        </pc:spChg>
      </pc:sldChg>
      <pc:sldChg chg="modSp">
        <pc:chgData name="918697223985" userId="2090a7e2c6a1b74a" providerId="LiveId" clId="{73B1325D-5B0E-4F31-91FE-7B2B5B33B8F9}" dt="2025-01-22T15:06:02.348" v="43"/>
        <pc:sldMkLst>
          <pc:docMk/>
          <pc:sldMk cId="2449286537" sldId="258"/>
        </pc:sldMkLst>
        <pc:spChg chg="mod">
          <ac:chgData name="918697223985" userId="2090a7e2c6a1b74a" providerId="LiveId" clId="{73B1325D-5B0E-4F31-91FE-7B2B5B33B8F9}" dt="2025-01-22T15:06:02.348" v="43"/>
          <ac:spMkLst>
            <pc:docMk/>
            <pc:sldMk cId="2449286537" sldId="258"/>
            <ac:spMk id="2" creationId="{DCD1A2C7-189E-7BF4-7540-CD97EC8ABAF8}"/>
          </ac:spMkLst>
        </pc:spChg>
      </pc:sldChg>
      <pc:sldChg chg="modSp">
        <pc:chgData name="918697223985" userId="2090a7e2c6a1b74a" providerId="LiveId" clId="{73B1325D-5B0E-4F31-91FE-7B2B5B33B8F9}" dt="2025-01-22T15:06:02.348" v="43"/>
        <pc:sldMkLst>
          <pc:docMk/>
          <pc:sldMk cId="1607850609" sldId="262"/>
        </pc:sldMkLst>
        <pc:spChg chg="mod">
          <ac:chgData name="918697223985" userId="2090a7e2c6a1b74a" providerId="LiveId" clId="{73B1325D-5B0E-4F31-91FE-7B2B5B33B8F9}" dt="2025-01-22T15:06:02.348" v="43"/>
          <ac:spMkLst>
            <pc:docMk/>
            <pc:sldMk cId="1607850609" sldId="262"/>
            <ac:spMk id="2" creationId="{68E2A5F0-4777-CDB9-894E-BF01FD31BCF5}"/>
          </ac:spMkLst>
        </pc:spChg>
      </pc:sldChg>
      <pc:sldChg chg="modSp mod">
        <pc:chgData name="918697223985" userId="2090a7e2c6a1b74a" providerId="LiveId" clId="{73B1325D-5B0E-4F31-91FE-7B2B5B33B8F9}" dt="2025-01-22T15:06:02.348" v="43"/>
        <pc:sldMkLst>
          <pc:docMk/>
          <pc:sldMk cId="1451856512" sldId="263"/>
        </pc:sldMkLst>
        <pc:spChg chg="mod">
          <ac:chgData name="918697223985" userId="2090a7e2c6a1b74a" providerId="LiveId" clId="{73B1325D-5B0E-4F31-91FE-7B2B5B33B8F9}" dt="2025-01-22T15:06:02.348" v="43"/>
          <ac:spMkLst>
            <pc:docMk/>
            <pc:sldMk cId="1451856512" sldId="263"/>
            <ac:spMk id="2" creationId="{31FF376F-6A9D-09D3-59F0-F4702EE49670}"/>
          </ac:spMkLst>
        </pc:spChg>
        <pc:spChg chg="mod">
          <ac:chgData name="918697223985" userId="2090a7e2c6a1b74a" providerId="LiveId" clId="{73B1325D-5B0E-4F31-91FE-7B2B5B33B8F9}" dt="2025-01-22T15:06:02.348" v="43"/>
          <ac:spMkLst>
            <pc:docMk/>
            <pc:sldMk cId="1451856512" sldId="263"/>
            <ac:spMk id="3" creationId="{DE2F2B85-8DF6-19C6-5311-4C8A411ED9D8}"/>
          </ac:spMkLst>
        </pc:spChg>
      </pc:sldChg>
      <pc:sldChg chg="modSp mod">
        <pc:chgData name="918697223985" userId="2090a7e2c6a1b74a" providerId="LiveId" clId="{73B1325D-5B0E-4F31-91FE-7B2B5B33B8F9}" dt="2025-01-22T15:06:02.348" v="43"/>
        <pc:sldMkLst>
          <pc:docMk/>
          <pc:sldMk cId="3570896178" sldId="264"/>
        </pc:sldMkLst>
        <pc:spChg chg="mod">
          <ac:chgData name="918697223985" userId="2090a7e2c6a1b74a" providerId="LiveId" clId="{73B1325D-5B0E-4F31-91FE-7B2B5B33B8F9}" dt="2025-01-22T15:06:02.348" v="43"/>
          <ac:spMkLst>
            <pc:docMk/>
            <pc:sldMk cId="3570896178" sldId="264"/>
            <ac:spMk id="2" creationId="{FB945AE9-5017-DACE-B2C6-720E364A2E0E}"/>
          </ac:spMkLst>
        </pc:spChg>
        <pc:picChg chg="mod">
          <ac:chgData name="918697223985" userId="2090a7e2c6a1b74a" providerId="LiveId" clId="{73B1325D-5B0E-4F31-91FE-7B2B5B33B8F9}" dt="2025-01-22T15:06:02.348" v="43"/>
          <ac:picMkLst>
            <pc:docMk/>
            <pc:sldMk cId="3570896178" sldId="264"/>
            <ac:picMk id="5" creationId="{ECE4E0B4-866A-1039-B204-90810BB1FCEC}"/>
          </ac:picMkLst>
        </pc:picChg>
      </pc:sldChg>
      <pc:sldChg chg="modSp mod">
        <pc:chgData name="918697223985" userId="2090a7e2c6a1b74a" providerId="LiveId" clId="{73B1325D-5B0E-4F31-91FE-7B2B5B33B8F9}" dt="2025-01-22T15:06:02.348" v="43"/>
        <pc:sldMkLst>
          <pc:docMk/>
          <pc:sldMk cId="1059531837" sldId="265"/>
        </pc:sldMkLst>
        <pc:spChg chg="mod">
          <ac:chgData name="918697223985" userId="2090a7e2c6a1b74a" providerId="LiveId" clId="{73B1325D-5B0E-4F31-91FE-7B2B5B33B8F9}" dt="2025-01-22T15:06:02.348" v="43"/>
          <ac:spMkLst>
            <pc:docMk/>
            <pc:sldMk cId="1059531837" sldId="265"/>
            <ac:spMk id="2" creationId="{D7B8ECA9-8579-E59F-E734-22D9D9F5D862}"/>
          </ac:spMkLst>
        </pc:spChg>
        <pc:spChg chg="mod">
          <ac:chgData name="918697223985" userId="2090a7e2c6a1b74a" providerId="LiveId" clId="{73B1325D-5B0E-4F31-91FE-7B2B5B33B8F9}" dt="2025-01-22T15:06:02.348" v="43"/>
          <ac:spMkLst>
            <pc:docMk/>
            <pc:sldMk cId="1059531837" sldId="265"/>
            <ac:spMk id="3" creationId="{2C66BDED-F6F1-0B8C-B14B-5F9B53B54C45}"/>
          </ac:spMkLst>
        </pc:spChg>
      </pc:sldChg>
      <pc:sldChg chg="modSp">
        <pc:chgData name="918697223985" userId="2090a7e2c6a1b74a" providerId="LiveId" clId="{73B1325D-5B0E-4F31-91FE-7B2B5B33B8F9}" dt="2025-01-22T15:06:02.348" v="43"/>
        <pc:sldMkLst>
          <pc:docMk/>
          <pc:sldMk cId="2057442758" sldId="266"/>
        </pc:sldMkLst>
        <pc:spChg chg="mod">
          <ac:chgData name="918697223985" userId="2090a7e2c6a1b74a" providerId="LiveId" clId="{73B1325D-5B0E-4F31-91FE-7B2B5B33B8F9}" dt="2025-01-22T15:06:02.348" v="43"/>
          <ac:spMkLst>
            <pc:docMk/>
            <pc:sldMk cId="2057442758" sldId="266"/>
            <ac:spMk id="2" creationId="{FEF01CC1-8285-5457-3E82-34C37B4C1959}"/>
          </ac:spMkLst>
        </pc:spChg>
        <pc:spChg chg="mod">
          <ac:chgData name="918697223985" userId="2090a7e2c6a1b74a" providerId="LiveId" clId="{73B1325D-5B0E-4F31-91FE-7B2B5B33B8F9}" dt="2025-01-22T15:06:02.348" v="43"/>
          <ac:spMkLst>
            <pc:docMk/>
            <pc:sldMk cId="2057442758" sldId="266"/>
            <ac:spMk id="3" creationId="{92EA4398-1C24-6DAB-D94D-3F6317334337}"/>
          </ac:spMkLst>
        </pc:spChg>
      </pc:sldChg>
      <pc:sldChg chg="modSp mod">
        <pc:chgData name="918697223985" userId="2090a7e2c6a1b74a" providerId="LiveId" clId="{73B1325D-5B0E-4F31-91FE-7B2B5B33B8F9}" dt="2025-01-22T15:04:34.043" v="38" actId="1076"/>
        <pc:sldMkLst>
          <pc:docMk/>
          <pc:sldMk cId="1175830771" sldId="267"/>
        </pc:sldMkLst>
        <pc:spChg chg="mod">
          <ac:chgData name="918697223985" userId="2090a7e2c6a1b74a" providerId="LiveId" clId="{73B1325D-5B0E-4F31-91FE-7B2B5B33B8F9}" dt="2025-01-22T15:04:34.043" v="38" actId="1076"/>
          <ac:spMkLst>
            <pc:docMk/>
            <pc:sldMk cId="1175830771" sldId="267"/>
            <ac:spMk id="2" creationId="{2BD84244-2CA8-5A73-DE44-A39EEA18A02F}"/>
          </ac:spMkLst>
        </pc:spChg>
      </pc:sldChg>
      <pc:sldChg chg="modSp mod">
        <pc:chgData name="918697223985" userId="2090a7e2c6a1b74a" providerId="LiveId" clId="{73B1325D-5B0E-4F31-91FE-7B2B5B33B8F9}" dt="2025-01-22T15:06:02.348" v="43"/>
        <pc:sldMkLst>
          <pc:docMk/>
          <pc:sldMk cId="2698171505" sldId="268"/>
        </pc:sldMkLst>
        <pc:spChg chg="mod">
          <ac:chgData name="918697223985" userId="2090a7e2c6a1b74a" providerId="LiveId" clId="{73B1325D-5B0E-4F31-91FE-7B2B5B33B8F9}" dt="2025-01-22T15:06:02.348" v="43"/>
          <ac:spMkLst>
            <pc:docMk/>
            <pc:sldMk cId="2698171505" sldId="268"/>
            <ac:spMk id="2" creationId="{E86C7CE7-8A68-FD44-206A-5D8DC40597B8}"/>
          </ac:spMkLst>
        </pc:spChg>
      </pc:sldChg>
      <pc:sldChg chg="modSp mod">
        <pc:chgData name="918697223985" userId="2090a7e2c6a1b74a" providerId="LiveId" clId="{73B1325D-5B0E-4F31-91FE-7B2B5B33B8F9}" dt="2025-01-22T15:06:02.348" v="43"/>
        <pc:sldMkLst>
          <pc:docMk/>
          <pc:sldMk cId="3297105985" sldId="269"/>
        </pc:sldMkLst>
        <pc:spChg chg="mod">
          <ac:chgData name="918697223985" userId="2090a7e2c6a1b74a" providerId="LiveId" clId="{73B1325D-5B0E-4F31-91FE-7B2B5B33B8F9}" dt="2025-01-22T15:06:02.348" v="43"/>
          <ac:spMkLst>
            <pc:docMk/>
            <pc:sldMk cId="3297105985" sldId="269"/>
            <ac:spMk id="2" creationId="{470D5D8E-EB27-1C0E-DF50-1723181039DF}"/>
          </ac:spMkLst>
        </pc:spChg>
      </pc:sldChg>
    </pc:docChg>
  </pc:docChgLst>
  <pc:docChgLst>
    <pc:chgData name="918697223985" userId="2090a7e2c6a1b74a" providerId="LiveId" clId="{2DF4B24A-2790-411E-8CF5-32709B0A6B68}"/>
    <pc:docChg chg="undo custSel addSld delSld modSld">
      <pc:chgData name="918697223985" userId="2090a7e2c6a1b74a" providerId="LiveId" clId="{2DF4B24A-2790-411E-8CF5-32709B0A6B68}" dt="2025-01-02T04:55:17.063" v="775" actId="14100"/>
      <pc:docMkLst>
        <pc:docMk/>
      </pc:docMkLst>
      <pc:sldChg chg="addSp delSp modSp mod">
        <pc:chgData name="918697223985" userId="2090a7e2c6a1b74a" providerId="LiveId" clId="{2DF4B24A-2790-411E-8CF5-32709B0A6B68}" dt="2024-12-30T05:00:19.038" v="656" actId="122"/>
        <pc:sldMkLst>
          <pc:docMk/>
          <pc:sldMk cId="2598171787" sldId="256"/>
        </pc:sldMkLst>
        <pc:spChg chg="mod">
          <ac:chgData name="918697223985" userId="2090a7e2c6a1b74a" providerId="LiveId" clId="{2DF4B24A-2790-411E-8CF5-32709B0A6B68}" dt="2024-12-30T05:00:05.327" v="655" actId="122"/>
          <ac:spMkLst>
            <pc:docMk/>
            <pc:sldMk cId="2598171787" sldId="256"/>
            <ac:spMk id="2" creationId="{D1174A81-FE45-7881-EB90-BE754EE6F222}"/>
          </ac:spMkLst>
        </pc:spChg>
        <pc:spChg chg="mod">
          <ac:chgData name="918697223985" userId="2090a7e2c6a1b74a" providerId="LiveId" clId="{2DF4B24A-2790-411E-8CF5-32709B0A6B68}" dt="2024-12-30T05:00:19.038" v="656" actId="122"/>
          <ac:spMkLst>
            <pc:docMk/>
            <pc:sldMk cId="2598171787" sldId="256"/>
            <ac:spMk id="3" creationId="{32257282-C977-95E0-67F1-7E4A42884D84}"/>
          </ac:spMkLst>
        </pc:spChg>
        <pc:spChg chg="add del mod">
          <ac:chgData name="918697223985" userId="2090a7e2c6a1b74a" providerId="LiveId" clId="{2DF4B24A-2790-411E-8CF5-32709B0A6B68}" dt="2024-12-30T04:53:15.574" v="598" actId="122"/>
          <ac:spMkLst>
            <pc:docMk/>
            <pc:sldMk cId="2598171787" sldId="256"/>
            <ac:spMk id="4" creationId="{FE1BADA1-5FC0-8E8B-3065-791FFE416090}"/>
          </ac:spMkLst>
        </pc:spChg>
        <pc:spChg chg="add mod">
          <ac:chgData name="918697223985" userId="2090a7e2c6a1b74a" providerId="LiveId" clId="{2DF4B24A-2790-411E-8CF5-32709B0A6B68}" dt="2024-12-30T04:53:02.051" v="597" actId="1076"/>
          <ac:spMkLst>
            <pc:docMk/>
            <pc:sldMk cId="2598171787" sldId="256"/>
            <ac:spMk id="7" creationId="{785A6DBF-1826-8E63-6CAA-6DF44EC51C05}"/>
          </ac:spMkLst>
        </pc:spChg>
        <pc:picChg chg="add mod">
          <ac:chgData name="918697223985" userId="2090a7e2c6a1b74a" providerId="LiveId" clId="{2DF4B24A-2790-411E-8CF5-32709B0A6B68}" dt="2024-12-30T04:58:06.532" v="647" actId="208"/>
          <ac:picMkLst>
            <pc:docMk/>
            <pc:sldMk cId="2598171787" sldId="256"/>
            <ac:picMk id="5" creationId="{9593B26A-A7B0-BEC8-2042-A673EA290198}"/>
          </ac:picMkLst>
        </pc:picChg>
      </pc:sldChg>
      <pc:sldChg chg="modSp mod">
        <pc:chgData name="918697223985" userId="2090a7e2c6a1b74a" providerId="LiveId" clId="{2DF4B24A-2790-411E-8CF5-32709B0A6B68}" dt="2024-12-30T05:00:42.297" v="657"/>
        <pc:sldMkLst>
          <pc:docMk/>
          <pc:sldMk cId="4278022884" sldId="257"/>
        </pc:sldMkLst>
        <pc:spChg chg="mod">
          <ac:chgData name="918697223985" userId="2090a7e2c6a1b74a" providerId="LiveId" clId="{2DF4B24A-2790-411E-8CF5-32709B0A6B68}" dt="2024-12-30T05:00:42.297" v="657"/>
          <ac:spMkLst>
            <pc:docMk/>
            <pc:sldMk cId="4278022884" sldId="257"/>
            <ac:spMk id="2" creationId="{6094E2F9-22D0-4B64-5295-64AF96050FF3}"/>
          </ac:spMkLst>
        </pc:spChg>
        <pc:spChg chg="mod">
          <ac:chgData name="918697223985" userId="2090a7e2c6a1b74a" providerId="LiveId" clId="{2DF4B24A-2790-411E-8CF5-32709B0A6B68}" dt="2024-12-30T05:00:42.297" v="657"/>
          <ac:spMkLst>
            <pc:docMk/>
            <pc:sldMk cId="4278022884" sldId="257"/>
            <ac:spMk id="3" creationId="{A0DDB0BD-922A-12EE-1501-B132F0FAFE4D}"/>
          </ac:spMkLst>
        </pc:spChg>
      </pc:sldChg>
      <pc:sldChg chg="modSp mod">
        <pc:chgData name="918697223985" userId="2090a7e2c6a1b74a" providerId="LiveId" clId="{2DF4B24A-2790-411E-8CF5-32709B0A6B68}" dt="2024-12-30T05:00:42.297" v="657"/>
        <pc:sldMkLst>
          <pc:docMk/>
          <pc:sldMk cId="2449286537" sldId="258"/>
        </pc:sldMkLst>
        <pc:spChg chg="mod">
          <ac:chgData name="918697223985" userId="2090a7e2c6a1b74a" providerId="LiveId" clId="{2DF4B24A-2790-411E-8CF5-32709B0A6B68}" dt="2024-12-30T05:00:42.297" v="657"/>
          <ac:spMkLst>
            <pc:docMk/>
            <pc:sldMk cId="2449286537" sldId="258"/>
            <ac:spMk id="2" creationId="{DCD1A2C7-189E-7BF4-7540-CD97EC8ABAF8}"/>
          </ac:spMkLst>
        </pc:spChg>
        <pc:spChg chg="mod">
          <ac:chgData name="918697223985" userId="2090a7e2c6a1b74a" providerId="LiveId" clId="{2DF4B24A-2790-411E-8CF5-32709B0A6B68}" dt="2024-12-30T04:55:12.771" v="603" actId="2711"/>
          <ac:spMkLst>
            <pc:docMk/>
            <pc:sldMk cId="2449286537" sldId="258"/>
            <ac:spMk id="4" creationId="{A942B4B8-F2C4-1C0D-3DBA-77750E5B5D7E}"/>
          </ac:spMkLst>
        </pc:spChg>
      </pc:sldChg>
      <pc:sldChg chg="del">
        <pc:chgData name="918697223985" userId="2090a7e2c6a1b74a" providerId="LiveId" clId="{2DF4B24A-2790-411E-8CF5-32709B0A6B68}" dt="2024-12-30T04:58:38.722" v="648" actId="2696"/>
        <pc:sldMkLst>
          <pc:docMk/>
          <pc:sldMk cId="1133160114" sldId="259"/>
        </pc:sldMkLst>
      </pc:sldChg>
      <pc:sldChg chg="del">
        <pc:chgData name="918697223985" userId="2090a7e2c6a1b74a" providerId="LiveId" clId="{2DF4B24A-2790-411E-8CF5-32709B0A6B68}" dt="2024-12-30T04:58:46.055" v="649" actId="2696"/>
        <pc:sldMkLst>
          <pc:docMk/>
          <pc:sldMk cId="2260031502" sldId="260"/>
        </pc:sldMkLst>
      </pc:sldChg>
      <pc:sldChg chg="modSp del mod">
        <pc:chgData name="918697223985" userId="2090a7e2c6a1b74a" providerId="LiveId" clId="{2DF4B24A-2790-411E-8CF5-32709B0A6B68}" dt="2024-12-30T04:58:49.904" v="650" actId="2696"/>
        <pc:sldMkLst>
          <pc:docMk/>
          <pc:sldMk cId="3568939048" sldId="261"/>
        </pc:sldMkLst>
      </pc:sldChg>
      <pc:sldChg chg="modSp mod">
        <pc:chgData name="918697223985" userId="2090a7e2c6a1b74a" providerId="LiveId" clId="{2DF4B24A-2790-411E-8CF5-32709B0A6B68}" dt="2024-12-30T05:00:42.297" v="657"/>
        <pc:sldMkLst>
          <pc:docMk/>
          <pc:sldMk cId="1607850609" sldId="262"/>
        </pc:sldMkLst>
        <pc:spChg chg="mod">
          <ac:chgData name="918697223985" userId="2090a7e2c6a1b74a" providerId="LiveId" clId="{2DF4B24A-2790-411E-8CF5-32709B0A6B68}" dt="2024-12-30T05:00:42.297" v="657"/>
          <ac:spMkLst>
            <pc:docMk/>
            <pc:sldMk cId="1607850609" sldId="262"/>
            <ac:spMk id="2" creationId="{68E2A5F0-4777-CDB9-894E-BF01FD31BCF5}"/>
          </ac:spMkLst>
        </pc:spChg>
        <pc:spChg chg="mod">
          <ac:chgData name="918697223985" userId="2090a7e2c6a1b74a" providerId="LiveId" clId="{2DF4B24A-2790-411E-8CF5-32709B0A6B68}" dt="2024-12-30T04:55:42.415" v="605" actId="2711"/>
          <ac:spMkLst>
            <pc:docMk/>
            <pc:sldMk cId="1607850609" sldId="262"/>
            <ac:spMk id="4" creationId="{22C2C965-20DE-A559-4E28-ED0C1A063ABE}"/>
          </ac:spMkLst>
        </pc:spChg>
      </pc:sldChg>
      <pc:sldChg chg="modSp mod">
        <pc:chgData name="918697223985" userId="2090a7e2c6a1b74a" providerId="LiveId" clId="{2DF4B24A-2790-411E-8CF5-32709B0A6B68}" dt="2024-12-30T05:00:42.297" v="657"/>
        <pc:sldMkLst>
          <pc:docMk/>
          <pc:sldMk cId="1451856512" sldId="263"/>
        </pc:sldMkLst>
        <pc:spChg chg="mod">
          <ac:chgData name="918697223985" userId="2090a7e2c6a1b74a" providerId="LiveId" clId="{2DF4B24A-2790-411E-8CF5-32709B0A6B68}" dt="2024-12-30T05:00:42.297" v="657"/>
          <ac:spMkLst>
            <pc:docMk/>
            <pc:sldMk cId="1451856512" sldId="263"/>
            <ac:spMk id="2" creationId="{31FF376F-6A9D-09D3-59F0-F4702EE49670}"/>
          </ac:spMkLst>
        </pc:spChg>
        <pc:spChg chg="mod">
          <ac:chgData name="918697223985" userId="2090a7e2c6a1b74a" providerId="LiveId" clId="{2DF4B24A-2790-411E-8CF5-32709B0A6B68}" dt="2024-12-30T05:00:42.297" v="657"/>
          <ac:spMkLst>
            <pc:docMk/>
            <pc:sldMk cId="1451856512" sldId="263"/>
            <ac:spMk id="3" creationId="{DE2F2B85-8DF6-19C6-5311-4C8A411ED9D8}"/>
          </ac:spMkLst>
        </pc:spChg>
      </pc:sldChg>
      <pc:sldChg chg="modSp mod modClrScheme chgLayout">
        <pc:chgData name="918697223985" userId="2090a7e2c6a1b74a" providerId="LiveId" clId="{2DF4B24A-2790-411E-8CF5-32709B0A6B68}" dt="2025-01-02T04:50:20.675" v="659" actId="700"/>
        <pc:sldMkLst>
          <pc:docMk/>
          <pc:sldMk cId="3570896178" sldId="264"/>
        </pc:sldMkLst>
        <pc:spChg chg="mod ord">
          <ac:chgData name="918697223985" userId="2090a7e2c6a1b74a" providerId="LiveId" clId="{2DF4B24A-2790-411E-8CF5-32709B0A6B68}" dt="2025-01-02T04:50:20.675" v="659" actId="700"/>
          <ac:spMkLst>
            <pc:docMk/>
            <pc:sldMk cId="3570896178" sldId="264"/>
            <ac:spMk id="2" creationId="{FB945AE9-5017-DACE-B2C6-720E364A2E0E}"/>
          </ac:spMkLst>
        </pc:spChg>
        <pc:picChg chg="mod ord">
          <ac:chgData name="918697223985" userId="2090a7e2c6a1b74a" providerId="LiveId" clId="{2DF4B24A-2790-411E-8CF5-32709B0A6B68}" dt="2025-01-02T04:50:20.675" v="659" actId="700"/>
          <ac:picMkLst>
            <pc:docMk/>
            <pc:sldMk cId="3570896178" sldId="264"/>
            <ac:picMk id="5" creationId="{ECE4E0B4-866A-1039-B204-90810BB1FCEC}"/>
          </ac:picMkLst>
        </pc:picChg>
      </pc:sldChg>
      <pc:sldChg chg="modSp mod">
        <pc:chgData name="918697223985" userId="2090a7e2c6a1b74a" providerId="LiveId" clId="{2DF4B24A-2790-411E-8CF5-32709B0A6B68}" dt="2024-12-30T05:00:42.297" v="657"/>
        <pc:sldMkLst>
          <pc:docMk/>
          <pc:sldMk cId="1059531837" sldId="265"/>
        </pc:sldMkLst>
        <pc:spChg chg="mod">
          <ac:chgData name="918697223985" userId="2090a7e2c6a1b74a" providerId="LiveId" clId="{2DF4B24A-2790-411E-8CF5-32709B0A6B68}" dt="2024-12-30T05:00:42.297" v="657"/>
          <ac:spMkLst>
            <pc:docMk/>
            <pc:sldMk cId="1059531837" sldId="265"/>
            <ac:spMk id="2" creationId="{D7B8ECA9-8579-E59F-E734-22D9D9F5D862}"/>
          </ac:spMkLst>
        </pc:spChg>
        <pc:spChg chg="mod">
          <ac:chgData name="918697223985" userId="2090a7e2c6a1b74a" providerId="LiveId" clId="{2DF4B24A-2790-411E-8CF5-32709B0A6B68}" dt="2024-12-30T05:00:42.297" v="657"/>
          <ac:spMkLst>
            <pc:docMk/>
            <pc:sldMk cId="1059531837" sldId="265"/>
            <ac:spMk id="3" creationId="{2C66BDED-F6F1-0B8C-B14B-5F9B53B54C45}"/>
          </ac:spMkLst>
        </pc:spChg>
      </pc:sldChg>
      <pc:sldChg chg="modSp mod">
        <pc:chgData name="918697223985" userId="2090a7e2c6a1b74a" providerId="LiveId" clId="{2DF4B24A-2790-411E-8CF5-32709B0A6B68}" dt="2024-12-30T05:00:42.297" v="657"/>
        <pc:sldMkLst>
          <pc:docMk/>
          <pc:sldMk cId="2057442758" sldId="266"/>
        </pc:sldMkLst>
        <pc:spChg chg="mod">
          <ac:chgData name="918697223985" userId="2090a7e2c6a1b74a" providerId="LiveId" clId="{2DF4B24A-2790-411E-8CF5-32709B0A6B68}" dt="2024-12-30T05:00:42.297" v="657"/>
          <ac:spMkLst>
            <pc:docMk/>
            <pc:sldMk cId="2057442758" sldId="266"/>
            <ac:spMk id="2" creationId="{FEF01CC1-8285-5457-3E82-34C37B4C1959}"/>
          </ac:spMkLst>
        </pc:spChg>
        <pc:spChg chg="mod">
          <ac:chgData name="918697223985" userId="2090a7e2c6a1b74a" providerId="LiveId" clId="{2DF4B24A-2790-411E-8CF5-32709B0A6B68}" dt="2024-12-30T05:00:42.297" v="657"/>
          <ac:spMkLst>
            <pc:docMk/>
            <pc:sldMk cId="2057442758" sldId="266"/>
            <ac:spMk id="3" creationId="{92EA4398-1C24-6DAB-D94D-3F6317334337}"/>
          </ac:spMkLst>
        </pc:spChg>
      </pc:sldChg>
      <pc:sldChg chg="modSp mod">
        <pc:chgData name="918697223985" userId="2090a7e2c6a1b74a" providerId="LiveId" clId="{2DF4B24A-2790-411E-8CF5-32709B0A6B68}" dt="2024-12-30T04:57:47.082" v="646" actId="2711"/>
        <pc:sldMkLst>
          <pc:docMk/>
          <pc:sldMk cId="1175830771" sldId="267"/>
        </pc:sldMkLst>
        <pc:spChg chg="mod">
          <ac:chgData name="918697223985" userId="2090a7e2c6a1b74a" providerId="LiveId" clId="{2DF4B24A-2790-411E-8CF5-32709B0A6B68}" dt="2024-12-30T04:57:47.082" v="646" actId="2711"/>
          <ac:spMkLst>
            <pc:docMk/>
            <pc:sldMk cId="1175830771" sldId="267"/>
            <ac:spMk id="2" creationId="{2BD84244-2CA8-5A73-DE44-A39EEA18A02F}"/>
          </ac:spMkLst>
        </pc:spChg>
      </pc:sldChg>
      <pc:sldChg chg="addSp delSp modSp new mod">
        <pc:chgData name="918697223985" userId="2090a7e2c6a1b74a" providerId="LiveId" clId="{2DF4B24A-2790-411E-8CF5-32709B0A6B68}" dt="2025-01-02T04:52:25.582" v="704" actId="1076"/>
        <pc:sldMkLst>
          <pc:docMk/>
          <pc:sldMk cId="2698171505" sldId="268"/>
        </pc:sldMkLst>
        <pc:spChg chg="mod">
          <ac:chgData name="918697223985" userId="2090a7e2c6a1b74a" providerId="LiveId" clId="{2DF4B24A-2790-411E-8CF5-32709B0A6B68}" dt="2025-01-02T04:51:43.565" v="697" actId="20577"/>
          <ac:spMkLst>
            <pc:docMk/>
            <pc:sldMk cId="2698171505" sldId="268"/>
            <ac:spMk id="2" creationId="{E86C7CE7-8A68-FD44-206A-5D8DC40597B8}"/>
          </ac:spMkLst>
        </pc:spChg>
        <pc:picChg chg="add mod">
          <ac:chgData name="918697223985" userId="2090a7e2c6a1b74a" providerId="LiveId" clId="{2DF4B24A-2790-411E-8CF5-32709B0A6B68}" dt="2025-01-02T04:52:25.582" v="704" actId="1076"/>
          <ac:picMkLst>
            <pc:docMk/>
            <pc:sldMk cId="2698171505" sldId="268"/>
            <ac:picMk id="5" creationId="{5F5F6E43-9F3D-C122-1F27-AB1869DAC8F8}"/>
          </ac:picMkLst>
        </pc:picChg>
      </pc:sldChg>
      <pc:sldChg chg="addSp delSp modSp new mod">
        <pc:chgData name="918697223985" userId="2090a7e2c6a1b74a" providerId="LiveId" clId="{2DF4B24A-2790-411E-8CF5-32709B0A6B68}" dt="2025-01-02T04:55:17.063" v="775" actId="14100"/>
        <pc:sldMkLst>
          <pc:docMk/>
          <pc:sldMk cId="3297105985" sldId="269"/>
        </pc:sldMkLst>
        <pc:spChg chg="mod">
          <ac:chgData name="918697223985" userId="2090a7e2c6a1b74a" providerId="LiveId" clId="{2DF4B24A-2790-411E-8CF5-32709B0A6B68}" dt="2025-01-02T04:53:45.674" v="760" actId="20577"/>
          <ac:spMkLst>
            <pc:docMk/>
            <pc:sldMk cId="3297105985" sldId="269"/>
            <ac:spMk id="2" creationId="{470D5D8E-EB27-1C0E-DF50-1723181039DF}"/>
          </ac:spMkLst>
        </pc:spChg>
        <pc:picChg chg="add mod">
          <ac:chgData name="918697223985" userId="2090a7e2c6a1b74a" providerId="LiveId" clId="{2DF4B24A-2790-411E-8CF5-32709B0A6B68}" dt="2025-01-02T04:54:13.856" v="767" actId="1076"/>
          <ac:picMkLst>
            <pc:docMk/>
            <pc:sldMk cId="3297105985" sldId="269"/>
            <ac:picMk id="5" creationId="{6E99C793-87AA-6197-07A1-78CA5352EDCD}"/>
          </ac:picMkLst>
        </pc:picChg>
        <pc:picChg chg="add mod">
          <ac:chgData name="918697223985" userId="2090a7e2c6a1b74a" providerId="LiveId" clId="{2DF4B24A-2790-411E-8CF5-32709B0A6B68}" dt="2025-01-02T04:55:17.063" v="775" actId="14100"/>
          <ac:picMkLst>
            <pc:docMk/>
            <pc:sldMk cId="3297105985" sldId="269"/>
            <ac:picMk id="7" creationId="{1D7D7745-06F5-F700-C2C2-09A477FA86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5EF9-F33A-48FA-B0FB-B9AB40426BA4}" type="datetimeFigureOut">
              <a:rPr lang="en-IN" smtClean="0"/>
              <a:pPr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1691-58CF-4E34-82AA-81D7C9EB348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3413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5EF9-F33A-48FA-B0FB-B9AB40426BA4}" type="datetimeFigureOut">
              <a:rPr lang="en-IN" smtClean="0"/>
              <a:pPr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1691-58CF-4E34-82AA-81D7C9EB3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187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5EF9-F33A-48FA-B0FB-B9AB40426BA4}" type="datetimeFigureOut">
              <a:rPr lang="en-IN" smtClean="0"/>
              <a:pPr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1691-58CF-4E34-82AA-81D7C9EB3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61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5EF9-F33A-48FA-B0FB-B9AB40426BA4}" type="datetimeFigureOut">
              <a:rPr lang="en-IN" smtClean="0"/>
              <a:pPr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1691-58CF-4E34-82AA-81D7C9EB3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436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5EF9-F33A-48FA-B0FB-B9AB40426BA4}" type="datetimeFigureOut">
              <a:rPr lang="en-IN" smtClean="0"/>
              <a:pPr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1691-58CF-4E34-82AA-81D7C9EB348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8473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5EF9-F33A-48FA-B0FB-B9AB40426BA4}" type="datetimeFigureOut">
              <a:rPr lang="en-IN" smtClean="0"/>
              <a:pPr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1691-58CF-4E34-82AA-81D7C9EB3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725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5EF9-F33A-48FA-B0FB-B9AB40426BA4}" type="datetimeFigureOut">
              <a:rPr lang="en-IN" smtClean="0"/>
              <a:pPr/>
              <a:t>11-02-2025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1691-58CF-4E34-82AA-81D7C9EB3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740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5EF9-F33A-48FA-B0FB-B9AB40426BA4}" type="datetimeFigureOut">
              <a:rPr lang="en-IN" smtClean="0"/>
              <a:pPr/>
              <a:t>11-02-2025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1691-58CF-4E34-82AA-81D7C9EB3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091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5EF9-F33A-48FA-B0FB-B9AB40426BA4}" type="datetimeFigureOut">
              <a:rPr lang="en-IN" smtClean="0"/>
              <a:pPr/>
              <a:t>11-02-2025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1691-58CF-4E34-82AA-81D7C9EB3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865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655EF9-F33A-48FA-B0FB-B9AB40426BA4}" type="datetimeFigureOut">
              <a:rPr lang="en-IN" smtClean="0"/>
              <a:pPr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E1691-58CF-4E34-82AA-81D7C9EB3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17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5EF9-F33A-48FA-B0FB-B9AB40426BA4}" type="datetimeFigureOut">
              <a:rPr lang="en-IN" smtClean="0"/>
              <a:pPr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1691-58CF-4E34-82AA-81D7C9EB3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1739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655EF9-F33A-48FA-B0FB-B9AB40426BA4}" type="datetimeFigureOut">
              <a:rPr lang="en-IN" smtClean="0"/>
              <a:pPr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DE1691-58CF-4E34-82AA-81D7C9EB348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2209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weathermap.in/" TargetMode="External"/><Relationship Id="rId2" Type="http://schemas.openxmlformats.org/officeDocument/2006/relationships/hyperlink" Target="http://www.imag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oogle,com/" TargetMode="External"/><Relationship Id="rId4" Type="http://schemas.openxmlformats.org/officeDocument/2006/relationships/hyperlink" Target="http://www.onlineittuts.i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74A81-FE45-7881-EB90-BE754EE6F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7383"/>
            <a:ext cx="10609118" cy="8506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ritannic Bold" panose="020B0903060703020204" pitchFamily="34" charset="0"/>
              </a:rPr>
              <a:t>ANNEX COLLAGE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2257282-C977-95E0-67F1-7E4A42884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61" y="4316801"/>
            <a:ext cx="11304395" cy="602901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Britannic Bold" panose="020B0903060703020204" pitchFamily="34" charset="0"/>
              </a:rPr>
              <a:t>“WEATHER FORCASTING APP”</a:t>
            </a:r>
          </a:p>
        </p:txBody>
      </p:sp>
      <p:pic>
        <p:nvPicPr>
          <p:cNvPr id="5" name="Picture 4" descr="A logo on a brown background&#10;&#10;Description automatically generated">
            <a:extLst>
              <a:ext uri="{FF2B5EF4-FFF2-40B4-BE49-F238E27FC236}">
                <a16:creationId xmlns:a16="http://schemas.microsoft.com/office/drawing/2014/main" xmlns="" id="{9593B26A-A7B0-BEC8-2042-A673EA2901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46896" y="1469692"/>
            <a:ext cx="3597966" cy="2655499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5A6DBF-1826-8E63-6CAA-6DF44EC51C05}"/>
              </a:ext>
            </a:extLst>
          </p:cNvPr>
          <p:cNvSpPr txBox="1"/>
          <p:nvPr/>
        </p:nvSpPr>
        <p:spPr>
          <a:xfrm>
            <a:off x="685800" y="5388308"/>
            <a:ext cx="4421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ARPAN DASGUPTA (BCA)</a:t>
            </a:r>
          </a:p>
          <a:p>
            <a:r>
              <a:rPr lang="en-US" dirty="0">
                <a:latin typeface="Algerian" panose="04020705040A02060702" pitchFamily="82" charset="0"/>
              </a:rPr>
              <a:t>TANMOY SANTRA (BCA)</a:t>
            </a:r>
          </a:p>
          <a:p>
            <a:r>
              <a:rPr lang="en-US" dirty="0">
                <a:latin typeface="Algerian" panose="04020705040A02060702" pitchFamily="82" charset="0"/>
              </a:rPr>
              <a:t>DEPT. OF CSE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1BADA1-5FC0-8E8B-3065-791FFE416090}"/>
              </a:ext>
            </a:extLst>
          </p:cNvPr>
          <p:cNvSpPr txBox="1"/>
          <p:nvPr/>
        </p:nvSpPr>
        <p:spPr>
          <a:xfrm>
            <a:off x="7623144" y="5257562"/>
            <a:ext cx="36717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lgerian" panose="04020705040A02060702" pitchFamily="82" charset="0"/>
              </a:rPr>
              <a:t>UNDER THE SUPERVISIONO OF</a:t>
            </a:r>
          </a:p>
          <a:p>
            <a:pPr algn="ctr"/>
            <a:r>
              <a:rPr lang="en-US" sz="1600" dirty="0">
                <a:latin typeface="Algerian" panose="04020705040A02060702" pitchFamily="82" charset="0"/>
              </a:rPr>
              <a:t>ATIKUL </a:t>
            </a:r>
            <a:r>
              <a:rPr lang="en-US" sz="1600" dirty="0" smtClean="0">
                <a:latin typeface="Algerian" panose="04020705040A02060702" pitchFamily="82" charset="0"/>
              </a:rPr>
              <a:t>ISLAM</a:t>
            </a:r>
            <a:endParaRPr lang="en-US" sz="1600" dirty="0">
              <a:latin typeface="Algerian" panose="04020705040A02060702" pitchFamily="82" charset="0"/>
            </a:endParaRPr>
          </a:p>
          <a:p>
            <a:pPr algn="ctr"/>
            <a:r>
              <a:rPr lang="en-US" sz="1600" dirty="0" smtClean="0">
                <a:latin typeface="Algerian" panose="04020705040A02060702" pitchFamily="82" charset="0"/>
              </a:rPr>
              <a:t>PROFESSOR</a:t>
            </a:r>
            <a:endParaRPr lang="en-US" sz="1600" dirty="0">
              <a:latin typeface="Algerian" panose="04020705040A02060702" pitchFamily="82" charset="0"/>
            </a:endParaRPr>
          </a:p>
          <a:p>
            <a:pPr algn="ctr"/>
            <a:r>
              <a:rPr lang="en-US" sz="1600" dirty="0">
                <a:latin typeface="Algerian" panose="04020705040A02060702" pitchFamily="82" charset="0"/>
              </a:rPr>
              <a:t>DEPT. OF CSE</a:t>
            </a:r>
          </a:p>
          <a:p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259817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01CC1-8285-5457-3E82-34C37B4C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R</a:t>
            </a:r>
            <a:r>
              <a:rPr lang="en-IN" dirty="0" err="1">
                <a:latin typeface="Britannic Bold" panose="020B0903060703020204" pitchFamily="34" charset="0"/>
              </a:rPr>
              <a:t>eference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EA4398-1C24-6DAB-D94D-3F6317334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Algerian" panose="04020705040A02060702" pitchFamily="82" charset="0"/>
                <a:hlinkClick r:id="rId2"/>
              </a:rPr>
              <a:t>www.Image.com</a:t>
            </a:r>
            <a:r>
              <a:rPr lang="en-US" sz="5400" dirty="0" smtClean="0">
                <a:latin typeface="Algerian" panose="04020705040A02060702" pitchFamily="82" charset="0"/>
              </a:rPr>
              <a:t> </a:t>
            </a:r>
            <a:endParaRPr lang="en-US" sz="54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Algerian" panose="04020705040A02060702" pitchFamily="82" charset="0"/>
                <a:hlinkClick r:id="rId3"/>
              </a:rPr>
              <a:t>www.Openweathermap.in</a:t>
            </a:r>
            <a:r>
              <a:rPr lang="en-US" sz="5400" dirty="0" smtClean="0">
                <a:latin typeface="Algerian" panose="04020705040A02060702" pitchFamily="82" charset="0"/>
              </a:rPr>
              <a:t> </a:t>
            </a:r>
            <a:endParaRPr lang="en-US" sz="54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Algerian" panose="04020705040A02060702" pitchFamily="82" charset="0"/>
                <a:hlinkClick r:id="rId4"/>
              </a:rPr>
              <a:t>www.Onlineittuts.in</a:t>
            </a:r>
            <a:r>
              <a:rPr lang="en-US" sz="5400" dirty="0" smtClean="0">
                <a:latin typeface="Algerian" panose="04020705040A02060702" pitchFamily="82" charset="0"/>
              </a:rPr>
              <a:t> </a:t>
            </a:r>
            <a:endParaRPr lang="en-US" sz="54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5400" smtClean="0">
                <a:latin typeface="Algerian" panose="04020705040A02060702" pitchFamily="82" charset="0"/>
                <a:hlinkClick r:id="rId5"/>
              </a:rPr>
              <a:t>www.Google,com</a:t>
            </a:r>
            <a:r>
              <a:rPr lang="en-US" sz="5400" smtClean="0">
                <a:latin typeface="Algerian" panose="04020705040A02060702" pitchFamily="82" charset="0"/>
              </a:rPr>
              <a:t> </a:t>
            </a:r>
            <a:endParaRPr lang="en-US" sz="54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5744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84244-2CA8-5A73-DE44-A39EEA18A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9919" y="1352710"/>
            <a:ext cx="10100144" cy="3000629"/>
          </a:xfrm>
        </p:spPr>
        <p:txBody>
          <a:bodyPr>
            <a:normAutofit/>
          </a:bodyPr>
          <a:lstStyle/>
          <a:p>
            <a:r>
              <a:rPr lang="en-US" sz="13000" dirty="0"/>
              <a:t> </a:t>
            </a:r>
            <a:r>
              <a:rPr lang="en-US" sz="13000" dirty="0">
                <a:latin typeface="Britannic Bold" panose="020B0903060703020204" pitchFamily="34" charset="0"/>
              </a:rPr>
              <a:t>Thank you</a:t>
            </a:r>
            <a:endParaRPr lang="en-IN" sz="130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583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94E2F9-22D0-4B64-5295-64AF9605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ritannic Bold" panose="020B0903060703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DDB0BD-922A-12EE-1501-B132F0FAF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lgerian" panose="04020705040A02060702" pitchFamily="82" charset="0"/>
              </a:rPr>
              <a:t>Overview</a:t>
            </a:r>
            <a:r>
              <a:rPr lang="en-US" sz="2800" dirty="0">
                <a:latin typeface="Algerian" panose="04020705040A02060702" pitchFamily="82" charset="0"/>
              </a:rPr>
              <a:t>: This weather forecasting app allows users to get real-time weather information using a simple and intuitive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lgerian" panose="04020705040A02060702" pitchFamily="82" charset="0"/>
              </a:rPr>
              <a:t>Technologies Used</a:t>
            </a:r>
            <a:r>
              <a:rPr lang="en-US" sz="2800" dirty="0">
                <a:latin typeface="Algerian" panose="04020705040A02060702" pitchFamily="8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gerian" panose="04020705040A02060702" pitchFamily="82" charset="0"/>
              </a:rPr>
              <a:t>HTML for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gerian" panose="04020705040A02060702" pitchFamily="82" charset="0"/>
              </a:rPr>
              <a:t>CSS for styling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gerian" panose="04020705040A02060702" pitchFamily="82" charset="0"/>
              </a:rPr>
              <a:t>JavaScript for functionality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gerian" panose="04020705040A02060702" pitchFamily="82" charset="0"/>
              </a:rPr>
              <a:t>API for fetching weather data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7802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1A2C7-189E-7BF4-7540-CD97EC8A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ritannic Bold" panose="020B0903060703020204" pitchFamily="34" charset="0"/>
              </a:rPr>
              <a:t>App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A942B4B8-F2C4-1C0D-3DBA-77750E5B5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8752" y="2274838"/>
            <a:ext cx="896867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User 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: Users can input a city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Real-time Weather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: Displays current weather, temperature, humidity, and wind speed.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Weather Forecast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: Shows a 5-day weather forecast.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Interactive 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: Clean and easy-to-navigate design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44928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2A5F0-4777-CDB9-894E-BF01FD31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ritannic Bold" panose="020B0903060703020204" pitchFamily="34" charset="0"/>
              </a:rPr>
              <a:t>Weather API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22C2C965-20DE-A559-4E28-ED0C1A063A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7810" y="2316947"/>
            <a:ext cx="1098318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Overview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: The app uses a weather API to fetch real-time weather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API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OpenWeatherMap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API 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: https://api.openweathermap.org/data/2.5/weather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API Key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: You need to sign up 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OpenWeatherMap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to get a free API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85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F376F-6A9D-09D3-59F0-F4702EE4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ritannic Bold" panose="020B0903060703020204" pitchFamily="34" charset="0"/>
              </a:rPr>
              <a:t>How the App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2F2B85-8DF6-19C6-5311-4C8A411E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200" b="1" dirty="0">
                <a:latin typeface="Algerian" panose="04020705040A02060702" pitchFamily="82" charset="0"/>
              </a:rPr>
              <a:t>Flow of the App</a:t>
            </a:r>
            <a:r>
              <a:rPr lang="en-US" sz="3200" dirty="0">
                <a:latin typeface="Algerian" panose="04020705040A02060702" pitchFamily="82" charset="0"/>
              </a:rPr>
              <a:t>: User enters the city name in the input box.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Algerian" panose="04020705040A02060702" pitchFamily="82" charset="0"/>
              </a:rPr>
              <a:t>User clicks "Get Weather" button.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Algerian" panose="04020705040A02060702" pitchFamily="82" charset="0"/>
              </a:rPr>
              <a:t>The JavaScript function fetches data from </a:t>
            </a:r>
            <a:r>
              <a:rPr lang="en-US" sz="3200" dirty="0" err="1">
                <a:latin typeface="Algerian" panose="04020705040A02060702" pitchFamily="82" charset="0"/>
              </a:rPr>
              <a:t>OpenWeatherMap</a:t>
            </a:r>
            <a:r>
              <a:rPr lang="en-US" sz="3200" dirty="0">
                <a:latin typeface="Algerian" panose="04020705040A02060702" pitchFamily="82" charset="0"/>
              </a:rPr>
              <a:t> API.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Algerian" panose="04020705040A02060702" pitchFamily="82" charset="0"/>
              </a:rPr>
              <a:t>The weather information is displayed on the page</a:t>
            </a:r>
            <a:r>
              <a:rPr lang="en-US" sz="32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5185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945AE9-5017-DACE-B2C6-720E364A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ritannic Bold" panose="020B0903060703020204" pitchFamily="34" charset="0"/>
              </a:rPr>
              <a:t>Result (Screenshots/Live Demo)</a:t>
            </a:r>
          </a:p>
        </p:txBody>
      </p:sp>
      <p:pic>
        <p:nvPicPr>
          <p:cNvPr id="5" name="Content Placeholder 4" descr="A screenshot of a weather forecast&#10;&#10;Description automatically generated">
            <a:extLst>
              <a:ext uri="{FF2B5EF4-FFF2-40B4-BE49-F238E27FC236}">
                <a16:creationId xmlns:a16="http://schemas.microsoft.com/office/drawing/2014/main" xmlns="" id="{ECE4E0B4-866A-1039-B204-90810BB1F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0069" y="1846263"/>
            <a:ext cx="7572188" cy="4022725"/>
          </a:xfrm>
        </p:spPr>
      </p:pic>
    </p:spTree>
    <p:extLst>
      <p:ext uri="{BB962C8B-B14F-4D97-AF65-F5344CB8AC3E}">
        <p14:creationId xmlns:p14="http://schemas.microsoft.com/office/powerpoint/2010/main" xmlns="" val="357089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6C7CE7-8A68-FD44-206A-5D8DC405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Result (4 DAYS FORCASTING )</a:t>
            </a:r>
            <a:endParaRPr lang="en-IN" sz="4000" dirty="0"/>
          </a:p>
        </p:txBody>
      </p:sp>
      <p:pic>
        <p:nvPicPr>
          <p:cNvPr id="5" name="Content Placeholder 4" descr="A screenshot of a weather forecast&#10;&#10;Description automatically generated">
            <a:extLst>
              <a:ext uri="{FF2B5EF4-FFF2-40B4-BE49-F238E27FC236}">
                <a16:creationId xmlns:a16="http://schemas.microsoft.com/office/drawing/2014/main" xmlns="" id="{5F5F6E43-9F3D-C122-1F27-AB1869DAC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2764" y="2175741"/>
            <a:ext cx="8029836" cy="2506518"/>
          </a:xfrm>
        </p:spPr>
      </p:pic>
    </p:spTree>
    <p:extLst>
      <p:ext uri="{BB962C8B-B14F-4D97-AF65-F5344CB8AC3E}">
        <p14:creationId xmlns:p14="http://schemas.microsoft.com/office/powerpoint/2010/main" xmlns="" val="269817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0D5D8E-EB27-1C0E-DF50-17231810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(LIVE FORCASTING OF SELECT CITY)</a:t>
            </a:r>
            <a:endParaRPr lang="en-IN" dirty="0"/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xmlns="" id="{6E99C793-87AA-6197-07A1-78CA5352E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322" y="2107097"/>
            <a:ext cx="5277678" cy="4223164"/>
          </a:xfrm>
        </p:spPr>
      </p:pic>
      <p:pic>
        <p:nvPicPr>
          <p:cNvPr id="7" name="Picture 6" descr="A black rectangular object with white text&#10;&#10;Description automatically generated">
            <a:extLst>
              <a:ext uri="{FF2B5EF4-FFF2-40B4-BE49-F238E27FC236}">
                <a16:creationId xmlns:a16="http://schemas.microsoft.com/office/drawing/2014/main" xmlns="" id="{1D7D7745-06F5-F700-C2C2-09A477FA86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4444" y="2107096"/>
            <a:ext cx="3953225" cy="414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710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B8ECA9-8579-E59F-E734-22D9D9F5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Britannic Bold" panose="020B0903060703020204" pitchFamily="34" charset="0"/>
              </a:rPr>
              <a:t>Conclusion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66BDED-F6F1-0B8C-B14B-5F9B53B54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lgerian" panose="04020705040A02060702" pitchFamily="82" charset="0"/>
              </a:rPr>
              <a:t>Summary</a:t>
            </a:r>
            <a:r>
              <a:rPr lang="en-US" sz="2800" dirty="0">
                <a:latin typeface="Algerian" panose="04020705040A02060702" pitchFamily="82" charset="0"/>
              </a:rPr>
              <a:t>: The Weather Forecasting App is a simple yet powerful tool for checking weather information using HTML, CSS, JavaScript, and APIs.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Algerian" panose="04020705040A02060702" pitchFamily="82" charset="0"/>
              </a:rPr>
              <a:t>Future Enhancements</a:t>
            </a:r>
            <a:r>
              <a:rPr lang="en-US" sz="2800" dirty="0">
                <a:latin typeface="Algerian" panose="04020705040A02060702" pitchFamily="8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gerian" panose="04020705040A02060702" pitchFamily="82" charset="0"/>
              </a:rPr>
              <a:t>Add a </a:t>
            </a:r>
            <a:r>
              <a:rPr lang="en-US" sz="2800" dirty="0" smtClean="0">
                <a:latin typeface="Algerian" panose="04020705040A02060702" pitchFamily="82" charset="0"/>
              </a:rPr>
              <a:t>1-month </a:t>
            </a:r>
            <a:r>
              <a:rPr lang="en-US" sz="2800" dirty="0">
                <a:latin typeface="Algerian" panose="04020705040A02060702" pitchFamily="82" charset="0"/>
              </a:rPr>
              <a:t>forecast.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gerian" panose="04020705040A02060702" pitchFamily="82" charset="0"/>
              </a:rPr>
              <a:t>Include more detailed information (e.g., pressure, visibility).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lgerian" panose="04020705040A02060702" pitchFamily="82" charset="0"/>
              </a:rPr>
              <a:t>Use a more advanced weather API for additional features.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10595318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287</Words>
  <Application>Microsoft Office PowerPoint</Application>
  <PresentationFormat>Custom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ANNEX COLLAGE</vt:lpstr>
      <vt:lpstr>Introduction</vt:lpstr>
      <vt:lpstr>App Features</vt:lpstr>
      <vt:lpstr>Weather API</vt:lpstr>
      <vt:lpstr>How the App Works</vt:lpstr>
      <vt:lpstr>Result (Screenshots/Live Demo)</vt:lpstr>
      <vt:lpstr>Result (4 DAYS FORCASTING )</vt:lpstr>
      <vt:lpstr>Result (LIVE FORCASTING OF SELECT CITY)</vt:lpstr>
      <vt:lpstr>Conclusion </vt:lpstr>
      <vt:lpstr>Reference</vt:lpstr>
      <vt:lpstr> 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ANNEX COLLAGE</dc:title>
  <dc:creator>918697223985</dc:creator>
  <cp:lastModifiedBy>Rajdeep Santra</cp:lastModifiedBy>
  <cp:revision>2</cp:revision>
  <dcterms:created xsi:type="dcterms:W3CDTF">2024-12-19T04:19:24Z</dcterms:created>
  <dcterms:modified xsi:type="dcterms:W3CDTF">2025-02-11T14:53:48Z</dcterms:modified>
</cp:coreProperties>
</file>