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jp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jp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jp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jp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xvid-LS_x : 0.013518166856826797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b48r-LS_y : 0.005225805951829265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b48r-TR_y : 0.0033223508189761455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xvid-TR_z : 0.04813443557812087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iyuv-TR_z : 0.04776412905926113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mjpg-TR_z : 0.04778723173892221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mp4v-TR_z : 0.04813443557812087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b48r-TR_z : 0.04776412905926113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Cumulative error for each codec </a:t>
            </a:r>
          </a:p>
          <a:p>
            <a:r>
              <a:t>RMSE xvid : 0.09201491707746633</a:t>
            </a:r>
          </a:p>
          <a:p>
            <a:r>
              <a:t>RMSE iyuv : 0.06574200607239329</a:t>
            </a:r>
          </a:p>
          <a:p>
            <a:r>
              <a:t>RMSE mjpg : 0.07859782277497251</a:t>
            </a:r>
          </a:p>
          <a:p>
            <a:r>
              <a:t>RMSE mp4v : 0.09201491707746633</a:t>
            </a:r>
          </a:p>
          <a:p>
            <a:r>
              <a:t>RMSE b48r : 0.06574200607239329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xvid-LS_z : 0.08084960514100571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iyuv-LS_z : 0.05034429985406133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mjpg-LS_z : 0.04560234015129498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mp4v-LS_z : 0.08084960514100571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b48r-LS_z : 0.05034429985406133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xvid-LE_x : 0.015251456092137156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iyuv-LE_x : 0.013993173566369267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mjpg-LE_x : 0.013756652160316707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mp4v-LE_x : 0.015251456092137156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iyuv-LS_x : 0.012208633983257363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b48r-LE_x : 0.013993173566369267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xvid-LE_y : 0.008494182151076977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iyuv-LE_y : 0.007981625248229771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mjpg-LE_y : 0.007775455185538979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mp4v-LE_y : 0.008494182151076977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b48r-LE_y : 0.007981625248229771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xvid-LE_z : 0.062851774305595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iyuv-LE_z : 0.043139743964370716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mjpg-LE_z : 0.043483183890590235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mp4v-LE_z : 0.062851774305595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mjpg-LS_x : 0.011802775948989624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b48r-LE_z : 0.043139743964370716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xvid-LW_x : 0.023095467525444596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iyuv-LW_x : 0.02012034921840459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mjpg-LW_x : 0.020828687715110598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mp4v-LW_x : 0.023095467525444596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b48r-LW_x : 0.02012034921840459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xvid-LW_y : 0.03898570962877043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iyuv-LW_y : 0.021041331403276093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mjpg-LW_y : 0.03567167693808295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mp4v-LW_y : 0.03898570962877043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mp4v-LS_x : 0.013518166856826797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b48r-LW_y : 0.021041331403276093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xvid-LW_z : 0.10373001386580066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iyuv-LW_z : 0.05148369265205136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mjpg-LW_z : 0.0873277110530441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mp4v-LW_z : 0.10373001386580066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b48r-LW_z : 0.05148369265205136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xvid-RS_x : 0.014833645853920763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iyuv-RS_x : 0.014617027413580026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mjpg-RS_x : 0.01480252149139667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mp4v-RS_x : 0.014833645853920763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b48r-LS_x : 0.012208633983257363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b48r-RS_x : 0.014617027413580026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xvid-RS_y : 0.005655000787196374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iyuv-RS_y : 0.005102551489421394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mjpg-RS_y : 0.009900813047850978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mp4v-RS_y : 0.005655000787196374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b48r-RS_y : 0.005102551489421394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xvid-RS_z : 0.05000641590932328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iyuv-RS_z : 0.05166355376846673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mjpg-RS_z : 0.05024248659256519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mp4v-RS_z : 0.05000641590932328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xvid-LS_y : 0.00697933693941415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b48r-RS_z : 0.05166355376846673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xvid-RE_x : 0.014249802768919732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iyuv-RE_x : 0.013275976361991522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mjpg-RE_x : 0.02210473002008682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mp4v-RE_x : 0.014249802768919732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b48r-RE_x : 0.013275976361991522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xvid-RE_y : 0.014464312975949165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iyuv-RE_y : 0.008681613336412706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mjpg-RE_y : 0.017215347322329686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mp4v-RE_y : 0.014464312975949165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iyuv-LS_y : 0.005225805951829265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b48r-RE_y : 0.008681613336412706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xvid-RE_z : 0.07947650898641075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iyuv-RE_z : 0.04747506044319716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mjpg-RE_z : 0.07980560411096879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mp4v-RE_z : 0.07947650898641075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b48r-RE_z : 0.04747506044319716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xvid-RW_x : 0.018020053090852396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iyuv-RW_x : 0.01883526163984029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mjpg-RW_x : 0.01851072747145862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mp4v-RW_x : 0.018020053090852396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mjpg-LS_y : 0.004367788096263414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b48r-RW_x : 0.01883526163984029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xvid-RW_y : 0.021455455648260492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iyuv-RW_y : 0.03375928192918407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mjpg-RW_y : 0.02089693209300252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mp4v-RW_y : 0.021455455648260492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b48r-RW_y : 0.03375928192918407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xvid-RW_z : 0.07068748504726144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iyuv-RW_z : 0.10038058106108644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mjpg-RW_z : 0.06602729455285757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mp4v-RW_z : 0.07068748504726144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mp4v-LS_y : 0.00697933693941415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b48r-RW_z : 0.10038058106108644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xvid-TR_x : 0.015382184468717095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iyuv-TR_x : 0.013074137662660131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mjpg-TR_x : 0.013719807736982316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mp4v-TR_x : 0.015382184468717095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b48r-TR_x : 0.013074137662660131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xvid-TR_y : 0.0033812574240406693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iyuv-TR_y : 0.0033223508189761455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mjpg-TR_y : 0.0044991019039344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"/>
            <a:ext cx="3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 mp4v-TR_y : 0.0033812574240406693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