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jpg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jp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jp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jp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jp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jp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jp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jp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jp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jp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jp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jp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jp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jp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jp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jp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jp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jp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jp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jp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jp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jp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jp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jp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jp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jp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jp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jp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jp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jp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jp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jp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jp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jp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jp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jp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jpg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jp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jpg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jpg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jpg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jpg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jpg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7.jpg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jpg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xvid-LS_y : 0.00758370254544715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b48r-LS_z : 0.05422517162491664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b48r-TR_z : 0.13853737019637816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828800" y="182880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Cumulative error for each codec </a:t>
            </a:r>
          </a:p>
          <a:p>
            <a:r>
              <a:t>RMSE xvid : 0.046384703669972605</a:t>
            </a:r>
          </a:p>
          <a:p>
            <a:r>
              <a:t>RMSE iyuv : 0.033490452416486</a:t>
            </a:r>
          </a:p>
          <a:p>
            <a:r>
              <a:t>RMSE mjpg : 0.028191299514580947</a:t>
            </a:r>
          </a:p>
          <a:p>
            <a:r>
              <a:t>RMSE mp4v : 0.046384703669972605</a:t>
            </a:r>
          </a:p>
          <a:p>
            <a:r>
              <a:t>RMSE b48r : 0.033490452416486</a:t>
            </a:r>
          </a:p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xvid-LE_x : 0.018973636604351293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iyuv-LE_x : 0.018633470163545704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mjpg-LE_x : 0.018416555103437798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mp4v-LE_x : 0.018973636604351293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b48r-LE_x : 0.018633470163545704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xvid-LE_y : 0.00996275724814071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iyuv-LE_y : 0.00963703276237586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mjpg-LE_y : 0.009354401756400652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mp4v-LE_y : 0.00996275724814071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iyuv-LS_y : 0.005270615922672796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b48r-LE_y : 0.00963703276237586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xvid-LE_z : 0.05873520150392389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iyuv-LE_z : 0.05871265913142613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mjpg-LE_z : 0.05830890828722916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mp4v-LE_z : 0.05873520150392389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b48r-LE_z : 0.05871265913142613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xvid-LW_x : 0.01857392260357759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iyuv-LW_x : 0.016471951328944953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mjpg-LW_x : 0.016843574285674002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mp4v-LW_x : 0.01857392260357759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mjpg-LS_y : 0.0053066877439743735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b48r-LW_x : 0.016471951328944953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xvid-LW_y : 0.019038354208513422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iyuv-LW_y : 0.019800697526350584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mjpg-LW_y : 0.01886587264064612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mp4v-LW_y : 0.019038354208513422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b48r-LW_y : 0.019800697526350584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xvid-LW_z : 0.0643742432603156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iyuv-LW_z : 0.05514471546959551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mjpg-LW_z : 0.05432976859053332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mp4v-LW_z : 0.0643742432603156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mp4v-LS_y : 0.00758370254544715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b48r-LW_z : 0.05514471546959551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xvid-RS_x : 0.05124693852876004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iyuv-RS_x : 0.051291121134204566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mjpg-RS_x : 0.018696183245764185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mp4v-RS_x : 0.05124693852876004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b48r-RS_x : 0.051291121134204566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xvid-RS_y : 0.016337635516281264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iyuv-RS_y : 0.016887168690587973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mjpg-RS_y : 0.006884169817899697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mp4v-RS_y : 0.016337635516281264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b48r-LS_y : 0.005270615922672796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b48r-RS_y : 0.016887168690587973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xvid-RS_z : 0.1652649317273953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iyuv-RS_z : 0.17322255667177436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mjpg-RS_z : 0.06570700654843195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mp4v-RS_z : 0.1652649317273953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b48r-RS_z : 0.17322255667177436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xvid-RE_x : 0.047867688511619655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iyuv-RE_x : 0.04923305447584379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mjpg-RE_x : 0.019124081668256458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mp4v-RE_x : 0.047867688511619655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xvid-LS_z : 0.08044360950488275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b48r-RE_x : 0.04923305447584379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xvid-RE_y : 0.03385914324777704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iyuv-RE_y : 0.031193014301445932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mjpg-RE_y : 0.01772155618100104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mp4v-RE_y : 0.03385914324777704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b48r-RE_y : 0.031193014301445932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xvid-RE_z : 0.1585124466442866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iyuv-RE_z : 0.16424454324132107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mjpg-RE_z : 0.06806799725488709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mp4v-RE_z : 0.1585124466442866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iyuv-LS_z : 0.05422517162491664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b48r-RE_z : 0.16424454324132107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xvid-RW_x : 0.024730429388077617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iyuv-RW_x : 0.025070366217768682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mjpg-RW_x : 0.022268245085222904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mp4v-RW_x : 0.024730429388077617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b48r-RW_x : 0.025070366217768682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xvid-RW_y : 0.02655248768879946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iyuv-RW_y : 0.02618527322533176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mjpg-RW_y : 0.01564677301209256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mp4v-RW_y : 0.02655248768879946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mjpg-LS_z : 0.05449276558470684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b48r-RW_y : 0.02618527322533176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xvid-RW_z : 0.10851026936295509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iyuv-RW_z : 0.10839370761824094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mjpg-RW_z : 0.05584212277127043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mp4v-RW_z : 0.10851026936295509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b48r-RW_z : 0.10839370761824094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xvid-TR_x : 0.04388009828987548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iyuv-TR_x : 0.042318939129158135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mjpg-TR_x : 0.018545102560947508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mp4v-TR_x : 0.04388009828987548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mp4v-LS_z : 0.08044360950488275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b48r-TR_x : 0.042318939129158135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xvid-TR_y : 0.008333738320871562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iyuv-TR_y : 0.008722189790476382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mjpg-TR_y : 0.003966957883646865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mp4v-TR_y : 0.008333738320871562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b48r-TR_y : 0.008722189790476382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xvid-TR_z : 0.13880298681506292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iyuv-TR_z : 0.13853737019637816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mjpg-TR_z : 0.055896519414521104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mp4v-TR_z : 0.13880298681506292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