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82" r:id="rId2"/>
    <p:sldId id="273" r:id="rId3"/>
    <p:sldId id="274" r:id="rId4"/>
    <p:sldId id="277" r:id="rId5"/>
    <p:sldId id="271" r:id="rId6"/>
    <p:sldId id="279" r:id="rId7"/>
    <p:sldId id="281" r:id="rId8"/>
    <p:sldId id="287" r:id="rId9"/>
    <p:sldId id="289" r:id="rId10"/>
    <p:sldId id="270" r:id="rId11"/>
    <p:sldId id="288" r:id="rId12"/>
    <p:sldId id="285" r:id="rId13"/>
    <p:sldId id="284" r:id="rId14"/>
    <p:sldId id="283" r:id="rId15"/>
    <p:sldId id="256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473A43-9150-4D68-9466-D1A7C7B94D96}">
          <p14:sldIdLst>
            <p14:sldId id="282"/>
            <p14:sldId id="273"/>
            <p14:sldId id="274"/>
          </p14:sldIdLst>
        </p14:section>
        <p14:section name="Untitled Section" id="{821A247C-9873-460D-8AD2-FEF0E2D32867}">
          <p14:sldIdLst>
            <p14:sldId id="277"/>
            <p14:sldId id="271"/>
            <p14:sldId id="279"/>
            <p14:sldId id="281"/>
            <p14:sldId id="287"/>
            <p14:sldId id="289"/>
            <p14:sldId id="270"/>
            <p14:sldId id="288"/>
            <p14:sldId id="285"/>
            <p14:sldId id="284"/>
            <p14:sldId id="283"/>
            <p14:sldId id="256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66D4E-1731-4094-8269-F46F75EBC6D6}" v="4360" dt="2024-05-20T01:59:10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an Sky" userId="f14545120bf64dd5" providerId="LiveId" clId="{11A66D4E-1731-4094-8269-F46F75EBC6D6}"/>
    <pc:docChg chg="undo custSel addSld delSld modSld sldOrd modMainMaster addSection delSection modSection">
      <pc:chgData name="Arpan Sky" userId="f14545120bf64dd5" providerId="LiveId" clId="{11A66D4E-1731-4094-8269-F46F75EBC6D6}" dt="2024-05-20T01:59:10.790" v="7198" actId="207"/>
      <pc:docMkLst>
        <pc:docMk/>
      </pc:docMkLst>
      <pc:sldChg chg="addSp delSp modSp mod ord setBg modAnim delDesignElem">
        <pc:chgData name="Arpan Sky" userId="f14545120bf64dd5" providerId="LiveId" clId="{11A66D4E-1731-4094-8269-F46F75EBC6D6}" dt="2024-05-20T01:15:53.875" v="7126" actId="27636"/>
        <pc:sldMkLst>
          <pc:docMk/>
          <pc:sldMk cId="2164174867" sldId="256"/>
        </pc:sldMkLst>
        <pc:spChg chg="mod">
          <ac:chgData name="Arpan Sky" userId="f14545120bf64dd5" providerId="LiveId" clId="{11A66D4E-1731-4094-8269-F46F75EBC6D6}" dt="2024-05-20T01:09:48.594" v="7042" actId="1076"/>
          <ac:spMkLst>
            <pc:docMk/>
            <pc:sldMk cId="2164174867" sldId="256"/>
            <ac:spMk id="2" creationId="{12FD0F47-7C05-F7FA-6158-C7B7088F64C4}"/>
          </ac:spMkLst>
        </pc:spChg>
        <pc:spChg chg="mod">
          <ac:chgData name="Arpan Sky" userId="f14545120bf64dd5" providerId="LiveId" clId="{11A66D4E-1731-4094-8269-F46F75EBC6D6}" dt="2024-05-20T01:15:53.875" v="7126" actId="27636"/>
          <ac:spMkLst>
            <pc:docMk/>
            <pc:sldMk cId="2164174867" sldId="256"/>
            <ac:spMk id="3" creationId="{628668D0-C3A6-8669-65BA-7ACC798A4285}"/>
          </ac:spMkLst>
        </pc:spChg>
        <pc:spChg chg="add del mod">
          <ac:chgData name="Arpan Sky" userId="f14545120bf64dd5" providerId="LiveId" clId="{11A66D4E-1731-4094-8269-F46F75EBC6D6}" dt="2024-05-20T01:09:31.684" v="7039" actId="11529"/>
          <ac:spMkLst>
            <pc:docMk/>
            <pc:sldMk cId="2164174867" sldId="256"/>
            <ac:spMk id="4" creationId="{847881FD-202F-4DEE-1BF9-5EFDBB6FF93F}"/>
          </ac:spMkLst>
        </pc:spChg>
        <pc:spChg chg="add mod">
          <ac:chgData name="Arpan Sky" userId="f14545120bf64dd5" providerId="LiveId" clId="{11A66D4E-1731-4094-8269-F46F75EBC6D6}" dt="2024-05-20T01:09:41.808" v="7041" actId="207"/>
          <ac:spMkLst>
            <pc:docMk/>
            <pc:sldMk cId="2164174867" sldId="256"/>
            <ac:spMk id="6" creationId="{0E00FDBD-BD14-0249-748E-A7E4FFCEAC8A}"/>
          </ac:spMkLst>
        </pc:spChg>
        <pc:spChg chg="add mod">
          <ac:chgData name="Arpan Sky" userId="f14545120bf64dd5" providerId="LiveId" clId="{11A66D4E-1731-4094-8269-F46F75EBC6D6}" dt="2024-05-20T01:09:59.760" v="7044" actId="207"/>
          <ac:spMkLst>
            <pc:docMk/>
            <pc:sldMk cId="2164174867" sldId="256"/>
            <ac:spMk id="7" creationId="{A5652479-7CDD-BAC6-C6DC-A5827CF154AE}"/>
          </ac:spMkLst>
        </pc:spChg>
        <pc:spChg chg="del">
          <ac:chgData name="Arpan Sky" userId="f14545120bf64dd5" providerId="LiveId" clId="{11A66D4E-1731-4094-8269-F46F75EBC6D6}" dt="2024-05-19T17:30:21.134" v="3659"/>
          <ac:spMkLst>
            <pc:docMk/>
            <pc:sldMk cId="2164174867" sldId="256"/>
            <ac:spMk id="9" creationId="{7A675F33-98AF-4B83-A3BB-0780A23145E6}"/>
          </ac:spMkLst>
        </pc:spChg>
        <pc:picChg chg="del">
          <ac:chgData name="Arpan Sky" userId="f14545120bf64dd5" providerId="LiveId" clId="{11A66D4E-1731-4094-8269-F46F75EBC6D6}" dt="2024-05-20T01:08:21.873" v="7028" actId="478"/>
          <ac:picMkLst>
            <pc:docMk/>
            <pc:sldMk cId="2164174867" sldId="256"/>
            <ac:picMk id="5" creationId="{977B55F4-64F4-1337-5794-27E52F3A171F}"/>
          </ac:picMkLst>
        </pc:picChg>
      </pc:sldChg>
      <pc:sldChg chg="modSp del mod">
        <pc:chgData name="Arpan Sky" userId="f14545120bf64dd5" providerId="LiveId" clId="{11A66D4E-1731-4094-8269-F46F75EBC6D6}" dt="2024-05-19T23:46:28.062" v="6111" actId="2696"/>
        <pc:sldMkLst>
          <pc:docMk/>
          <pc:sldMk cId="1455826823" sldId="257"/>
        </pc:sldMkLst>
        <pc:spChg chg="mod">
          <ac:chgData name="Arpan Sky" userId="f14545120bf64dd5" providerId="LiveId" clId="{11A66D4E-1731-4094-8269-F46F75EBC6D6}" dt="2024-05-19T23:13:00.349" v="4934"/>
          <ac:spMkLst>
            <pc:docMk/>
            <pc:sldMk cId="1455826823" sldId="257"/>
            <ac:spMk id="2" creationId="{E70ED651-31F1-6527-7A6C-2AF0F0BABFCE}"/>
          </ac:spMkLst>
        </pc:spChg>
        <pc:spChg chg="mod">
          <ac:chgData name="Arpan Sky" userId="f14545120bf64dd5" providerId="LiveId" clId="{11A66D4E-1731-4094-8269-F46F75EBC6D6}" dt="2024-05-19T23:13:00.349" v="4934"/>
          <ac:spMkLst>
            <pc:docMk/>
            <pc:sldMk cId="1455826823" sldId="257"/>
            <ac:spMk id="3" creationId="{49A20C3B-769C-0BD3-B4EB-572A623037AB}"/>
          </ac:spMkLst>
        </pc:spChg>
      </pc:sldChg>
      <pc:sldChg chg="modSp del mod">
        <pc:chgData name="Arpan Sky" userId="f14545120bf64dd5" providerId="LiveId" clId="{11A66D4E-1731-4094-8269-F46F75EBC6D6}" dt="2024-05-19T23:46:30.465" v="6112" actId="2696"/>
        <pc:sldMkLst>
          <pc:docMk/>
          <pc:sldMk cId="543025722" sldId="258"/>
        </pc:sldMkLst>
        <pc:spChg chg="mod">
          <ac:chgData name="Arpan Sky" userId="f14545120bf64dd5" providerId="LiveId" clId="{11A66D4E-1731-4094-8269-F46F75EBC6D6}" dt="2024-05-19T23:13:00.349" v="4934"/>
          <ac:spMkLst>
            <pc:docMk/>
            <pc:sldMk cId="543025722" sldId="258"/>
            <ac:spMk id="2" creationId="{E70ED651-31F1-6527-7A6C-2AF0F0BABFCE}"/>
          </ac:spMkLst>
        </pc:spChg>
        <pc:spChg chg="mod">
          <ac:chgData name="Arpan Sky" userId="f14545120bf64dd5" providerId="LiveId" clId="{11A66D4E-1731-4094-8269-F46F75EBC6D6}" dt="2024-05-19T23:13:00.349" v="4934"/>
          <ac:spMkLst>
            <pc:docMk/>
            <pc:sldMk cId="543025722" sldId="258"/>
            <ac:spMk id="3" creationId="{49A20C3B-769C-0BD3-B4EB-572A623037AB}"/>
          </ac:spMkLst>
        </pc:spChg>
      </pc:sldChg>
      <pc:sldChg chg="modSp del mod">
        <pc:chgData name="Arpan Sky" userId="f14545120bf64dd5" providerId="LiveId" clId="{11A66D4E-1731-4094-8269-F46F75EBC6D6}" dt="2024-05-19T23:46:33.333" v="6113" actId="2696"/>
        <pc:sldMkLst>
          <pc:docMk/>
          <pc:sldMk cId="1786529475" sldId="259"/>
        </pc:sldMkLst>
        <pc:spChg chg="mod">
          <ac:chgData name="Arpan Sky" userId="f14545120bf64dd5" providerId="LiveId" clId="{11A66D4E-1731-4094-8269-F46F75EBC6D6}" dt="2024-05-19T23:13:00.349" v="4934"/>
          <ac:spMkLst>
            <pc:docMk/>
            <pc:sldMk cId="1786529475" sldId="259"/>
            <ac:spMk id="2" creationId="{E70ED651-31F1-6527-7A6C-2AF0F0BABFCE}"/>
          </ac:spMkLst>
        </pc:spChg>
        <pc:spChg chg="mod">
          <ac:chgData name="Arpan Sky" userId="f14545120bf64dd5" providerId="LiveId" clId="{11A66D4E-1731-4094-8269-F46F75EBC6D6}" dt="2024-05-19T23:12:59.585" v="4932"/>
          <ac:spMkLst>
            <pc:docMk/>
            <pc:sldMk cId="1786529475" sldId="259"/>
            <ac:spMk id="3" creationId="{49A20C3B-769C-0BD3-B4EB-572A623037AB}"/>
          </ac:spMkLst>
        </pc:spChg>
      </pc:sldChg>
      <pc:sldChg chg="modSp del mod">
        <pc:chgData name="Arpan Sky" userId="f14545120bf64dd5" providerId="LiveId" clId="{11A66D4E-1731-4094-8269-F46F75EBC6D6}" dt="2024-05-19T23:46:38.699" v="6114" actId="2696"/>
        <pc:sldMkLst>
          <pc:docMk/>
          <pc:sldMk cId="3215975467" sldId="261"/>
        </pc:sldMkLst>
        <pc:spChg chg="mod">
          <ac:chgData name="Arpan Sky" userId="f14545120bf64dd5" providerId="LiveId" clId="{11A66D4E-1731-4094-8269-F46F75EBC6D6}" dt="2024-05-19T23:12:59.585" v="4932"/>
          <ac:spMkLst>
            <pc:docMk/>
            <pc:sldMk cId="3215975467" sldId="261"/>
            <ac:spMk id="3" creationId="{49A20C3B-769C-0BD3-B4EB-572A623037AB}"/>
          </ac:spMkLst>
        </pc:spChg>
      </pc:sldChg>
      <pc:sldChg chg="modSp del">
        <pc:chgData name="Arpan Sky" userId="f14545120bf64dd5" providerId="LiveId" clId="{11A66D4E-1731-4094-8269-F46F75EBC6D6}" dt="2024-05-19T23:46:49.876" v="6118" actId="2696"/>
        <pc:sldMkLst>
          <pc:docMk/>
          <pc:sldMk cId="3069609576" sldId="263"/>
        </pc:sldMkLst>
        <pc:spChg chg="mod">
          <ac:chgData name="Arpan Sky" userId="f14545120bf64dd5" providerId="LiveId" clId="{11A66D4E-1731-4094-8269-F46F75EBC6D6}" dt="2024-05-19T23:13:00.349" v="4934"/>
          <ac:spMkLst>
            <pc:docMk/>
            <pc:sldMk cId="3069609576" sldId="263"/>
            <ac:spMk id="2" creationId="{E70ED651-31F1-6527-7A6C-2AF0F0BABFCE}"/>
          </ac:spMkLst>
        </pc:spChg>
        <pc:spChg chg="mod">
          <ac:chgData name="Arpan Sky" userId="f14545120bf64dd5" providerId="LiveId" clId="{11A66D4E-1731-4094-8269-F46F75EBC6D6}" dt="2024-05-19T23:13:00.349" v="4934"/>
          <ac:spMkLst>
            <pc:docMk/>
            <pc:sldMk cId="3069609576" sldId="263"/>
            <ac:spMk id="3" creationId="{49A20C3B-769C-0BD3-B4EB-572A623037AB}"/>
          </ac:spMkLst>
        </pc:spChg>
      </pc:sldChg>
      <pc:sldChg chg="modSp del">
        <pc:chgData name="Arpan Sky" userId="f14545120bf64dd5" providerId="LiveId" clId="{11A66D4E-1731-4094-8269-F46F75EBC6D6}" dt="2024-05-19T23:46:52.628" v="6119" actId="2696"/>
        <pc:sldMkLst>
          <pc:docMk/>
          <pc:sldMk cId="721229683" sldId="264"/>
        </pc:sldMkLst>
        <pc:spChg chg="mod">
          <ac:chgData name="Arpan Sky" userId="f14545120bf64dd5" providerId="LiveId" clId="{11A66D4E-1731-4094-8269-F46F75EBC6D6}" dt="2024-05-19T23:13:00.349" v="4934"/>
          <ac:spMkLst>
            <pc:docMk/>
            <pc:sldMk cId="721229683" sldId="264"/>
            <ac:spMk id="2" creationId="{E70ED651-31F1-6527-7A6C-2AF0F0BABFCE}"/>
          </ac:spMkLst>
        </pc:spChg>
        <pc:spChg chg="mod">
          <ac:chgData name="Arpan Sky" userId="f14545120bf64dd5" providerId="LiveId" clId="{11A66D4E-1731-4094-8269-F46F75EBC6D6}" dt="2024-05-19T23:13:00.349" v="4934"/>
          <ac:spMkLst>
            <pc:docMk/>
            <pc:sldMk cId="721229683" sldId="264"/>
            <ac:spMk id="3" creationId="{49A20C3B-769C-0BD3-B4EB-572A623037AB}"/>
          </ac:spMkLst>
        </pc:spChg>
      </pc:sldChg>
      <pc:sldChg chg="modSp del">
        <pc:chgData name="Arpan Sky" userId="f14545120bf64dd5" providerId="LiveId" clId="{11A66D4E-1731-4094-8269-F46F75EBC6D6}" dt="2024-05-19T23:46:56.226" v="6120" actId="2696"/>
        <pc:sldMkLst>
          <pc:docMk/>
          <pc:sldMk cId="3748787212" sldId="265"/>
        </pc:sldMkLst>
        <pc:spChg chg="mod">
          <ac:chgData name="Arpan Sky" userId="f14545120bf64dd5" providerId="LiveId" clId="{11A66D4E-1731-4094-8269-F46F75EBC6D6}" dt="2024-05-19T23:13:00.349" v="4934"/>
          <ac:spMkLst>
            <pc:docMk/>
            <pc:sldMk cId="3748787212" sldId="265"/>
            <ac:spMk id="2" creationId="{E70ED651-31F1-6527-7A6C-2AF0F0BABFCE}"/>
          </ac:spMkLst>
        </pc:spChg>
        <pc:spChg chg="mod">
          <ac:chgData name="Arpan Sky" userId="f14545120bf64dd5" providerId="LiveId" clId="{11A66D4E-1731-4094-8269-F46F75EBC6D6}" dt="2024-05-19T23:13:00.349" v="4934"/>
          <ac:spMkLst>
            <pc:docMk/>
            <pc:sldMk cId="3748787212" sldId="265"/>
            <ac:spMk id="3" creationId="{49A20C3B-769C-0BD3-B4EB-572A623037AB}"/>
          </ac:spMkLst>
        </pc:spChg>
      </pc:sldChg>
      <pc:sldChg chg="modSp del mod">
        <pc:chgData name="Arpan Sky" userId="f14545120bf64dd5" providerId="LiveId" clId="{11A66D4E-1731-4094-8269-F46F75EBC6D6}" dt="2024-05-19T23:46:41.537" v="6115" actId="2696"/>
        <pc:sldMkLst>
          <pc:docMk/>
          <pc:sldMk cId="1775862312" sldId="267"/>
        </pc:sldMkLst>
        <pc:spChg chg="mod">
          <ac:chgData name="Arpan Sky" userId="f14545120bf64dd5" providerId="LiveId" clId="{11A66D4E-1731-4094-8269-F46F75EBC6D6}" dt="2024-05-19T23:13:00.349" v="4934"/>
          <ac:spMkLst>
            <pc:docMk/>
            <pc:sldMk cId="1775862312" sldId="267"/>
            <ac:spMk id="2" creationId="{437B30C4-E8E0-5119-6CEB-53FB65A8CC5D}"/>
          </ac:spMkLst>
        </pc:spChg>
        <pc:spChg chg="mod">
          <ac:chgData name="Arpan Sky" userId="f14545120bf64dd5" providerId="LiveId" clId="{11A66D4E-1731-4094-8269-F46F75EBC6D6}" dt="2024-05-19T23:12:59.585" v="4932"/>
          <ac:spMkLst>
            <pc:docMk/>
            <pc:sldMk cId="1775862312" sldId="267"/>
            <ac:spMk id="3" creationId="{9ADB0F3F-AE97-514D-96A1-327B82CEA002}"/>
          </ac:spMkLst>
        </pc:spChg>
      </pc:sldChg>
      <pc:sldChg chg="modSp del mod">
        <pc:chgData name="Arpan Sky" userId="f14545120bf64dd5" providerId="LiveId" clId="{11A66D4E-1731-4094-8269-F46F75EBC6D6}" dt="2024-05-19T23:46:47.448" v="6117" actId="2696"/>
        <pc:sldMkLst>
          <pc:docMk/>
          <pc:sldMk cId="3481269982" sldId="268"/>
        </pc:sldMkLst>
        <pc:spChg chg="mod">
          <ac:chgData name="Arpan Sky" userId="f14545120bf64dd5" providerId="LiveId" clId="{11A66D4E-1731-4094-8269-F46F75EBC6D6}" dt="2024-05-19T23:12:58.269" v="4926"/>
          <ac:spMkLst>
            <pc:docMk/>
            <pc:sldMk cId="3481269982" sldId="268"/>
            <ac:spMk id="3" creationId="{5227BB52-8F16-7776-F187-76F862E51996}"/>
          </ac:spMkLst>
        </pc:spChg>
      </pc:sldChg>
      <pc:sldChg chg="modSp del mod">
        <pc:chgData name="Arpan Sky" userId="f14545120bf64dd5" providerId="LiveId" clId="{11A66D4E-1731-4094-8269-F46F75EBC6D6}" dt="2024-05-19T23:46:44.672" v="6116" actId="2696"/>
        <pc:sldMkLst>
          <pc:docMk/>
          <pc:sldMk cId="2112658347" sldId="269"/>
        </pc:sldMkLst>
        <pc:spChg chg="mod">
          <ac:chgData name="Arpan Sky" userId="f14545120bf64dd5" providerId="LiveId" clId="{11A66D4E-1731-4094-8269-F46F75EBC6D6}" dt="2024-05-19T23:12:58.269" v="4926"/>
          <ac:spMkLst>
            <pc:docMk/>
            <pc:sldMk cId="2112658347" sldId="269"/>
            <ac:spMk id="3" creationId="{55993B3E-0FE1-ADC1-C7BF-4FC240AC29AB}"/>
          </ac:spMkLst>
        </pc:spChg>
      </pc:sldChg>
      <pc:sldChg chg="addSp delSp modSp mod ord setBg modAnim delDesignElem">
        <pc:chgData name="Arpan Sky" userId="f14545120bf64dd5" providerId="LiveId" clId="{11A66D4E-1731-4094-8269-F46F75EBC6D6}" dt="2024-05-20T01:18:16.489" v="7141" actId="11529"/>
        <pc:sldMkLst>
          <pc:docMk/>
          <pc:sldMk cId="2699827297" sldId="270"/>
        </pc:sldMkLst>
        <pc:spChg chg="mod">
          <ac:chgData name="Arpan Sky" userId="f14545120bf64dd5" providerId="LiveId" clId="{11A66D4E-1731-4094-8269-F46F75EBC6D6}" dt="2024-05-20T00:51:40.900" v="6764" actId="403"/>
          <ac:spMkLst>
            <pc:docMk/>
            <pc:sldMk cId="2699827297" sldId="270"/>
            <ac:spMk id="2" creationId="{12FD0F47-7C05-F7FA-6158-C7B7088F64C4}"/>
          </ac:spMkLst>
        </pc:spChg>
        <pc:spChg chg="mod ord">
          <ac:chgData name="Arpan Sky" userId="f14545120bf64dd5" providerId="LiveId" clId="{11A66D4E-1731-4094-8269-F46F75EBC6D6}" dt="2024-05-20T00:51:10.426" v="6759" actId="207"/>
          <ac:spMkLst>
            <pc:docMk/>
            <pc:sldMk cId="2699827297" sldId="270"/>
            <ac:spMk id="3" creationId="{628668D0-C3A6-8669-65BA-7ACC798A4285}"/>
          </ac:spMkLst>
        </pc:spChg>
        <pc:spChg chg="add">
          <ac:chgData name="Arpan Sky" userId="f14545120bf64dd5" providerId="LiveId" clId="{11A66D4E-1731-4094-8269-F46F75EBC6D6}" dt="2024-05-19T00:32:46.347" v="137"/>
          <ac:spMkLst>
            <pc:docMk/>
            <pc:sldMk cId="2699827297" sldId="270"/>
            <ac:spMk id="4" creationId="{5D2B90B9-771C-6377-37BB-2047F88DD754}"/>
          </ac:spMkLst>
        </pc:spChg>
        <pc:spChg chg="add">
          <ac:chgData name="Arpan Sky" userId="f14545120bf64dd5" providerId="LiveId" clId="{11A66D4E-1731-4094-8269-F46F75EBC6D6}" dt="2024-05-19T00:33:01.577" v="140"/>
          <ac:spMkLst>
            <pc:docMk/>
            <pc:sldMk cId="2699827297" sldId="270"/>
            <ac:spMk id="6" creationId="{A0CF08D6-7B0D-192B-EFA9-0D963DEE6B27}"/>
          </ac:spMkLst>
        </pc:spChg>
        <pc:spChg chg="add del">
          <ac:chgData name="Arpan Sky" userId="f14545120bf64dd5" providerId="LiveId" clId="{11A66D4E-1731-4094-8269-F46F75EBC6D6}" dt="2024-05-19T15:41:41.885" v="1588" actId="22"/>
          <ac:spMkLst>
            <pc:docMk/>
            <pc:sldMk cId="2699827297" sldId="270"/>
            <ac:spMk id="8" creationId="{F3448569-EDC0-1471-AEF1-277C2D781DEC}"/>
          </ac:spMkLst>
        </pc:spChg>
        <pc:spChg chg="add del">
          <ac:chgData name="Arpan Sky" userId="f14545120bf64dd5" providerId="LiveId" clId="{11A66D4E-1731-4094-8269-F46F75EBC6D6}" dt="2024-05-19T17:30:21.134" v="3659"/>
          <ac:spMkLst>
            <pc:docMk/>
            <pc:sldMk cId="2699827297" sldId="270"/>
            <ac:spMk id="9" creationId="{7A675F33-98AF-4B83-A3BB-0780A23145E6}"/>
          </ac:spMkLst>
        </pc:spChg>
        <pc:spChg chg="add">
          <ac:chgData name="Arpan Sky" userId="f14545120bf64dd5" providerId="LiveId" clId="{11A66D4E-1731-4094-8269-F46F75EBC6D6}" dt="2024-05-19T15:44:18.067" v="1616"/>
          <ac:spMkLst>
            <pc:docMk/>
            <pc:sldMk cId="2699827297" sldId="270"/>
            <ac:spMk id="10" creationId="{E925B761-7E82-87A9-38F7-27CD4758CEF1}"/>
          </ac:spMkLst>
        </pc:spChg>
        <pc:spChg chg="add mod">
          <ac:chgData name="Arpan Sky" userId="f14545120bf64dd5" providerId="LiveId" clId="{11A66D4E-1731-4094-8269-F46F75EBC6D6}" dt="2024-05-19T15:44:20.708" v="1618"/>
          <ac:spMkLst>
            <pc:docMk/>
            <pc:sldMk cId="2699827297" sldId="270"/>
            <ac:spMk id="11" creationId="{EB41B26E-BB92-A003-2025-D474D1858B40}"/>
          </ac:spMkLst>
        </pc:spChg>
        <pc:spChg chg="add">
          <ac:chgData name="Arpan Sky" userId="f14545120bf64dd5" providerId="LiveId" clId="{11A66D4E-1731-4094-8269-F46F75EBC6D6}" dt="2024-05-19T15:44:22.027" v="1619"/>
          <ac:spMkLst>
            <pc:docMk/>
            <pc:sldMk cId="2699827297" sldId="270"/>
            <ac:spMk id="12" creationId="{92EF44A0-CEC2-3606-91BC-82FDDCEE101A}"/>
          </ac:spMkLst>
        </pc:spChg>
        <pc:spChg chg="add mod">
          <ac:chgData name="Arpan Sky" userId="f14545120bf64dd5" providerId="LiveId" clId="{11A66D4E-1731-4094-8269-F46F75EBC6D6}" dt="2024-05-19T15:44:32.194" v="1624"/>
          <ac:spMkLst>
            <pc:docMk/>
            <pc:sldMk cId="2699827297" sldId="270"/>
            <ac:spMk id="13" creationId="{6D2C5707-95C5-B2EE-DB1A-585DF9EEB247}"/>
          </ac:spMkLst>
        </pc:spChg>
        <pc:spChg chg="add">
          <ac:chgData name="Arpan Sky" userId="f14545120bf64dd5" providerId="LiveId" clId="{11A66D4E-1731-4094-8269-F46F75EBC6D6}" dt="2024-05-19T15:44:37.803" v="1627"/>
          <ac:spMkLst>
            <pc:docMk/>
            <pc:sldMk cId="2699827297" sldId="270"/>
            <ac:spMk id="14" creationId="{6D753D65-AD91-417F-B4CC-FE34CC54D9BD}"/>
          </ac:spMkLst>
        </pc:spChg>
        <pc:spChg chg="add mod">
          <ac:chgData name="Arpan Sky" userId="f14545120bf64dd5" providerId="LiveId" clId="{11A66D4E-1731-4094-8269-F46F75EBC6D6}" dt="2024-05-20T00:52:30.102" v="6787" actId="1076"/>
          <ac:spMkLst>
            <pc:docMk/>
            <pc:sldMk cId="2699827297" sldId="270"/>
            <ac:spMk id="15" creationId="{49C1C097-F270-9718-C5DB-44FD256C8BD6}"/>
          </ac:spMkLst>
        </pc:spChg>
        <pc:spChg chg="add mod">
          <ac:chgData name="Arpan Sky" userId="f14545120bf64dd5" providerId="LiveId" clId="{11A66D4E-1731-4094-8269-F46F75EBC6D6}" dt="2024-05-20T01:04:13.755" v="6993" actId="1076"/>
          <ac:spMkLst>
            <pc:docMk/>
            <pc:sldMk cId="2699827297" sldId="270"/>
            <ac:spMk id="16" creationId="{003825F9-90F7-3AC8-79AD-0581C1645D92}"/>
          </ac:spMkLst>
        </pc:spChg>
        <pc:spChg chg="add mod">
          <ac:chgData name="Arpan Sky" userId="f14545120bf64dd5" providerId="LiveId" clId="{11A66D4E-1731-4094-8269-F46F75EBC6D6}" dt="2024-05-20T00:53:01.259" v="6790" actId="207"/>
          <ac:spMkLst>
            <pc:docMk/>
            <pc:sldMk cId="2699827297" sldId="270"/>
            <ac:spMk id="17" creationId="{737463F6-1BAE-67A0-6778-AA2219A2FEEC}"/>
          </ac:spMkLst>
        </pc:spChg>
        <pc:spChg chg="add">
          <ac:chgData name="Arpan Sky" userId="f14545120bf64dd5" providerId="LiveId" clId="{11A66D4E-1731-4094-8269-F46F75EBC6D6}" dt="2024-05-20T01:18:16.489" v="7141" actId="11529"/>
          <ac:spMkLst>
            <pc:docMk/>
            <pc:sldMk cId="2699827297" sldId="270"/>
            <ac:spMk id="18" creationId="{7057BD81-0363-CEFD-ECA2-6E15D6AF8C19}"/>
          </ac:spMkLst>
        </pc:spChg>
        <pc:spChg chg="add del">
          <ac:chgData name="Arpan Sky" userId="f14545120bf64dd5" providerId="LiveId" clId="{11A66D4E-1731-4094-8269-F46F75EBC6D6}" dt="2024-05-19T16:30:31.894" v="2608" actId="26606"/>
          <ac:spMkLst>
            <pc:docMk/>
            <pc:sldMk cId="2699827297" sldId="270"/>
            <ac:spMk id="4107" creationId="{A878C6BF-28C8-4E12-B854-7A830D3E649C}"/>
          </ac:spMkLst>
        </pc:spChg>
        <pc:spChg chg="add del">
          <ac:chgData name="Arpan Sky" userId="f14545120bf64dd5" providerId="LiveId" clId="{11A66D4E-1731-4094-8269-F46F75EBC6D6}" dt="2024-05-19T16:30:30.711" v="2606" actId="26606"/>
          <ac:spMkLst>
            <pc:docMk/>
            <pc:sldMk cId="2699827297" sldId="270"/>
            <ac:spMk id="4112" creationId="{CB67C462-E59B-4144-AD18-57E43BA648EC}"/>
          </ac:spMkLst>
        </pc:spChg>
        <pc:spChg chg="add del">
          <ac:chgData name="Arpan Sky" userId="f14545120bf64dd5" providerId="LiveId" clId="{11A66D4E-1731-4094-8269-F46F75EBC6D6}" dt="2024-05-19T16:30:30.711" v="2606" actId="26606"/>
          <ac:spMkLst>
            <pc:docMk/>
            <pc:sldMk cId="2699827297" sldId="270"/>
            <ac:spMk id="4114" creationId="{4D13A3DE-C04A-4777-9292-EA421D1EDE94}"/>
          </ac:spMkLst>
        </pc:spChg>
        <pc:spChg chg="add del">
          <ac:chgData name="Arpan Sky" userId="f14545120bf64dd5" providerId="LiveId" clId="{11A66D4E-1731-4094-8269-F46F75EBC6D6}" dt="2024-05-19T16:30:30.711" v="2606" actId="26606"/>
          <ac:spMkLst>
            <pc:docMk/>
            <pc:sldMk cId="2699827297" sldId="270"/>
            <ac:spMk id="4116" creationId="{3E2B7BAB-D8D8-407E-ABF9-562FE089E775}"/>
          </ac:spMkLst>
        </pc:spChg>
        <pc:spChg chg="add del">
          <ac:chgData name="Arpan Sky" userId="f14545120bf64dd5" providerId="LiveId" clId="{11A66D4E-1731-4094-8269-F46F75EBC6D6}" dt="2024-05-19T16:30:30.711" v="2606" actId="26606"/>
          <ac:spMkLst>
            <pc:docMk/>
            <pc:sldMk cId="2699827297" sldId="270"/>
            <ac:spMk id="4118" creationId="{013887E5-9D8F-4B85-A11D-8760ADB78E31}"/>
          </ac:spMkLst>
        </pc:spChg>
        <pc:spChg chg="add del">
          <ac:chgData name="Arpan Sky" userId="f14545120bf64dd5" providerId="LiveId" clId="{11A66D4E-1731-4094-8269-F46F75EBC6D6}" dt="2024-05-19T16:30:31.894" v="2608" actId="26606"/>
          <ac:spMkLst>
            <pc:docMk/>
            <pc:sldMk cId="2699827297" sldId="270"/>
            <ac:spMk id="4127" creationId="{F806943C-BF32-4BF1-B6A7-69D90A7070DE}"/>
          </ac:spMkLst>
        </pc:spChg>
        <pc:spChg chg="add del">
          <ac:chgData name="Arpan Sky" userId="f14545120bf64dd5" providerId="LiveId" clId="{11A66D4E-1731-4094-8269-F46F75EBC6D6}" dt="2024-05-19T16:30:39.693" v="2610" actId="26606"/>
          <ac:spMkLst>
            <pc:docMk/>
            <pc:sldMk cId="2699827297" sldId="270"/>
            <ac:spMk id="4134" creationId="{EFC3BF2D-25C6-4594-8B55-8F1185219B59}"/>
          </ac:spMkLst>
        </pc:spChg>
        <pc:spChg chg="add del">
          <ac:chgData name="Arpan Sky" userId="f14545120bf64dd5" providerId="LiveId" clId="{11A66D4E-1731-4094-8269-F46F75EBC6D6}" dt="2024-05-19T16:30:39.693" v="2610" actId="26606"/>
          <ac:spMkLst>
            <pc:docMk/>
            <pc:sldMk cId="2699827297" sldId="270"/>
            <ac:spMk id="4135" creationId="{F7A12C12-F8D4-4AC9-84E1-E4F85BFABB1B}"/>
          </ac:spMkLst>
        </pc:spChg>
        <pc:spChg chg="add del">
          <ac:chgData name="Arpan Sky" userId="f14545120bf64dd5" providerId="LiveId" clId="{11A66D4E-1731-4094-8269-F46F75EBC6D6}" dt="2024-05-19T16:30:42.179" v="2612" actId="26606"/>
          <ac:spMkLst>
            <pc:docMk/>
            <pc:sldMk cId="2699827297" sldId="270"/>
            <ac:spMk id="4140" creationId="{11981E7E-464F-4CF0-987D-9130AD24A9DC}"/>
          </ac:spMkLst>
        </pc:spChg>
        <pc:spChg chg="add del">
          <ac:chgData name="Arpan Sky" userId="f14545120bf64dd5" providerId="LiveId" clId="{11A66D4E-1731-4094-8269-F46F75EBC6D6}" dt="2024-05-19T16:30:42.179" v="2612" actId="26606"/>
          <ac:spMkLst>
            <pc:docMk/>
            <pc:sldMk cId="2699827297" sldId="270"/>
            <ac:spMk id="4141" creationId="{8697C4C9-55F8-41D9-B1D9-8974A126E445}"/>
          </ac:spMkLst>
        </pc:spChg>
        <pc:spChg chg="add del">
          <ac:chgData name="Arpan Sky" userId="f14545120bf64dd5" providerId="LiveId" clId="{11A66D4E-1731-4094-8269-F46F75EBC6D6}" dt="2024-05-19T16:30:43.607" v="2614" actId="26606"/>
          <ac:spMkLst>
            <pc:docMk/>
            <pc:sldMk cId="2699827297" sldId="270"/>
            <ac:spMk id="4149" creationId="{256FCDAA-76C3-414B-9868-73075E15DF5C}"/>
          </ac:spMkLst>
        </pc:spChg>
        <pc:spChg chg="add del">
          <ac:chgData name="Arpan Sky" userId="f14545120bf64dd5" providerId="LiveId" clId="{11A66D4E-1731-4094-8269-F46F75EBC6D6}" dt="2024-05-19T16:30:43.607" v="2614" actId="26606"/>
          <ac:spMkLst>
            <pc:docMk/>
            <pc:sldMk cId="2699827297" sldId="270"/>
            <ac:spMk id="4150" creationId="{02C8A649-1D4D-44CF-8C8E-C38947F4C418}"/>
          </ac:spMkLst>
        </pc:spChg>
        <pc:spChg chg="add del">
          <ac:chgData name="Arpan Sky" userId="f14545120bf64dd5" providerId="LiveId" clId="{11A66D4E-1731-4094-8269-F46F75EBC6D6}" dt="2024-05-19T16:30:45.194" v="2616" actId="26606"/>
          <ac:spMkLst>
            <pc:docMk/>
            <pc:sldMk cId="2699827297" sldId="270"/>
            <ac:spMk id="4158" creationId="{CB67C462-E59B-4144-AD18-57E43BA648EC}"/>
          </ac:spMkLst>
        </pc:spChg>
        <pc:spChg chg="add del">
          <ac:chgData name="Arpan Sky" userId="f14545120bf64dd5" providerId="LiveId" clId="{11A66D4E-1731-4094-8269-F46F75EBC6D6}" dt="2024-05-19T16:30:45.194" v="2616" actId="26606"/>
          <ac:spMkLst>
            <pc:docMk/>
            <pc:sldMk cId="2699827297" sldId="270"/>
            <ac:spMk id="4159" creationId="{4D13A3DE-C04A-4777-9292-EA421D1EDE94}"/>
          </ac:spMkLst>
        </pc:spChg>
        <pc:spChg chg="add del">
          <ac:chgData name="Arpan Sky" userId="f14545120bf64dd5" providerId="LiveId" clId="{11A66D4E-1731-4094-8269-F46F75EBC6D6}" dt="2024-05-19T16:30:45.194" v="2616" actId="26606"/>
          <ac:spMkLst>
            <pc:docMk/>
            <pc:sldMk cId="2699827297" sldId="270"/>
            <ac:spMk id="4160" creationId="{3E2B7BAB-D8D8-407E-ABF9-562FE089E775}"/>
          </ac:spMkLst>
        </pc:spChg>
        <pc:spChg chg="add del">
          <ac:chgData name="Arpan Sky" userId="f14545120bf64dd5" providerId="LiveId" clId="{11A66D4E-1731-4094-8269-F46F75EBC6D6}" dt="2024-05-19T16:30:45.194" v="2616" actId="26606"/>
          <ac:spMkLst>
            <pc:docMk/>
            <pc:sldMk cId="2699827297" sldId="270"/>
            <ac:spMk id="4161" creationId="{013887E5-9D8F-4B85-A11D-8760ADB78E31}"/>
          </ac:spMkLst>
        </pc:spChg>
        <pc:grpChg chg="add del">
          <ac:chgData name="Arpan Sky" userId="f14545120bf64dd5" providerId="LiveId" clId="{11A66D4E-1731-4094-8269-F46F75EBC6D6}" dt="2024-05-19T16:30:30.711" v="2606" actId="26606"/>
          <ac:grpSpMkLst>
            <pc:docMk/>
            <pc:sldMk cId="2699827297" sldId="270"/>
            <ac:grpSpMk id="4105" creationId="{E9F8AD66-CC09-4C8D-94EE-932C3785BDFB}"/>
          </ac:grpSpMkLst>
        </pc:grpChg>
        <pc:grpChg chg="add del">
          <ac:chgData name="Arpan Sky" userId="f14545120bf64dd5" providerId="LiveId" clId="{11A66D4E-1731-4094-8269-F46F75EBC6D6}" dt="2024-05-19T16:30:31.894" v="2608" actId="26606"/>
          <ac:grpSpMkLst>
            <pc:docMk/>
            <pc:sldMk cId="2699827297" sldId="270"/>
            <ac:grpSpMk id="4109" creationId="{D6A7568C-128C-4A8A-81BA-1BED2DDAD31A}"/>
          </ac:grpSpMkLst>
        </pc:grpChg>
        <pc:grpChg chg="add del">
          <ac:chgData name="Arpan Sky" userId="f14545120bf64dd5" providerId="LiveId" clId="{11A66D4E-1731-4094-8269-F46F75EBC6D6}" dt="2024-05-19T16:30:30.711" v="2606" actId="26606"/>
          <ac:grpSpMkLst>
            <pc:docMk/>
            <pc:sldMk cId="2699827297" sldId="270"/>
            <ac:grpSpMk id="4120" creationId="{515B5366-9EA9-49E4-858D-1BBBA301D3C2}"/>
          </ac:grpSpMkLst>
        </pc:grpChg>
        <pc:grpChg chg="add del">
          <ac:chgData name="Arpan Sky" userId="f14545120bf64dd5" providerId="LiveId" clId="{11A66D4E-1731-4094-8269-F46F75EBC6D6}" dt="2024-05-19T16:30:39.693" v="2610" actId="26606"/>
          <ac:grpSpMkLst>
            <pc:docMk/>
            <pc:sldMk cId="2699827297" sldId="270"/>
            <ac:grpSpMk id="4131" creationId="{E9F8AD66-CC09-4C8D-94EE-932C3785BDFB}"/>
          </ac:grpSpMkLst>
        </pc:grpChg>
        <pc:grpChg chg="add del">
          <ac:chgData name="Arpan Sky" userId="f14545120bf64dd5" providerId="LiveId" clId="{11A66D4E-1731-4094-8269-F46F75EBC6D6}" dt="2024-05-19T16:30:39.693" v="2610" actId="26606"/>
          <ac:grpSpMkLst>
            <pc:docMk/>
            <pc:sldMk cId="2699827297" sldId="270"/>
            <ac:grpSpMk id="4136" creationId="{8FD8AD14-0613-481A-BA78-CCA8DD1F3B5D}"/>
          </ac:grpSpMkLst>
        </pc:grpChg>
        <pc:grpChg chg="add del">
          <ac:chgData name="Arpan Sky" userId="f14545120bf64dd5" providerId="LiveId" clId="{11A66D4E-1731-4094-8269-F46F75EBC6D6}" dt="2024-05-19T16:30:42.179" v="2612" actId="26606"/>
          <ac:grpSpMkLst>
            <pc:docMk/>
            <pc:sldMk cId="2699827297" sldId="270"/>
            <ac:grpSpMk id="4142" creationId="{416FBD05-EBFA-4124-9C07-4B8570C9C6D8}"/>
          </ac:grpSpMkLst>
        </pc:grpChg>
        <pc:grpChg chg="add del">
          <ac:chgData name="Arpan Sky" userId="f14545120bf64dd5" providerId="LiveId" clId="{11A66D4E-1731-4094-8269-F46F75EBC6D6}" dt="2024-05-19T16:30:43.607" v="2614" actId="26606"/>
          <ac:grpSpMkLst>
            <pc:docMk/>
            <pc:sldMk cId="2699827297" sldId="270"/>
            <ac:grpSpMk id="4146" creationId="{E9F8AD66-CC09-4C8D-94EE-932C3785BDFB}"/>
          </ac:grpSpMkLst>
        </pc:grpChg>
        <pc:grpChg chg="add del">
          <ac:chgData name="Arpan Sky" userId="f14545120bf64dd5" providerId="LiveId" clId="{11A66D4E-1731-4094-8269-F46F75EBC6D6}" dt="2024-05-19T16:30:43.607" v="2614" actId="26606"/>
          <ac:grpSpMkLst>
            <pc:docMk/>
            <pc:sldMk cId="2699827297" sldId="270"/>
            <ac:grpSpMk id="4151" creationId="{67C5301E-91B2-4536-893D-47EA274444EE}"/>
          </ac:grpSpMkLst>
        </pc:grpChg>
        <pc:grpChg chg="add del">
          <ac:chgData name="Arpan Sky" userId="f14545120bf64dd5" providerId="LiveId" clId="{11A66D4E-1731-4094-8269-F46F75EBC6D6}" dt="2024-05-19T16:30:45.194" v="2616" actId="26606"/>
          <ac:grpSpMkLst>
            <pc:docMk/>
            <pc:sldMk cId="2699827297" sldId="270"/>
            <ac:grpSpMk id="4155" creationId="{E9F8AD66-CC09-4C8D-94EE-932C3785BDFB}"/>
          </ac:grpSpMkLst>
        </pc:grpChg>
        <pc:grpChg chg="add del">
          <ac:chgData name="Arpan Sky" userId="f14545120bf64dd5" providerId="LiveId" clId="{11A66D4E-1731-4094-8269-F46F75EBC6D6}" dt="2024-05-19T16:30:45.194" v="2616" actId="26606"/>
          <ac:grpSpMkLst>
            <pc:docMk/>
            <pc:sldMk cId="2699827297" sldId="270"/>
            <ac:grpSpMk id="4162" creationId="{515B5366-9EA9-49E4-858D-1BBBA301D3C2}"/>
          </ac:grpSpMkLst>
        </pc:grpChg>
        <pc:picChg chg="del mod ord">
          <ac:chgData name="Arpan Sky" userId="f14545120bf64dd5" providerId="LiveId" clId="{11A66D4E-1731-4094-8269-F46F75EBC6D6}" dt="2024-05-20T00:50:55.167" v="6757" actId="478"/>
          <ac:picMkLst>
            <pc:docMk/>
            <pc:sldMk cId="2699827297" sldId="270"/>
            <ac:picMk id="5" creationId="{977B55F4-64F4-1337-5794-27E52F3A171F}"/>
          </ac:picMkLst>
        </pc:picChg>
        <pc:picChg chg="add mod">
          <ac:chgData name="Arpan Sky" userId="f14545120bf64dd5" providerId="LiveId" clId="{11A66D4E-1731-4094-8269-F46F75EBC6D6}" dt="2024-05-20T00:52:32.557" v="6788" actId="1076"/>
          <ac:picMkLst>
            <pc:docMk/>
            <pc:sldMk cId="2699827297" sldId="270"/>
            <ac:picMk id="4100" creationId="{89447527-6DBB-09F2-A403-36832DC13006}"/>
          </ac:picMkLst>
        </pc:picChg>
      </pc:sldChg>
      <pc:sldChg chg="addSp delSp modSp mod ord setBg modAnim delDesignElem modNotesTx">
        <pc:chgData name="Arpan Sky" userId="f14545120bf64dd5" providerId="LiveId" clId="{11A66D4E-1731-4094-8269-F46F75EBC6D6}" dt="2024-05-20T00:27:22.838" v="6410" actId="692"/>
        <pc:sldMkLst>
          <pc:docMk/>
          <pc:sldMk cId="2635382612" sldId="271"/>
        </pc:sldMkLst>
        <pc:spChg chg="mod">
          <ac:chgData name="Arpan Sky" userId="f14545120bf64dd5" providerId="LiveId" clId="{11A66D4E-1731-4094-8269-F46F75EBC6D6}" dt="2024-05-19T00:36:13.550" v="232" actId="1076"/>
          <ac:spMkLst>
            <pc:docMk/>
            <pc:sldMk cId="2635382612" sldId="271"/>
            <ac:spMk id="2" creationId="{12FD0F47-7C05-F7FA-6158-C7B7088F64C4}"/>
          </ac:spMkLst>
        </pc:spChg>
        <pc:spChg chg="mod">
          <ac:chgData name="Arpan Sky" userId="f14545120bf64dd5" providerId="LiveId" clId="{11A66D4E-1731-4094-8269-F46F75EBC6D6}" dt="2024-05-19T00:36:39.765" v="245" actId="20577"/>
          <ac:spMkLst>
            <pc:docMk/>
            <pc:sldMk cId="2635382612" sldId="271"/>
            <ac:spMk id="3" creationId="{628668D0-C3A6-8669-65BA-7ACC798A4285}"/>
          </ac:spMkLst>
        </pc:spChg>
        <pc:spChg chg="add del">
          <ac:chgData name="Arpan Sky" userId="f14545120bf64dd5" providerId="LiveId" clId="{11A66D4E-1731-4094-8269-F46F75EBC6D6}" dt="2024-05-19T00:36:17.216" v="234" actId="22"/>
          <ac:spMkLst>
            <pc:docMk/>
            <pc:sldMk cId="2635382612" sldId="271"/>
            <ac:spMk id="6" creationId="{E04814C9-CB15-43C0-1965-804113F01A00}"/>
          </ac:spMkLst>
        </pc:spChg>
        <pc:spChg chg="add mod">
          <ac:chgData name="Arpan Sky" userId="f14545120bf64dd5" providerId="LiveId" clId="{11A66D4E-1731-4094-8269-F46F75EBC6D6}" dt="2024-05-20T00:09:00.980" v="6259" actId="207"/>
          <ac:spMkLst>
            <pc:docMk/>
            <pc:sldMk cId="2635382612" sldId="271"/>
            <ac:spMk id="8" creationId="{94AFA2E0-4B0F-0053-8C9E-C151B8FF3D5A}"/>
          </ac:spMkLst>
        </pc:spChg>
        <pc:spChg chg="del">
          <ac:chgData name="Arpan Sky" userId="f14545120bf64dd5" providerId="LiveId" clId="{11A66D4E-1731-4094-8269-F46F75EBC6D6}" dt="2024-05-19T17:30:21.134" v="3659"/>
          <ac:spMkLst>
            <pc:docMk/>
            <pc:sldMk cId="2635382612" sldId="271"/>
            <ac:spMk id="9" creationId="{7A675F33-98AF-4B83-A3BB-0780A23145E6}"/>
          </ac:spMkLst>
        </pc:spChg>
        <pc:spChg chg="add mod">
          <ac:chgData name="Arpan Sky" userId="f14545120bf64dd5" providerId="LiveId" clId="{11A66D4E-1731-4094-8269-F46F75EBC6D6}" dt="2024-05-20T00:23:30.419" v="6370" actId="207"/>
          <ac:spMkLst>
            <pc:docMk/>
            <pc:sldMk cId="2635382612" sldId="271"/>
            <ac:spMk id="14" creationId="{F56E9F0F-5BB6-EBF9-70B8-FE5F49103307}"/>
          </ac:spMkLst>
        </pc:spChg>
        <pc:spChg chg="add mod">
          <ac:chgData name="Arpan Sky" userId="f14545120bf64dd5" providerId="LiveId" clId="{11A66D4E-1731-4094-8269-F46F75EBC6D6}" dt="2024-05-20T00:23:35.542" v="6371" actId="207"/>
          <ac:spMkLst>
            <pc:docMk/>
            <pc:sldMk cId="2635382612" sldId="271"/>
            <ac:spMk id="15" creationId="{813C5511-4F7A-499A-8B73-B3ADAC499197}"/>
          </ac:spMkLst>
        </pc:spChg>
        <pc:spChg chg="add del">
          <ac:chgData name="Arpan Sky" userId="f14545120bf64dd5" providerId="LiveId" clId="{11A66D4E-1731-4094-8269-F46F75EBC6D6}" dt="2024-05-20T00:26:34.616" v="6404" actId="478"/>
          <ac:spMkLst>
            <pc:docMk/>
            <pc:sldMk cId="2635382612" sldId="271"/>
            <ac:spMk id="16" creationId="{30CDA830-9073-2B74-3E94-F745CF30CFEA}"/>
          </ac:spMkLst>
        </pc:spChg>
        <pc:spChg chg="add mod">
          <ac:chgData name="Arpan Sky" userId="f14545120bf64dd5" providerId="LiveId" clId="{11A66D4E-1731-4094-8269-F46F75EBC6D6}" dt="2024-05-20T00:26:59.010" v="6407" actId="692"/>
          <ac:spMkLst>
            <pc:docMk/>
            <pc:sldMk cId="2635382612" sldId="271"/>
            <ac:spMk id="17" creationId="{B35A2869-B4C8-7B67-3DAD-EACBFEF485F9}"/>
          </ac:spMkLst>
        </pc:spChg>
        <pc:spChg chg="add mod">
          <ac:chgData name="Arpan Sky" userId="f14545120bf64dd5" providerId="LiveId" clId="{11A66D4E-1731-4094-8269-F46F75EBC6D6}" dt="2024-05-20T00:27:22.838" v="6410" actId="692"/>
          <ac:spMkLst>
            <pc:docMk/>
            <pc:sldMk cId="2635382612" sldId="271"/>
            <ac:spMk id="18" creationId="{712D57DB-2AA2-1D3E-E8AF-54179A33ED6C}"/>
          </ac:spMkLst>
        </pc:spChg>
        <pc:picChg chg="del mod">
          <ac:chgData name="Arpan Sky" userId="f14545120bf64dd5" providerId="LiveId" clId="{11A66D4E-1731-4094-8269-F46F75EBC6D6}" dt="2024-05-20T00:23:07.269" v="6364" actId="478"/>
          <ac:picMkLst>
            <pc:docMk/>
            <pc:sldMk cId="2635382612" sldId="271"/>
            <ac:picMk id="5" creationId="{977B55F4-64F4-1337-5794-27E52F3A171F}"/>
          </ac:picMkLst>
        </pc:picChg>
        <pc:picChg chg="add mod">
          <ac:chgData name="Arpan Sky" userId="f14545120bf64dd5" providerId="LiveId" clId="{11A66D4E-1731-4094-8269-F46F75EBC6D6}" dt="2024-05-20T00:04:15.486" v="6238" actId="1076"/>
          <ac:picMkLst>
            <pc:docMk/>
            <pc:sldMk cId="2635382612" sldId="271"/>
            <ac:picMk id="10" creationId="{BD7819E7-3975-80EA-C067-10C219F1BC04}"/>
          </ac:picMkLst>
        </pc:picChg>
        <pc:picChg chg="add mod">
          <ac:chgData name="Arpan Sky" userId="f14545120bf64dd5" providerId="LiveId" clId="{11A66D4E-1731-4094-8269-F46F75EBC6D6}" dt="2024-05-20T00:23:17.369" v="6366" actId="1076"/>
          <ac:picMkLst>
            <pc:docMk/>
            <pc:sldMk cId="2635382612" sldId="271"/>
            <ac:picMk id="11" creationId="{EC1F22CE-825E-F3F5-C6DA-03AC28688E43}"/>
          </ac:picMkLst>
        </pc:picChg>
        <pc:picChg chg="add mod">
          <ac:chgData name="Arpan Sky" userId="f14545120bf64dd5" providerId="LiveId" clId="{11A66D4E-1731-4094-8269-F46F75EBC6D6}" dt="2024-05-20T00:23:39.650" v="6373" actId="1076"/>
          <ac:picMkLst>
            <pc:docMk/>
            <pc:sldMk cId="2635382612" sldId="271"/>
            <ac:picMk id="12" creationId="{AF9718B1-8275-A937-5FF3-6AF9F8FC77A5}"/>
          </ac:picMkLst>
        </pc:picChg>
        <pc:picChg chg="add mod">
          <ac:chgData name="Arpan Sky" userId="f14545120bf64dd5" providerId="LiveId" clId="{11A66D4E-1731-4094-8269-F46F75EBC6D6}" dt="2024-05-20T00:23:38.166" v="6372" actId="1076"/>
          <ac:picMkLst>
            <pc:docMk/>
            <pc:sldMk cId="2635382612" sldId="271"/>
            <ac:picMk id="13" creationId="{0E8D907B-FD1A-2501-7B96-2698D9B2E37B}"/>
          </ac:picMkLst>
        </pc:picChg>
      </pc:sldChg>
      <pc:sldChg chg="modSp del mod">
        <pc:chgData name="Arpan Sky" userId="f14545120bf64dd5" providerId="LiveId" clId="{11A66D4E-1731-4094-8269-F46F75EBC6D6}" dt="2024-05-19T00:44:19.014" v="292" actId="2696"/>
        <pc:sldMkLst>
          <pc:docMk/>
          <pc:sldMk cId="4004043051" sldId="272"/>
        </pc:sldMkLst>
        <pc:spChg chg="mod">
          <ac:chgData name="Arpan Sky" userId="f14545120bf64dd5" providerId="LiveId" clId="{11A66D4E-1731-4094-8269-F46F75EBC6D6}" dt="2024-05-19T00:44:02.676" v="288" actId="27636"/>
          <ac:spMkLst>
            <pc:docMk/>
            <pc:sldMk cId="4004043051" sldId="272"/>
            <ac:spMk id="2" creationId="{12FD0F47-7C05-F7FA-6158-C7B7088F64C4}"/>
          </ac:spMkLst>
        </pc:spChg>
        <pc:picChg chg="mod">
          <ac:chgData name="Arpan Sky" userId="f14545120bf64dd5" providerId="LiveId" clId="{11A66D4E-1731-4094-8269-F46F75EBC6D6}" dt="2024-05-19T00:44:14.478" v="291" actId="14100"/>
          <ac:picMkLst>
            <pc:docMk/>
            <pc:sldMk cId="4004043051" sldId="272"/>
            <ac:picMk id="5" creationId="{977B55F4-64F4-1337-5794-27E52F3A171F}"/>
          </ac:picMkLst>
        </pc:picChg>
      </pc:sldChg>
      <pc:sldChg chg="addSp delSp modSp mod setBg setFolMasterObjs addAnim delAnim modAnim setClrOvrMap delDesignElem">
        <pc:chgData name="Arpan Sky" userId="f14545120bf64dd5" providerId="LiveId" clId="{11A66D4E-1731-4094-8269-F46F75EBC6D6}" dt="2024-05-20T01:20:55.036" v="7167" actId="113"/>
        <pc:sldMkLst>
          <pc:docMk/>
          <pc:sldMk cId="2824223847" sldId="273"/>
        </pc:sldMkLst>
        <pc:spChg chg="add del mod ord">
          <ac:chgData name="Arpan Sky" userId="f14545120bf64dd5" providerId="LiveId" clId="{11A66D4E-1731-4094-8269-F46F75EBC6D6}" dt="2024-05-20T00:27:34.038" v="6411" actId="1076"/>
          <ac:spMkLst>
            <pc:docMk/>
            <pc:sldMk cId="2824223847" sldId="273"/>
            <ac:spMk id="2" creationId="{12FD0F47-7C05-F7FA-6158-C7B7088F64C4}"/>
          </ac:spMkLst>
        </pc:spChg>
        <pc:spChg chg="mod ord">
          <ac:chgData name="Arpan Sky" userId="f14545120bf64dd5" providerId="LiveId" clId="{11A66D4E-1731-4094-8269-F46F75EBC6D6}" dt="2024-05-20T01:20:55.036" v="7167" actId="113"/>
          <ac:spMkLst>
            <pc:docMk/>
            <pc:sldMk cId="2824223847" sldId="273"/>
            <ac:spMk id="3" creationId="{628668D0-C3A6-8669-65BA-7ACC798A4285}"/>
          </ac:spMkLst>
        </pc:spChg>
        <pc:spChg chg="add del">
          <ac:chgData name="Arpan Sky" userId="f14545120bf64dd5" providerId="LiveId" clId="{11A66D4E-1731-4094-8269-F46F75EBC6D6}" dt="2024-05-19T23:51:26.182" v="6149" actId="11529"/>
          <ac:spMkLst>
            <pc:docMk/>
            <pc:sldMk cId="2824223847" sldId="273"/>
            <ac:spMk id="4" creationId="{37357992-5D3E-0721-A654-231F9EDB229F}"/>
          </ac:spMkLst>
        </pc:spChg>
        <pc:spChg chg="add del mod">
          <ac:chgData name="Arpan Sky" userId="f14545120bf64dd5" providerId="LiveId" clId="{11A66D4E-1731-4094-8269-F46F75EBC6D6}" dt="2024-05-20T00:18:07.585" v="6320" actId="478"/>
          <ac:spMkLst>
            <pc:docMk/>
            <pc:sldMk cId="2824223847" sldId="273"/>
            <ac:spMk id="6" creationId="{28CF09F4-5019-2985-0F7A-BC3FB2FE8D21}"/>
          </ac:spMkLst>
        </pc:spChg>
        <pc:spChg chg="add del">
          <ac:chgData name="Arpan Sky" userId="f14545120bf64dd5" providerId="LiveId" clId="{11A66D4E-1731-4094-8269-F46F75EBC6D6}" dt="2024-05-19T17:36:03.323" v="3695" actId="26606"/>
          <ac:spMkLst>
            <pc:docMk/>
            <pc:sldMk cId="2824223847" sldId="273"/>
            <ac:spMk id="7" creationId="{D67CA421-FA2B-47ED-A101-F8BBEBB2976B}"/>
          </ac:spMkLst>
        </pc:spChg>
        <pc:spChg chg="add del">
          <ac:chgData name="Arpan Sky" userId="f14545120bf64dd5" providerId="LiveId" clId="{11A66D4E-1731-4094-8269-F46F75EBC6D6}" dt="2024-05-19T17:36:03.323" v="3695" actId="26606"/>
          <ac:spMkLst>
            <pc:docMk/>
            <pc:sldMk cId="2824223847" sldId="273"/>
            <ac:spMk id="8" creationId="{12425D82-CD5E-45A4-9542-70951E59F2D1}"/>
          </ac:spMkLst>
        </pc:spChg>
        <pc:spChg chg="del">
          <ac:chgData name="Arpan Sky" userId="f14545120bf64dd5" providerId="LiveId" clId="{11A66D4E-1731-4094-8269-F46F75EBC6D6}" dt="2024-05-19T17:30:21.134" v="3659"/>
          <ac:spMkLst>
            <pc:docMk/>
            <pc:sldMk cId="2824223847" sldId="273"/>
            <ac:spMk id="9" creationId="{7A675F33-98AF-4B83-A3BB-0780A23145E6}"/>
          </ac:spMkLst>
        </pc:spChg>
        <pc:spChg chg="add del">
          <ac:chgData name="Arpan Sky" userId="f14545120bf64dd5" providerId="LiveId" clId="{11A66D4E-1731-4094-8269-F46F75EBC6D6}" dt="2024-05-19T17:31:00.875" v="3678" actId="26606"/>
          <ac:spMkLst>
            <pc:docMk/>
            <pc:sldMk cId="2824223847" sldId="273"/>
            <ac:spMk id="10" creationId="{E4F17063-EDA4-417B-946F-BA357F3B390D}"/>
          </ac:spMkLst>
        </pc:spChg>
        <pc:spChg chg="add del">
          <ac:chgData name="Arpan Sky" userId="f14545120bf64dd5" providerId="LiveId" clId="{11A66D4E-1731-4094-8269-F46F75EBC6D6}" dt="2024-05-19T17:36:03.323" v="3695" actId="26606"/>
          <ac:spMkLst>
            <pc:docMk/>
            <pc:sldMk cId="2824223847" sldId="273"/>
            <ac:spMk id="11" creationId="{221DB897-A621-4D5F-AC81-91199AC4370E}"/>
          </ac:spMkLst>
        </pc:spChg>
        <pc:spChg chg="add del">
          <ac:chgData name="Arpan Sky" userId="f14545120bf64dd5" providerId="LiveId" clId="{11A66D4E-1731-4094-8269-F46F75EBC6D6}" dt="2024-05-19T17:31:00.875" v="3678" actId="26606"/>
          <ac:spMkLst>
            <pc:docMk/>
            <pc:sldMk cId="2824223847" sldId="273"/>
            <ac:spMk id="12" creationId="{D36F3EEA-55D4-4677-80E7-92D00B8F343B}"/>
          </ac:spMkLst>
        </pc:spChg>
        <pc:spChg chg="add del">
          <ac:chgData name="Arpan Sky" userId="f14545120bf64dd5" providerId="LiveId" clId="{11A66D4E-1731-4094-8269-F46F75EBC6D6}" dt="2024-05-19T17:36:19.106" v="3704" actId="26606"/>
          <ac:spMkLst>
            <pc:docMk/>
            <pc:sldMk cId="2824223847" sldId="273"/>
            <ac:spMk id="13" creationId="{757B325C-3E35-45CF-9D07-3BCB281F3B9C}"/>
          </ac:spMkLst>
        </pc:spChg>
        <pc:spChg chg="add del">
          <ac:chgData name="Arpan Sky" userId="f14545120bf64dd5" providerId="LiveId" clId="{11A66D4E-1731-4094-8269-F46F75EBC6D6}" dt="2024-05-19T17:31:09.650" v="3680" actId="26606"/>
          <ac:spMkLst>
            <pc:docMk/>
            <pc:sldMk cId="2824223847" sldId="273"/>
            <ac:spMk id="14" creationId="{C885E190-58DD-42DD-A4A8-401E15C92A52}"/>
          </ac:spMkLst>
        </pc:spChg>
        <pc:spChg chg="add del">
          <ac:chgData name="Arpan Sky" userId="f14545120bf64dd5" providerId="LiveId" clId="{11A66D4E-1731-4094-8269-F46F75EBC6D6}" dt="2024-05-19T17:36:19.106" v="3704" actId="26606"/>
          <ac:spMkLst>
            <pc:docMk/>
            <pc:sldMk cId="2824223847" sldId="273"/>
            <ac:spMk id="15" creationId="{C24BEC42-AFF3-40D1-93A2-A27A42E1E23C}"/>
          </ac:spMkLst>
        </pc:spChg>
        <pc:spChg chg="add del">
          <ac:chgData name="Arpan Sky" userId="f14545120bf64dd5" providerId="LiveId" clId="{11A66D4E-1731-4094-8269-F46F75EBC6D6}" dt="2024-05-19T17:36:19.106" v="3704" actId="26606"/>
          <ac:spMkLst>
            <pc:docMk/>
            <pc:sldMk cId="2824223847" sldId="273"/>
            <ac:spMk id="16" creationId="{F98810A7-E114-447A-A7D6-69B27CFB5650}"/>
          </ac:spMkLst>
        </pc:spChg>
        <pc:spChg chg="add del">
          <ac:chgData name="Arpan Sky" userId="f14545120bf64dd5" providerId="LiveId" clId="{11A66D4E-1731-4094-8269-F46F75EBC6D6}" dt="2024-05-19T17:36:19.106" v="3704" actId="26606"/>
          <ac:spMkLst>
            <pc:docMk/>
            <pc:sldMk cId="2824223847" sldId="273"/>
            <ac:spMk id="17" creationId="{608F427C-1EC9-4280-9367-F2B3AA063E82}"/>
          </ac:spMkLst>
        </pc:spChg>
        <pc:spChg chg="add del">
          <ac:chgData name="Arpan Sky" userId="f14545120bf64dd5" providerId="LiveId" clId="{11A66D4E-1731-4094-8269-F46F75EBC6D6}" dt="2024-05-19T23:29:22.376" v="5493" actId="26606"/>
          <ac:spMkLst>
            <pc:docMk/>
            <pc:sldMk cId="2824223847" sldId="273"/>
            <ac:spMk id="20" creationId="{DDB56DB5-0324-4F79-9AB8-CB18C1DC8743}"/>
          </ac:spMkLst>
        </pc:spChg>
        <pc:spChg chg="add del">
          <ac:chgData name="Arpan Sky" userId="f14545120bf64dd5" providerId="LiveId" clId="{11A66D4E-1731-4094-8269-F46F75EBC6D6}" dt="2024-05-19T17:36:18.025" v="3701" actId="26606"/>
          <ac:spMkLst>
            <pc:docMk/>
            <pc:sldMk cId="2824223847" sldId="273"/>
            <ac:spMk id="22" creationId="{757B325C-3E35-45CF-9D07-3BCB281F3B9C}"/>
          </ac:spMkLst>
        </pc:spChg>
        <pc:spChg chg="add del">
          <ac:chgData name="Arpan Sky" userId="f14545120bf64dd5" providerId="LiveId" clId="{11A66D4E-1731-4094-8269-F46F75EBC6D6}" dt="2024-05-19T23:29:22.376" v="5493" actId="26606"/>
          <ac:spMkLst>
            <pc:docMk/>
            <pc:sldMk cId="2824223847" sldId="273"/>
            <ac:spMk id="23" creationId="{8F54B2FB-3F54-4350-8D1B-F86D677CA7ED}"/>
          </ac:spMkLst>
        </pc:spChg>
        <pc:spChg chg="add del">
          <ac:chgData name="Arpan Sky" userId="f14545120bf64dd5" providerId="LiveId" clId="{11A66D4E-1731-4094-8269-F46F75EBC6D6}" dt="2024-05-19T17:36:18.025" v="3701" actId="26606"/>
          <ac:spMkLst>
            <pc:docMk/>
            <pc:sldMk cId="2824223847" sldId="273"/>
            <ac:spMk id="24" creationId="{C24BEC42-AFF3-40D1-93A2-A27A42E1E23C}"/>
          </ac:spMkLst>
        </pc:spChg>
        <pc:spChg chg="add del">
          <ac:chgData name="Arpan Sky" userId="f14545120bf64dd5" providerId="LiveId" clId="{11A66D4E-1731-4094-8269-F46F75EBC6D6}" dt="2024-05-19T17:36:18.025" v="3701" actId="26606"/>
          <ac:spMkLst>
            <pc:docMk/>
            <pc:sldMk cId="2824223847" sldId="273"/>
            <ac:spMk id="26" creationId="{608F427C-1EC9-4280-9367-F2B3AA063E82}"/>
          </ac:spMkLst>
        </pc:spChg>
        <pc:spChg chg="add del">
          <ac:chgData name="Arpan Sky" userId="f14545120bf64dd5" providerId="LiveId" clId="{11A66D4E-1731-4094-8269-F46F75EBC6D6}" dt="2024-05-19T23:29:22.376" v="5493" actId="26606"/>
          <ac:spMkLst>
            <pc:docMk/>
            <pc:sldMk cId="2824223847" sldId="273"/>
            <ac:spMk id="27" creationId="{529DF628-3DC1-41BF-9730-E680D7FC23A1}"/>
          </ac:spMkLst>
        </pc:spChg>
        <pc:spChg chg="add del">
          <ac:chgData name="Arpan Sky" userId="f14545120bf64dd5" providerId="LiveId" clId="{11A66D4E-1731-4094-8269-F46F75EBC6D6}" dt="2024-05-19T17:36:18.025" v="3701" actId="26606"/>
          <ac:spMkLst>
            <pc:docMk/>
            <pc:sldMk cId="2824223847" sldId="273"/>
            <ac:spMk id="28" creationId="{F98810A7-E114-447A-A7D6-69B27CFB5650}"/>
          </ac:spMkLst>
        </pc:spChg>
        <pc:spChg chg="add del">
          <ac:chgData name="Arpan Sky" userId="f14545120bf64dd5" providerId="LiveId" clId="{11A66D4E-1731-4094-8269-F46F75EBC6D6}" dt="2024-05-19T23:29:22.376" v="5493" actId="26606"/>
          <ac:spMkLst>
            <pc:docMk/>
            <pc:sldMk cId="2824223847" sldId="273"/>
            <ac:spMk id="29" creationId="{623695FD-17A6-460C-AFB4-A56F8DFB4ED3}"/>
          </ac:spMkLst>
        </pc:spChg>
        <pc:spChg chg="add del mod">
          <ac:chgData name="Arpan Sky" userId="f14545120bf64dd5" providerId="LiveId" clId="{11A66D4E-1731-4094-8269-F46F75EBC6D6}" dt="2024-05-20T00:17:08.069" v="6303" actId="478"/>
          <ac:spMkLst>
            <pc:docMk/>
            <pc:sldMk cId="2824223847" sldId="273"/>
            <ac:spMk id="30" creationId="{5653C19E-8D39-F9CB-5CBF-96743B04AC26}"/>
          </ac:spMkLst>
        </pc:spChg>
        <pc:spChg chg="add del mod">
          <ac:chgData name="Arpan Sky" userId="f14545120bf64dd5" providerId="LiveId" clId="{11A66D4E-1731-4094-8269-F46F75EBC6D6}" dt="2024-05-20T00:17:20.787" v="6306" actId="478"/>
          <ac:spMkLst>
            <pc:docMk/>
            <pc:sldMk cId="2824223847" sldId="273"/>
            <ac:spMk id="32" creationId="{B472A61F-AD71-B389-2A71-070F84DBADD5}"/>
          </ac:spMkLst>
        </pc:spChg>
        <pc:spChg chg="add mod">
          <ac:chgData name="Arpan Sky" userId="f14545120bf64dd5" providerId="LiveId" clId="{11A66D4E-1731-4094-8269-F46F75EBC6D6}" dt="2024-05-20T00:28:54.127" v="6424" actId="692"/>
          <ac:spMkLst>
            <pc:docMk/>
            <pc:sldMk cId="2824223847" sldId="273"/>
            <ac:spMk id="37" creationId="{46F37ABE-6C2E-D62D-03FE-75A23A264A23}"/>
          </ac:spMkLst>
        </pc:spChg>
        <pc:spChg chg="add del">
          <ac:chgData name="Arpan Sky" userId="f14545120bf64dd5" providerId="LiveId" clId="{11A66D4E-1731-4094-8269-F46F75EBC6D6}" dt="2024-05-19T23:29:22.329" v="5492" actId="26606"/>
          <ac:spMkLst>
            <pc:docMk/>
            <pc:sldMk cId="2824223847" sldId="273"/>
            <ac:spMk id="38" creationId="{8A610DC7-FE1B-47B9-8452-CFC389786C2D}"/>
          </ac:spMkLst>
        </pc:spChg>
        <pc:spChg chg="add del">
          <ac:chgData name="Arpan Sky" userId="f14545120bf64dd5" providerId="LiveId" clId="{11A66D4E-1731-4094-8269-F46F75EBC6D6}" dt="2024-05-19T23:29:22.329" v="5492" actId="26606"/>
          <ac:spMkLst>
            <pc:docMk/>
            <pc:sldMk cId="2824223847" sldId="273"/>
            <ac:spMk id="44" creationId="{DC9A0934-0C2C-4565-9290-A345B19BD94C}"/>
          </ac:spMkLst>
        </pc:spChg>
        <pc:spChg chg="add del">
          <ac:chgData name="Arpan Sky" userId="f14545120bf64dd5" providerId="LiveId" clId="{11A66D4E-1731-4094-8269-F46F75EBC6D6}" dt="2024-05-19T23:29:22.329" v="5492" actId="26606"/>
          <ac:spMkLst>
            <pc:docMk/>
            <pc:sldMk cId="2824223847" sldId="273"/>
            <ac:spMk id="46" creationId="{F9A68B8C-67C4-4784-9441-B95339A47221}"/>
          </ac:spMkLst>
        </pc:spChg>
        <pc:spChg chg="add del">
          <ac:chgData name="Arpan Sky" userId="f14545120bf64dd5" providerId="LiveId" clId="{11A66D4E-1731-4094-8269-F46F75EBC6D6}" dt="2024-05-19T23:29:22.329" v="5492" actId="26606"/>
          <ac:spMkLst>
            <pc:docMk/>
            <pc:sldMk cId="2824223847" sldId="273"/>
            <ac:spMk id="48" creationId="{6DFB8680-9A26-4A4C-A832-04A775617A9C}"/>
          </ac:spMkLst>
        </pc:spChg>
        <pc:spChg chg="add del">
          <ac:chgData name="Arpan Sky" userId="f14545120bf64dd5" providerId="LiveId" clId="{11A66D4E-1731-4094-8269-F46F75EBC6D6}" dt="2024-05-19T23:29:22.329" v="5492" actId="26606"/>
          <ac:spMkLst>
            <pc:docMk/>
            <pc:sldMk cId="2824223847" sldId="273"/>
            <ac:spMk id="50" creationId="{A8CDC55A-4A43-4322-8EAD-FDBBC0B61FD1}"/>
          </ac:spMkLst>
        </pc:spChg>
        <pc:spChg chg="add del">
          <ac:chgData name="Arpan Sky" userId="f14545120bf64dd5" providerId="LiveId" clId="{11A66D4E-1731-4094-8269-F46F75EBC6D6}" dt="2024-05-19T23:29:31.402" v="5496" actId="26606"/>
          <ac:spMkLst>
            <pc:docMk/>
            <pc:sldMk cId="2824223847" sldId="273"/>
            <ac:spMk id="54" creationId="{845D3C1D-A85C-44EE-A21E-2DAAEC79F14E}"/>
          </ac:spMkLst>
        </pc:spChg>
        <pc:spChg chg="add del">
          <ac:chgData name="Arpan Sky" userId="f14545120bf64dd5" providerId="LiveId" clId="{11A66D4E-1731-4094-8269-F46F75EBC6D6}" dt="2024-05-19T23:29:31.402" v="5496" actId="26606"/>
          <ac:spMkLst>
            <pc:docMk/>
            <pc:sldMk cId="2824223847" sldId="273"/>
            <ac:spMk id="57" creationId="{D987E165-75F1-443C-9A05-ADC511C3375C}"/>
          </ac:spMkLst>
        </pc:spChg>
        <pc:spChg chg="add del">
          <ac:chgData name="Arpan Sky" userId="f14545120bf64dd5" providerId="LiveId" clId="{11A66D4E-1731-4094-8269-F46F75EBC6D6}" dt="2024-05-19T23:29:31.402" v="5496" actId="26606"/>
          <ac:spMkLst>
            <pc:docMk/>
            <pc:sldMk cId="2824223847" sldId="273"/>
            <ac:spMk id="58" creationId="{AAD49FA1-7EAF-45FF-81CB-4FD209292689}"/>
          </ac:spMkLst>
        </pc:spChg>
        <pc:spChg chg="add del">
          <ac:chgData name="Arpan Sky" userId="f14545120bf64dd5" providerId="LiveId" clId="{11A66D4E-1731-4094-8269-F46F75EBC6D6}" dt="2024-05-19T23:29:31.402" v="5496" actId="26606"/>
          <ac:spMkLst>
            <pc:docMk/>
            <pc:sldMk cId="2824223847" sldId="273"/>
            <ac:spMk id="59" creationId="{FEE38A17-1A49-431A-8B8F-F17DC5F91517}"/>
          </ac:spMkLst>
        </pc:spChg>
        <pc:spChg chg="add del">
          <ac:chgData name="Arpan Sky" userId="f14545120bf64dd5" providerId="LiveId" clId="{11A66D4E-1731-4094-8269-F46F75EBC6D6}" dt="2024-05-19T23:29:31.402" v="5496" actId="26606"/>
          <ac:spMkLst>
            <pc:docMk/>
            <pc:sldMk cId="2824223847" sldId="273"/>
            <ac:spMk id="60" creationId="{09F0BC07-4F55-42A5-A929-122CE92E362B}"/>
          </ac:spMkLst>
        </pc:spChg>
        <pc:spChg chg="add del">
          <ac:chgData name="Arpan Sky" userId="f14545120bf64dd5" providerId="LiveId" clId="{11A66D4E-1731-4094-8269-F46F75EBC6D6}" dt="2024-05-19T23:29:31.386" v="5495" actId="26606"/>
          <ac:spMkLst>
            <pc:docMk/>
            <pc:sldMk cId="2824223847" sldId="273"/>
            <ac:spMk id="69" creationId="{8A610DC7-FE1B-47B9-8452-CFC389786C2D}"/>
          </ac:spMkLst>
        </pc:spChg>
        <pc:spChg chg="add del">
          <ac:chgData name="Arpan Sky" userId="f14545120bf64dd5" providerId="LiveId" clId="{11A66D4E-1731-4094-8269-F46F75EBC6D6}" dt="2024-05-19T23:29:31.386" v="5495" actId="26606"/>
          <ac:spMkLst>
            <pc:docMk/>
            <pc:sldMk cId="2824223847" sldId="273"/>
            <ac:spMk id="75" creationId="{DC9A0934-0C2C-4565-9290-A345B19BD94C}"/>
          </ac:spMkLst>
        </pc:spChg>
        <pc:spChg chg="add del">
          <ac:chgData name="Arpan Sky" userId="f14545120bf64dd5" providerId="LiveId" clId="{11A66D4E-1731-4094-8269-F46F75EBC6D6}" dt="2024-05-19T23:29:31.386" v="5495" actId="26606"/>
          <ac:spMkLst>
            <pc:docMk/>
            <pc:sldMk cId="2824223847" sldId="273"/>
            <ac:spMk id="77" creationId="{EDF212DC-3C79-454E-A58A-843742ACCAA4}"/>
          </ac:spMkLst>
        </pc:spChg>
        <pc:spChg chg="add del">
          <ac:chgData name="Arpan Sky" userId="f14545120bf64dd5" providerId="LiveId" clId="{11A66D4E-1731-4094-8269-F46F75EBC6D6}" dt="2024-05-19T23:29:31.386" v="5495" actId="26606"/>
          <ac:spMkLst>
            <pc:docMk/>
            <pc:sldMk cId="2824223847" sldId="273"/>
            <ac:spMk id="79" creationId="{F532797E-167C-4660-8A7B-5786A0918D6B}"/>
          </ac:spMkLst>
        </pc:spChg>
        <pc:spChg chg="add del">
          <ac:chgData name="Arpan Sky" userId="f14545120bf64dd5" providerId="LiveId" clId="{11A66D4E-1731-4094-8269-F46F75EBC6D6}" dt="2024-05-19T23:29:31.386" v="5495" actId="26606"/>
          <ac:spMkLst>
            <pc:docMk/>
            <pc:sldMk cId="2824223847" sldId="273"/>
            <ac:spMk id="81" creationId="{729882F8-31AB-4D8B-BAB5-BA1EEFD91346}"/>
          </ac:spMkLst>
        </pc:spChg>
        <pc:spChg chg="add del">
          <ac:chgData name="Arpan Sky" userId="f14545120bf64dd5" providerId="LiveId" clId="{11A66D4E-1731-4094-8269-F46F75EBC6D6}" dt="2024-05-19T23:29:46.039" v="5506" actId="26606"/>
          <ac:spMkLst>
            <pc:docMk/>
            <pc:sldMk cId="2824223847" sldId="273"/>
            <ac:spMk id="85" creationId="{845D3C1D-A85C-44EE-A21E-2DAAEC79F14E}"/>
          </ac:spMkLst>
        </pc:spChg>
        <pc:spChg chg="add del">
          <ac:chgData name="Arpan Sky" userId="f14545120bf64dd5" providerId="LiveId" clId="{11A66D4E-1731-4094-8269-F46F75EBC6D6}" dt="2024-05-19T23:29:46.039" v="5506" actId="26606"/>
          <ac:spMkLst>
            <pc:docMk/>
            <pc:sldMk cId="2824223847" sldId="273"/>
            <ac:spMk id="88" creationId="{D987E165-75F1-443C-9A05-ADC511C3375C}"/>
          </ac:spMkLst>
        </pc:spChg>
        <pc:spChg chg="add del">
          <ac:chgData name="Arpan Sky" userId="f14545120bf64dd5" providerId="LiveId" clId="{11A66D4E-1731-4094-8269-F46F75EBC6D6}" dt="2024-05-19T23:29:46.039" v="5506" actId="26606"/>
          <ac:spMkLst>
            <pc:docMk/>
            <pc:sldMk cId="2824223847" sldId="273"/>
            <ac:spMk id="89" creationId="{AAD49FA1-7EAF-45FF-81CB-4FD209292689}"/>
          </ac:spMkLst>
        </pc:spChg>
        <pc:spChg chg="add del">
          <ac:chgData name="Arpan Sky" userId="f14545120bf64dd5" providerId="LiveId" clId="{11A66D4E-1731-4094-8269-F46F75EBC6D6}" dt="2024-05-19T23:29:46.039" v="5506" actId="26606"/>
          <ac:spMkLst>
            <pc:docMk/>
            <pc:sldMk cId="2824223847" sldId="273"/>
            <ac:spMk id="90" creationId="{FEE38A17-1A49-431A-8B8F-F17DC5F91517}"/>
          </ac:spMkLst>
        </pc:spChg>
        <pc:spChg chg="add del">
          <ac:chgData name="Arpan Sky" userId="f14545120bf64dd5" providerId="LiveId" clId="{11A66D4E-1731-4094-8269-F46F75EBC6D6}" dt="2024-05-19T23:29:46.039" v="5506" actId="26606"/>
          <ac:spMkLst>
            <pc:docMk/>
            <pc:sldMk cId="2824223847" sldId="273"/>
            <ac:spMk id="91" creationId="{09F0BC07-4F55-42A5-A929-122CE92E362B}"/>
          </ac:spMkLst>
        </pc:spChg>
        <pc:spChg chg="add del">
          <ac:chgData name="Arpan Sky" userId="f14545120bf64dd5" providerId="LiveId" clId="{11A66D4E-1731-4094-8269-F46F75EBC6D6}" dt="2024-05-19T23:29:42.293" v="5499" actId="26606"/>
          <ac:spMkLst>
            <pc:docMk/>
            <pc:sldMk cId="2824223847" sldId="273"/>
            <ac:spMk id="100" creationId="{989BE678-777B-482A-A616-FEDC47B162E5}"/>
          </ac:spMkLst>
        </pc:spChg>
        <pc:spChg chg="add del">
          <ac:chgData name="Arpan Sky" userId="f14545120bf64dd5" providerId="LiveId" clId="{11A66D4E-1731-4094-8269-F46F75EBC6D6}" dt="2024-05-19T23:29:42.293" v="5499" actId="26606"/>
          <ac:spMkLst>
            <pc:docMk/>
            <pc:sldMk cId="2824223847" sldId="273"/>
            <ac:spMk id="106" creationId="{D28BE0C3-2102-4820-B88B-A448B1840D14}"/>
          </ac:spMkLst>
        </pc:spChg>
        <pc:spChg chg="add del">
          <ac:chgData name="Arpan Sky" userId="f14545120bf64dd5" providerId="LiveId" clId="{11A66D4E-1731-4094-8269-F46F75EBC6D6}" dt="2024-05-19T23:29:42.293" v="5499" actId="26606"/>
          <ac:spMkLst>
            <pc:docMk/>
            <pc:sldMk cId="2824223847" sldId="273"/>
            <ac:spMk id="108" creationId="{A26E2FAE-FA60-497B-B2CB-7702C6FF3A3F}"/>
          </ac:spMkLst>
        </pc:spChg>
        <pc:spChg chg="add del">
          <ac:chgData name="Arpan Sky" userId="f14545120bf64dd5" providerId="LiveId" clId="{11A66D4E-1731-4094-8269-F46F75EBC6D6}" dt="2024-05-19T23:29:42.845" v="5501" actId="26606"/>
          <ac:spMkLst>
            <pc:docMk/>
            <pc:sldMk cId="2824223847" sldId="273"/>
            <ac:spMk id="112" creationId="{989BE678-777B-482A-A616-FEDC47B162E5}"/>
          </ac:spMkLst>
        </pc:spChg>
        <pc:spChg chg="add del">
          <ac:chgData name="Arpan Sky" userId="f14545120bf64dd5" providerId="LiveId" clId="{11A66D4E-1731-4094-8269-F46F75EBC6D6}" dt="2024-05-19T23:29:42.845" v="5501" actId="26606"/>
          <ac:spMkLst>
            <pc:docMk/>
            <pc:sldMk cId="2824223847" sldId="273"/>
            <ac:spMk id="115" creationId="{D28BE0C3-2102-4820-B88B-A448B1840D14}"/>
          </ac:spMkLst>
        </pc:spChg>
        <pc:spChg chg="add del">
          <ac:chgData name="Arpan Sky" userId="f14545120bf64dd5" providerId="LiveId" clId="{11A66D4E-1731-4094-8269-F46F75EBC6D6}" dt="2024-05-19T23:29:42.845" v="5501" actId="26606"/>
          <ac:spMkLst>
            <pc:docMk/>
            <pc:sldMk cId="2824223847" sldId="273"/>
            <ac:spMk id="116" creationId="{A93A089E-0A16-452C-B341-0F769780D262}"/>
          </ac:spMkLst>
        </pc:spChg>
        <pc:spChg chg="add del">
          <ac:chgData name="Arpan Sky" userId="f14545120bf64dd5" providerId="LiveId" clId="{11A66D4E-1731-4094-8269-F46F75EBC6D6}" dt="2024-05-19T23:29:44.193" v="5503" actId="26606"/>
          <ac:spMkLst>
            <pc:docMk/>
            <pc:sldMk cId="2824223847" sldId="273"/>
            <ac:spMk id="120" creationId="{845D3C1D-A85C-44EE-A21E-2DAAEC79F14E}"/>
          </ac:spMkLst>
        </pc:spChg>
        <pc:spChg chg="add del">
          <ac:chgData name="Arpan Sky" userId="f14545120bf64dd5" providerId="LiveId" clId="{11A66D4E-1731-4094-8269-F46F75EBC6D6}" dt="2024-05-19T23:29:44.193" v="5503" actId="26606"/>
          <ac:spMkLst>
            <pc:docMk/>
            <pc:sldMk cId="2824223847" sldId="273"/>
            <ac:spMk id="123" creationId="{D987E165-75F1-443C-9A05-ADC511C3375C}"/>
          </ac:spMkLst>
        </pc:spChg>
        <pc:spChg chg="add del">
          <ac:chgData name="Arpan Sky" userId="f14545120bf64dd5" providerId="LiveId" clId="{11A66D4E-1731-4094-8269-F46F75EBC6D6}" dt="2024-05-19T23:29:44.193" v="5503" actId="26606"/>
          <ac:spMkLst>
            <pc:docMk/>
            <pc:sldMk cId="2824223847" sldId="273"/>
            <ac:spMk id="124" creationId="{AAD49FA1-7EAF-45FF-81CB-4FD209292689}"/>
          </ac:spMkLst>
        </pc:spChg>
        <pc:spChg chg="add del">
          <ac:chgData name="Arpan Sky" userId="f14545120bf64dd5" providerId="LiveId" clId="{11A66D4E-1731-4094-8269-F46F75EBC6D6}" dt="2024-05-19T23:29:44.193" v="5503" actId="26606"/>
          <ac:spMkLst>
            <pc:docMk/>
            <pc:sldMk cId="2824223847" sldId="273"/>
            <ac:spMk id="125" creationId="{FEE38A17-1A49-431A-8B8F-F17DC5F91517}"/>
          </ac:spMkLst>
        </pc:spChg>
        <pc:spChg chg="add del">
          <ac:chgData name="Arpan Sky" userId="f14545120bf64dd5" providerId="LiveId" clId="{11A66D4E-1731-4094-8269-F46F75EBC6D6}" dt="2024-05-19T23:29:44.193" v="5503" actId="26606"/>
          <ac:spMkLst>
            <pc:docMk/>
            <pc:sldMk cId="2824223847" sldId="273"/>
            <ac:spMk id="126" creationId="{09F0BC07-4F55-42A5-A929-122CE92E362B}"/>
          </ac:spMkLst>
        </pc:spChg>
        <pc:spChg chg="add del">
          <ac:chgData name="Arpan Sky" userId="f14545120bf64dd5" providerId="LiveId" clId="{11A66D4E-1731-4094-8269-F46F75EBC6D6}" dt="2024-05-19T23:29:46.003" v="5505" actId="26606"/>
          <ac:spMkLst>
            <pc:docMk/>
            <pc:sldMk cId="2824223847" sldId="273"/>
            <ac:spMk id="130" creationId="{989BE678-777B-482A-A616-FEDC47B162E5}"/>
          </ac:spMkLst>
        </pc:spChg>
        <pc:spChg chg="add del">
          <ac:chgData name="Arpan Sky" userId="f14545120bf64dd5" providerId="LiveId" clId="{11A66D4E-1731-4094-8269-F46F75EBC6D6}" dt="2024-05-19T23:29:46.003" v="5505" actId="26606"/>
          <ac:spMkLst>
            <pc:docMk/>
            <pc:sldMk cId="2824223847" sldId="273"/>
            <ac:spMk id="133" creationId="{D28BE0C3-2102-4820-B88B-A448B1840D14}"/>
          </ac:spMkLst>
        </pc:spChg>
        <pc:spChg chg="add del">
          <ac:chgData name="Arpan Sky" userId="f14545120bf64dd5" providerId="LiveId" clId="{11A66D4E-1731-4094-8269-F46F75EBC6D6}" dt="2024-05-19T23:29:46.003" v="5505" actId="26606"/>
          <ac:spMkLst>
            <pc:docMk/>
            <pc:sldMk cId="2824223847" sldId="273"/>
            <ac:spMk id="134" creationId="{A93A089E-0A16-452C-B341-0F769780D262}"/>
          </ac:spMkLst>
        </pc:spChg>
        <pc:spChg chg="add del">
          <ac:chgData name="Arpan Sky" userId="f14545120bf64dd5" providerId="LiveId" clId="{11A66D4E-1731-4094-8269-F46F75EBC6D6}" dt="2024-05-19T23:30:16.918" v="5513" actId="26606"/>
          <ac:spMkLst>
            <pc:docMk/>
            <pc:sldMk cId="2824223847" sldId="273"/>
            <ac:spMk id="138" creationId="{989BE678-777B-482A-A616-FEDC47B162E5}"/>
          </ac:spMkLst>
        </pc:spChg>
        <pc:spChg chg="add del">
          <ac:chgData name="Arpan Sky" userId="f14545120bf64dd5" providerId="LiveId" clId="{11A66D4E-1731-4094-8269-F46F75EBC6D6}" dt="2024-05-19T23:30:16.918" v="5513" actId="26606"/>
          <ac:spMkLst>
            <pc:docMk/>
            <pc:sldMk cId="2824223847" sldId="273"/>
            <ac:spMk id="141" creationId="{D28BE0C3-2102-4820-B88B-A448B1840D14}"/>
          </ac:spMkLst>
        </pc:spChg>
        <pc:spChg chg="add del">
          <ac:chgData name="Arpan Sky" userId="f14545120bf64dd5" providerId="LiveId" clId="{11A66D4E-1731-4094-8269-F46F75EBC6D6}" dt="2024-05-19T23:30:16.918" v="5513" actId="26606"/>
          <ac:spMkLst>
            <pc:docMk/>
            <pc:sldMk cId="2824223847" sldId="273"/>
            <ac:spMk id="142" creationId="{A26E2FAE-FA60-497B-B2CB-7702C6FF3A3F}"/>
          </ac:spMkLst>
        </pc:spChg>
        <pc:spChg chg="add del">
          <ac:chgData name="Arpan Sky" userId="f14545120bf64dd5" providerId="LiveId" clId="{11A66D4E-1731-4094-8269-F46F75EBC6D6}" dt="2024-05-19T23:30:06.361" v="5510" actId="26606"/>
          <ac:spMkLst>
            <pc:docMk/>
            <pc:sldMk cId="2824223847" sldId="273"/>
            <ac:spMk id="147" creationId="{A4322390-8B58-46BE-88EB-D9FD30C08743}"/>
          </ac:spMkLst>
        </pc:spChg>
        <pc:spChg chg="add del">
          <ac:chgData name="Arpan Sky" userId="f14545120bf64dd5" providerId="LiveId" clId="{11A66D4E-1731-4094-8269-F46F75EBC6D6}" dt="2024-05-19T23:30:06.361" v="5510" actId="26606"/>
          <ac:spMkLst>
            <pc:docMk/>
            <pc:sldMk cId="2824223847" sldId="273"/>
            <ac:spMk id="149" creationId="{C885E190-58DD-42DD-A4A8-401E15C92A52}"/>
          </ac:spMkLst>
        </pc:spChg>
        <pc:spChg chg="add del">
          <ac:chgData name="Arpan Sky" userId="f14545120bf64dd5" providerId="LiveId" clId="{11A66D4E-1731-4094-8269-F46F75EBC6D6}" dt="2024-05-19T23:30:16.897" v="5512" actId="26606"/>
          <ac:spMkLst>
            <pc:docMk/>
            <pc:sldMk cId="2824223847" sldId="273"/>
            <ac:spMk id="151" creationId="{989BE678-777B-482A-A616-FEDC47B162E5}"/>
          </ac:spMkLst>
        </pc:spChg>
        <pc:spChg chg="add del">
          <ac:chgData name="Arpan Sky" userId="f14545120bf64dd5" providerId="LiveId" clId="{11A66D4E-1731-4094-8269-F46F75EBC6D6}" dt="2024-05-19T23:30:16.897" v="5512" actId="26606"/>
          <ac:spMkLst>
            <pc:docMk/>
            <pc:sldMk cId="2824223847" sldId="273"/>
            <ac:spMk id="157" creationId="{D28BE0C3-2102-4820-B88B-A448B1840D14}"/>
          </ac:spMkLst>
        </pc:spChg>
        <pc:spChg chg="add del">
          <ac:chgData name="Arpan Sky" userId="f14545120bf64dd5" providerId="LiveId" clId="{11A66D4E-1731-4094-8269-F46F75EBC6D6}" dt="2024-05-19T23:30:16.897" v="5512" actId="26606"/>
          <ac:spMkLst>
            <pc:docMk/>
            <pc:sldMk cId="2824223847" sldId="273"/>
            <ac:spMk id="159" creationId="{A26E2FAE-FA60-497B-B2CB-7702C6FF3A3F}"/>
          </ac:spMkLst>
        </pc:spChg>
        <pc:spChg chg="add del">
          <ac:chgData name="Arpan Sky" userId="f14545120bf64dd5" providerId="LiveId" clId="{11A66D4E-1731-4094-8269-F46F75EBC6D6}" dt="2024-05-19T23:31:15.297" v="5558" actId="26606"/>
          <ac:spMkLst>
            <pc:docMk/>
            <pc:sldMk cId="2824223847" sldId="273"/>
            <ac:spMk id="161" creationId="{A4322390-8B58-46BE-88EB-D9FD30C08743}"/>
          </ac:spMkLst>
        </pc:spChg>
        <pc:spChg chg="add del">
          <ac:chgData name="Arpan Sky" userId="f14545120bf64dd5" providerId="LiveId" clId="{11A66D4E-1731-4094-8269-F46F75EBC6D6}" dt="2024-05-19T23:31:15.297" v="5558" actId="26606"/>
          <ac:spMkLst>
            <pc:docMk/>
            <pc:sldMk cId="2824223847" sldId="273"/>
            <ac:spMk id="162" creationId="{C885E190-58DD-42DD-A4A8-401E15C92A52}"/>
          </ac:spMkLst>
        </pc:spChg>
        <pc:spChg chg="add">
          <ac:chgData name="Arpan Sky" userId="f14545120bf64dd5" providerId="LiveId" clId="{11A66D4E-1731-4094-8269-F46F75EBC6D6}" dt="2024-05-19T23:31:15.297" v="5558" actId="26606"/>
          <ac:spMkLst>
            <pc:docMk/>
            <pc:sldMk cId="2824223847" sldId="273"/>
            <ac:spMk id="171" creationId="{8F54B2FB-3F54-4350-8D1B-F86D677CA7ED}"/>
          </ac:spMkLst>
        </pc:spChg>
        <pc:spChg chg="add">
          <ac:chgData name="Arpan Sky" userId="f14545120bf64dd5" providerId="LiveId" clId="{11A66D4E-1731-4094-8269-F46F75EBC6D6}" dt="2024-05-19T23:31:15.297" v="5558" actId="26606"/>
          <ac:spMkLst>
            <pc:docMk/>
            <pc:sldMk cId="2824223847" sldId="273"/>
            <ac:spMk id="177" creationId="{DDB56DB5-0324-4F79-9AB8-CB18C1DC8743}"/>
          </ac:spMkLst>
        </pc:spChg>
        <pc:spChg chg="add">
          <ac:chgData name="Arpan Sky" userId="f14545120bf64dd5" providerId="LiveId" clId="{11A66D4E-1731-4094-8269-F46F75EBC6D6}" dt="2024-05-19T23:31:15.297" v="5558" actId="26606"/>
          <ac:spMkLst>
            <pc:docMk/>
            <pc:sldMk cId="2824223847" sldId="273"/>
            <ac:spMk id="179" creationId="{529DF628-3DC1-41BF-9730-E680D7FC23A1}"/>
          </ac:spMkLst>
        </pc:spChg>
        <pc:spChg chg="add">
          <ac:chgData name="Arpan Sky" userId="f14545120bf64dd5" providerId="LiveId" clId="{11A66D4E-1731-4094-8269-F46F75EBC6D6}" dt="2024-05-19T23:31:15.297" v="5558" actId="26606"/>
          <ac:spMkLst>
            <pc:docMk/>
            <pc:sldMk cId="2824223847" sldId="273"/>
            <ac:spMk id="181" creationId="{623695FD-17A6-460C-AFB4-A56F8DFB4ED3}"/>
          </ac:spMkLst>
        </pc:spChg>
        <pc:picChg chg="del mod ord">
          <ac:chgData name="Arpan Sky" userId="f14545120bf64dd5" providerId="LiveId" clId="{11A66D4E-1731-4094-8269-F46F75EBC6D6}" dt="2024-05-19T23:39:13.514" v="5791" actId="478"/>
          <ac:picMkLst>
            <pc:docMk/>
            <pc:sldMk cId="2824223847" sldId="273"/>
            <ac:picMk id="5" creationId="{977B55F4-64F4-1337-5794-27E52F3A171F}"/>
          </ac:picMkLst>
        </pc:picChg>
        <pc:picChg chg="add del">
          <ac:chgData name="Arpan Sky" userId="f14545120bf64dd5" providerId="LiveId" clId="{11A66D4E-1731-4094-8269-F46F75EBC6D6}" dt="2024-05-19T23:29:22.376" v="5493" actId="26606"/>
          <ac:picMkLst>
            <pc:docMk/>
            <pc:sldMk cId="2824223847" sldId="273"/>
            <ac:picMk id="18" creationId="{4F3661D0-2268-4D3E-88BA-0647BCBE33AF}"/>
          </ac:picMkLst>
        </pc:picChg>
        <pc:picChg chg="add del">
          <ac:chgData name="Arpan Sky" userId="f14545120bf64dd5" providerId="LiveId" clId="{11A66D4E-1731-4094-8269-F46F75EBC6D6}" dt="2024-05-19T23:29:22.376" v="5493" actId="26606"/>
          <ac:picMkLst>
            <pc:docMk/>
            <pc:sldMk cId="2824223847" sldId="273"/>
            <ac:picMk id="19" creationId="{AA085689-791F-4B8F-9F30-12415B97D366}"/>
          </ac:picMkLst>
        </pc:picChg>
        <pc:picChg chg="add del">
          <ac:chgData name="Arpan Sky" userId="f14545120bf64dd5" providerId="LiveId" clId="{11A66D4E-1731-4094-8269-F46F75EBC6D6}" dt="2024-05-19T23:29:22.376" v="5493" actId="26606"/>
          <ac:picMkLst>
            <pc:docMk/>
            <pc:sldMk cId="2824223847" sldId="273"/>
            <ac:picMk id="21" creationId="{AA3FED7F-6821-47C0-A464-E9278B24129E}"/>
          </ac:picMkLst>
        </pc:picChg>
        <pc:picChg chg="add del">
          <ac:chgData name="Arpan Sky" userId="f14545120bf64dd5" providerId="LiveId" clId="{11A66D4E-1731-4094-8269-F46F75EBC6D6}" dt="2024-05-19T23:29:22.376" v="5493" actId="26606"/>
          <ac:picMkLst>
            <pc:docMk/>
            <pc:sldMk cId="2824223847" sldId="273"/>
            <ac:picMk id="25" creationId="{561B34F5-88E5-4711-BC16-3005C29AD7C6}"/>
          </ac:picMkLst>
        </pc:picChg>
        <pc:picChg chg="add del">
          <ac:chgData name="Arpan Sky" userId="f14545120bf64dd5" providerId="LiveId" clId="{11A66D4E-1731-4094-8269-F46F75EBC6D6}" dt="2024-05-19T23:29:22.329" v="5492" actId="26606"/>
          <ac:picMkLst>
            <pc:docMk/>
            <pc:sldMk cId="2824223847" sldId="273"/>
            <ac:picMk id="34" creationId="{C9134821-5D8B-4373-BA74-CFE9AB35A55A}"/>
          </ac:picMkLst>
        </pc:picChg>
        <pc:picChg chg="add mod">
          <ac:chgData name="Arpan Sky" userId="f14545120bf64dd5" providerId="LiveId" clId="{11A66D4E-1731-4094-8269-F46F75EBC6D6}" dt="2024-05-20T00:28:27.048" v="6421" actId="1076"/>
          <ac:picMkLst>
            <pc:docMk/>
            <pc:sldMk cId="2824223847" sldId="273"/>
            <ac:picMk id="35" creationId="{B8A5D2E1-16BE-A3F2-4447-D3B751C35E2C}"/>
          </ac:picMkLst>
        </pc:picChg>
        <pc:picChg chg="add del">
          <ac:chgData name="Arpan Sky" userId="f14545120bf64dd5" providerId="LiveId" clId="{11A66D4E-1731-4094-8269-F46F75EBC6D6}" dt="2024-05-19T23:29:22.329" v="5492" actId="26606"/>
          <ac:picMkLst>
            <pc:docMk/>
            <pc:sldMk cId="2824223847" sldId="273"/>
            <ac:picMk id="36" creationId="{5965195F-79F5-4911-907D-13CB3F534351}"/>
          </ac:picMkLst>
        </pc:picChg>
        <pc:picChg chg="add del">
          <ac:chgData name="Arpan Sky" userId="f14545120bf64dd5" providerId="LiveId" clId="{11A66D4E-1731-4094-8269-F46F75EBC6D6}" dt="2024-05-19T23:29:22.329" v="5492" actId="26606"/>
          <ac:picMkLst>
            <pc:docMk/>
            <pc:sldMk cId="2824223847" sldId="273"/>
            <ac:picMk id="40" creationId="{2742ADC1-2286-40B7-A3C6-D6C3362FA04B}"/>
          </ac:picMkLst>
        </pc:picChg>
        <pc:picChg chg="add del">
          <ac:chgData name="Arpan Sky" userId="f14545120bf64dd5" providerId="LiveId" clId="{11A66D4E-1731-4094-8269-F46F75EBC6D6}" dt="2024-05-19T23:29:22.329" v="5492" actId="26606"/>
          <ac:picMkLst>
            <pc:docMk/>
            <pc:sldMk cId="2824223847" sldId="273"/>
            <ac:picMk id="42" creationId="{C878FBDC-78F2-4D49-8DB3-1A48CA9F7FC0}"/>
          </ac:picMkLst>
        </pc:picChg>
        <pc:picChg chg="add del">
          <ac:chgData name="Arpan Sky" userId="f14545120bf64dd5" providerId="LiveId" clId="{11A66D4E-1731-4094-8269-F46F75EBC6D6}" dt="2024-05-19T23:29:31.402" v="5496" actId="26606"/>
          <ac:picMkLst>
            <pc:docMk/>
            <pc:sldMk cId="2824223847" sldId="273"/>
            <ac:picMk id="52" creationId="{C0F4014E-6BAF-4F6C-B8CE-81A4D8F8801E}"/>
          </ac:picMkLst>
        </pc:picChg>
        <pc:picChg chg="add del">
          <ac:chgData name="Arpan Sky" userId="f14545120bf64dd5" providerId="LiveId" clId="{11A66D4E-1731-4094-8269-F46F75EBC6D6}" dt="2024-05-19T23:29:31.402" v="5496" actId="26606"/>
          <ac:picMkLst>
            <pc:docMk/>
            <pc:sldMk cId="2824223847" sldId="273"/>
            <ac:picMk id="53" creationId="{B891C919-1CCE-4DE8-BCB6-6D4A823ABA63}"/>
          </ac:picMkLst>
        </pc:picChg>
        <pc:picChg chg="add del">
          <ac:chgData name="Arpan Sky" userId="f14545120bf64dd5" providerId="LiveId" clId="{11A66D4E-1731-4094-8269-F46F75EBC6D6}" dt="2024-05-19T23:29:31.402" v="5496" actId="26606"/>
          <ac:picMkLst>
            <pc:docMk/>
            <pc:sldMk cId="2824223847" sldId="273"/>
            <ac:picMk id="55" creationId="{1272C03D-FF5F-4787-9923-252D8F950C24}"/>
          </ac:picMkLst>
        </pc:picChg>
        <pc:picChg chg="add del">
          <ac:chgData name="Arpan Sky" userId="f14545120bf64dd5" providerId="LiveId" clId="{11A66D4E-1731-4094-8269-F46F75EBC6D6}" dt="2024-05-19T23:29:31.402" v="5496" actId="26606"/>
          <ac:picMkLst>
            <pc:docMk/>
            <pc:sldMk cId="2824223847" sldId="273"/>
            <ac:picMk id="56" creationId="{809E94B5-14C4-4FFC-A641-4DD9C0733BEC}"/>
          </ac:picMkLst>
        </pc:picChg>
        <pc:picChg chg="add del">
          <ac:chgData name="Arpan Sky" userId="f14545120bf64dd5" providerId="LiveId" clId="{11A66D4E-1731-4094-8269-F46F75EBC6D6}" dt="2024-05-19T23:29:31.386" v="5495" actId="26606"/>
          <ac:picMkLst>
            <pc:docMk/>
            <pc:sldMk cId="2824223847" sldId="273"/>
            <ac:picMk id="65" creationId="{C9134821-5D8B-4373-BA74-CFE9AB35A55A}"/>
          </ac:picMkLst>
        </pc:picChg>
        <pc:picChg chg="add del">
          <ac:chgData name="Arpan Sky" userId="f14545120bf64dd5" providerId="LiveId" clId="{11A66D4E-1731-4094-8269-F46F75EBC6D6}" dt="2024-05-19T23:29:31.386" v="5495" actId="26606"/>
          <ac:picMkLst>
            <pc:docMk/>
            <pc:sldMk cId="2824223847" sldId="273"/>
            <ac:picMk id="67" creationId="{5965195F-79F5-4911-907D-13CB3F534351}"/>
          </ac:picMkLst>
        </pc:picChg>
        <pc:picChg chg="add del">
          <ac:chgData name="Arpan Sky" userId="f14545120bf64dd5" providerId="LiveId" clId="{11A66D4E-1731-4094-8269-F46F75EBC6D6}" dt="2024-05-19T23:29:31.386" v="5495" actId="26606"/>
          <ac:picMkLst>
            <pc:docMk/>
            <pc:sldMk cId="2824223847" sldId="273"/>
            <ac:picMk id="71" creationId="{2742ADC1-2286-40B7-A3C6-D6C3362FA04B}"/>
          </ac:picMkLst>
        </pc:picChg>
        <pc:picChg chg="add del">
          <ac:chgData name="Arpan Sky" userId="f14545120bf64dd5" providerId="LiveId" clId="{11A66D4E-1731-4094-8269-F46F75EBC6D6}" dt="2024-05-19T23:29:31.386" v="5495" actId="26606"/>
          <ac:picMkLst>
            <pc:docMk/>
            <pc:sldMk cId="2824223847" sldId="273"/>
            <ac:picMk id="73" creationId="{C878FBDC-78F2-4D49-8DB3-1A48CA9F7FC0}"/>
          </ac:picMkLst>
        </pc:picChg>
        <pc:picChg chg="add del">
          <ac:chgData name="Arpan Sky" userId="f14545120bf64dd5" providerId="LiveId" clId="{11A66D4E-1731-4094-8269-F46F75EBC6D6}" dt="2024-05-19T23:29:46.039" v="5506" actId="26606"/>
          <ac:picMkLst>
            <pc:docMk/>
            <pc:sldMk cId="2824223847" sldId="273"/>
            <ac:picMk id="83" creationId="{C0F4014E-6BAF-4F6C-B8CE-81A4D8F8801E}"/>
          </ac:picMkLst>
        </pc:picChg>
        <pc:picChg chg="add del">
          <ac:chgData name="Arpan Sky" userId="f14545120bf64dd5" providerId="LiveId" clId="{11A66D4E-1731-4094-8269-F46F75EBC6D6}" dt="2024-05-19T23:29:46.039" v="5506" actId="26606"/>
          <ac:picMkLst>
            <pc:docMk/>
            <pc:sldMk cId="2824223847" sldId="273"/>
            <ac:picMk id="84" creationId="{B891C919-1CCE-4DE8-BCB6-6D4A823ABA63}"/>
          </ac:picMkLst>
        </pc:picChg>
        <pc:picChg chg="add del">
          <ac:chgData name="Arpan Sky" userId="f14545120bf64dd5" providerId="LiveId" clId="{11A66D4E-1731-4094-8269-F46F75EBC6D6}" dt="2024-05-19T23:29:46.039" v="5506" actId="26606"/>
          <ac:picMkLst>
            <pc:docMk/>
            <pc:sldMk cId="2824223847" sldId="273"/>
            <ac:picMk id="86" creationId="{1272C03D-FF5F-4787-9923-252D8F950C24}"/>
          </ac:picMkLst>
        </pc:picChg>
        <pc:picChg chg="add del">
          <ac:chgData name="Arpan Sky" userId="f14545120bf64dd5" providerId="LiveId" clId="{11A66D4E-1731-4094-8269-F46F75EBC6D6}" dt="2024-05-19T23:29:46.039" v="5506" actId="26606"/>
          <ac:picMkLst>
            <pc:docMk/>
            <pc:sldMk cId="2824223847" sldId="273"/>
            <ac:picMk id="87" creationId="{809E94B5-14C4-4FFC-A641-4DD9C0733BEC}"/>
          </ac:picMkLst>
        </pc:picChg>
        <pc:picChg chg="add del">
          <ac:chgData name="Arpan Sky" userId="f14545120bf64dd5" providerId="LiveId" clId="{11A66D4E-1731-4094-8269-F46F75EBC6D6}" dt="2024-05-19T23:29:42.293" v="5499" actId="26606"/>
          <ac:picMkLst>
            <pc:docMk/>
            <pc:sldMk cId="2824223847" sldId="273"/>
            <ac:picMk id="96" creationId="{DF19BAF3-7E20-4B9D-B544-BABAEEA1FA75}"/>
          </ac:picMkLst>
        </pc:picChg>
        <pc:picChg chg="add del">
          <ac:chgData name="Arpan Sky" userId="f14545120bf64dd5" providerId="LiveId" clId="{11A66D4E-1731-4094-8269-F46F75EBC6D6}" dt="2024-05-19T23:29:42.293" v="5499" actId="26606"/>
          <ac:picMkLst>
            <pc:docMk/>
            <pc:sldMk cId="2824223847" sldId="273"/>
            <ac:picMk id="98" creationId="{950648F4-ABCD-4DF0-8641-76CFB2354721}"/>
          </ac:picMkLst>
        </pc:picChg>
        <pc:picChg chg="add del">
          <ac:chgData name="Arpan Sky" userId="f14545120bf64dd5" providerId="LiveId" clId="{11A66D4E-1731-4094-8269-F46F75EBC6D6}" dt="2024-05-19T23:29:42.293" v="5499" actId="26606"/>
          <ac:picMkLst>
            <pc:docMk/>
            <pc:sldMk cId="2824223847" sldId="273"/>
            <ac:picMk id="102" creationId="{CF1EB4BD-9C7E-4AA3-9681-C7EB0DA6250B}"/>
          </ac:picMkLst>
        </pc:picChg>
        <pc:picChg chg="add del">
          <ac:chgData name="Arpan Sky" userId="f14545120bf64dd5" providerId="LiveId" clId="{11A66D4E-1731-4094-8269-F46F75EBC6D6}" dt="2024-05-19T23:29:42.293" v="5499" actId="26606"/>
          <ac:picMkLst>
            <pc:docMk/>
            <pc:sldMk cId="2824223847" sldId="273"/>
            <ac:picMk id="104" creationId="{94AAE3AA-3759-4D28-B0EF-575F25A5146C}"/>
          </ac:picMkLst>
        </pc:picChg>
        <pc:picChg chg="add del">
          <ac:chgData name="Arpan Sky" userId="f14545120bf64dd5" providerId="LiveId" clId="{11A66D4E-1731-4094-8269-F46F75EBC6D6}" dt="2024-05-19T23:29:42.845" v="5501" actId="26606"/>
          <ac:picMkLst>
            <pc:docMk/>
            <pc:sldMk cId="2824223847" sldId="273"/>
            <ac:picMk id="110" creationId="{DF19BAF3-7E20-4B9D-B544-BABAEEA1FA75}"/>
          </ac:picMkLst>
        </pc:picChg>
        <pc:picChg chg="add del">
          <ac:chgData name="Arpan Sky" userId="f14545120bf64dd5" providerId="LiveId" clId="{11A66D4E-1731-4094-8269-F46F75EBC6D6}" dt="2024-05-19T23:29:42.845" v="5501" actId="26606"/>
          <ac:picMkLst>
            <pc:docMk/>
            <pc:sldMk cId="2824223847" sldId="273"/>
            <ac:picMk id="111" creationId="{950648F4-ABCD-4DF0-8641-76CFB2354721}"/>
          </ac:picMkLst>
        </pc:picChg>
        <pc:picChg chg="add del">
          <ac:chgData name="Arpan Sky" userId="f14545120bf64dd5" providerId="LiveId" clId="{11A66D4E-1731-4094-8269-F46F75EBC6D6}" dt="2024-05-19T23:29:42.845" v="5501" actId="26606"/>
          <ac:picMkLst>
            <pc:docMk/>
            <pc:sldMk cId="2824223847" sldId="273"/>
            <ac:picMk id="113" creationId="{CF1EB4BD-9C7E-4AA3-9681-C7EB0DA6250B}"/>
          </ac:picMkLst>
        </pc:picChg>
        <pc:picChg chg="add del">
          <ac:chgData name="Arpan Sky" userId="f14545120bf64dd5" providerId="LiveId" clId="{11A66D4E-1731-4094-8269-F46F75EBC6D6}" dt="2024-05-19T23:29:42.845" v="5501" actId="26606"/>
          <ac:picMkLst>
            <pc:docMk/>
            <pc:sldMk cId="2824223847" sldId="273"/>
            <ac:picMk id="114" creationId="{94AAE3AA-3759-4D28-B0EF-575F25A5146C}"/>
          </ac:picMkLst>
        </pc:picChg>
        <pc:picChg chg="add del">
          <ac:chgData name="Arpan Sky" userId="f14545120bf64dd5" providerId="LiveId" clId="{11A66D4E-1731-4094-8269-F46F75EBC6D6}" dt="2024-05-19T23:29:44.193" v="5503" actId="26606"/>
          <ac:picMkLst>
            <pc:docMk/>
            <pc:sldMk cId="2824223847" sldId="273"/>
            <ac:picMk id="118" creationId="{C0F4014E-6BAF-4F6C-B8CE-81A4D8F8801E}"/>
          </ac:picMkLst>
        </pc:picChg>
        <pc:picChg chg="add del">
          <ac:chgData name="Arpan Sky" userId="f14545120bf64dd5" providerId="LiveId" clId="{11A66D4E-1731-4094-8269-F46F75EBC6D6}" dt="2024-05-19T23:29:44.193" v="5503" actId="26606"/>
          <ac:picMkLst>
            <pc:docMk/>
            <pc:sldMk cId="2824223847" sldId="273"/>
            <ac:picMk id="119" creationId="{B891C919-1CCE-4DE8-BCB6-6D4A823ABA63}"/>
          </ac:picMkLst>
        </pc:picChg>
        <pc:picChg chg="add del">
          <ac:chgData name="Arpan Sky" userId="f14545120bf64dd5" providerId="LiveId" clId="{11A66D4E-1731-4094-8269-F46F75EBC6D6}" dt="2024-05-19T23:29:44.193" v="5503" actId="26606"/>
          <ac:picMkLst>
            <pc:docMk/>
            <pc:sldMk cId="2824223847" sldId="273"/>
            <ac:picMk id="121" creationId="{1272C03D-FF5F-4787-9923-252D8F950C24}"/>
          </ac:picMkLst>
        </pc:picChg>
        <pc:picChg chg="add del">
          <ac:chgData name="Arpan Sky" userId="f14545120bf64dd5" providerId="LiveId" clId="{11A66D4E-1731-4094-8269-F46F75EBC6D6}" dt="2024-05-19T23:29:44.193" v="5503" actId="26606"/>
          <ac:picMkLst>
            <pc:docMk/>
            <pc:sldMk cId="2824223847" sldId="273"/>
            <ac:picMk id="122" creationId="{809E94B5-14C4-4FFC-A641-4DD9C0733BEC}"/>
          </ac:picMkLst>
        </pc:picChg>
        <pc:picChg chg="add del">
          <ac:chgData name="Arpan Sky" userId="f14545120bf64dd5" providerId="LiveId" clId="{11A66D4E-1731-4094-8269-F46F75EBC6D6}" dt="2024-05-19T23:29:46.003" v="5505" actId="26606"/>
          <ac:picMkLst>
            <pc:docMk/>
            <pc:sldMk cId="2824223847" sldId="273"/>
            <ac:picMk id="128" creationId="{DF19BAF3-7E20-4B9D-B544-BABAEEA1FA75}"/>
          </ac:picMkLst>
        </pc:picChg>
        <pc:picChg chg="add del">
          <ac:chgData name="Arpan Sky" userId="f14545120bf64dd5" providerId="LiveId" clId="{11A66D4E-1731-4094-8269-F46F75EBC6D6}" dt="2024-05-19T23:29:46.003" v="5505" actId="26606"/>
          <ac:picMkLst>
            <pc:docMk/>
            <pc:sldMk cId="2824223847" sldId="273"/>
            <ac:picMk id="129" creationId="{950648F4-ABCD-4DF0-8641-76CFB2354721}"/>
          </ac:picMkLst>
        </pc:picChg>
        <pc:picChg chg="add del">
          <ac:chgData name="Arpan Sky" userId="f14545120bf64dd5" providerId="LiveId" clId="{11A66D4E-1731-4094-8269-F46F75EBC6D6}" dt="2024-05-19T23:29:46.003" v="5505" actId="26606"/>
          <ac:picMkLst>
            <pc:docMk/>
            <pc:sldMk cId="2824223847" sldId="273"/>
            <ac:picMk id="131" creationId="{CF1EB4BD-9C7E-4AA3-9681-C7EB0DA6250B}"/>
          </ac:picMkLst>
        </pc:picChg>
        <pc:picChg chg="add del">
          <ac:chgData name="Arpan Sky" userId="f14545120bf64dd5" providerId="LiveId" clId="{11A66D4E-1731-4094-8269-F46F75EBC6D6}" dt="2024-05-19T23:29:46.003" v="5505" actId="26606"/>
          <ac:picMkLst>
            <pc:docMk/>
            <pc:sldMk cId="2824223847" sldId="273"/>
            <ac:picMk id="132" creationId="{94AAE3AA-3759-4D28-B0EF-575F25A5146C}"/>
          </ac:picMkLst>
        </pc:picChg>
        <pc:picChg chg="add del">
          <ac:chgData name="Arpan Sky" userId="f14545120bf64dd5" providerId="LiveId" clId="{11A66D4E-1731-4094-8269-F46F75EBC6D6}" dt="2024-05-19T23:30:16.918" v="5513" actId="26606"/>
          <ac:picMkLst>
            <pc:docMk/>
            <pc:sldMk cId="2824223847" sldId="273"/>
            <ac:picMk id="136" creationId="{DF19BAF3-7E20-4B9D-B544-BABAEEA1FA75}"/>
          </ac:picMkLst>
        </pc:picChg>
        <pc:picChg chg="add del">
          <ac:chgData name="Arpan Sky" userId="f14545120bf64dd5" providerId="LiveId" clId="{11A66D4E-1731-4094-8269-F46F75EBC6D6}" dt="2024-05-19T23:30:16.918" v="5513" actId="26606"/>
          <ac:picMkLst>
            <pc:docMk/>
            <pc:sldMk cId="2824223847" sldId="273"/>
            <ac:picMk id="137" creationId="{950648F4-ABCD-4DF0-8641-76CFB2354721}"/>
          </ac:picMkLst>
        </pc:picChg>
        <pc:picChg chg="add del">
          <ac:chgData name="Arpan Sky" userId="f14545120bf64dd5" providerId="LiveId" clId="{11A66D4E-1731-4094-8269-F46F75EBC6D6}" dt="2024-05-19T23:30:16.918" v="5513" actId="26606"/>
          <ac:picMkLst>
            <pc:docMk/>
            <pc:sldMk cId="2824223847" sldId="273"/>
            <ac:picMk id="139" creationId="{CF1EB4BD-9C7E-4AA3-9681-C7EB0DA6250B}"/>
          </ac:picMkLst>
        </pc:picChg>
        <pc:picChg chg="add del">
          <ac:chgData name="Arpan Sky" userId="f14545120bf64dd5" providerId="LiveId" clId="{11A66D4E-1731-4094-8269-F46F75EBC6D6}" dt="2024-05-19T23:30:16.918" v="5513" actId="26606"/>
          <ac:picMkLst>
            <pc:docMk/>
            <pc:sldMk cId="2824223847" sldId="273"/>
            <ac:picMk id="140" creationId="{94AAE3AA-3759-4D28-B0EF-575F25A5146C}"/>
          </ac:picMkLst>
        </pc:picChg>
        <pc:picChg chg="add del">
          <ac:chgData name="Arpan Sky" userId="f14545120bf64dd5" providerId="LiveId" clId="{11A66D4E-1731-4094-8269-F46F75EBC6D6}" dt="2024-05-19T23:30:16.897" v="5512" actId="26606"/>
          <ac:picMkLst>
            <pc:docMk/>
            <pc:sldMk cId="2824223847" sldId="273"/>
            <ac:picMk id="152" creationId="{DF19BAF3-7E20-4B9D-B544-BABAEEA1FA75}"/>
          </ac:picMkLst>
        </pc:picChg>
        <pc:picChg chg="add del">
          <ac:chgData name="Arpan Sky" userId="f14545120bf64dd5" providerId="LiveId" clId="{11A66D4E-1731-4094-8269-F46F75EBC6D6}" dt="2024-05-19T23:30:16.897" v="5512" actId="26606"/>
          <ac:picMkLst>
            <pc:docMk/>
            <pc:sldMk cId="2824223847" sldId="273"/>
            <ac:picMk id="153" creationId="{CF1EB4BD-9C7E-4AA3-9681-C7EB0DA6250B}"/>
          </ac:picMkLst>
        </pc:picChg>
        <pc:picChg chg="add del">
          <ac:chgData name="Arpan Sky" userId="f14545120bf64dd5" providerId="LiveId" clId="{11A66D4E-1731-4094-8269-F46F75EBC6D6}" dt="2024-05-19T23:30:16.897" v="5512" actId="26606"/>
          <ac:picMkLst>
            <pc:docMk/>
            <pc:sldMk cId="2824223847" sldId="273"/>
            <ac:picMk id="154" creationId="{950648F4-ABCD-4DF0-8641-76CFB2354721}"/>
          </ac:picMkLst>
        </pc:picChg>
        <pc:picChg chg="add del">
          <ac:chgData name="Arpan Sky" userId="f14545120bf64dd5" providerId="LiveId" clId="{11A66D4E-1731-4094-8269-F46F75EBC6D6}" dt="2024-05-19T23:30:16.897" v="5512" actId="26606"/>
          <ac:picMkLst>
            <pc:docMk/>
            <pc:sldMk cId="2824223847" sldId="273"/>
            <ac:picMk id="155" creationId="{94AAE3AA-3759-4D28-B0EF-575F25A5146C}"/>
          </ac:picMkLst>
        </pc:picChg>
        <pc:picChg chg="add">
          <ac:chgData name="Arpan Sky" userId="f14545120bf64dd5" providerId="LiveId" clId="{11A66D4E-1731-4094-8269-F46F75EBC6D6}" dt="2024-05-19T23:31:15.297" v="5558" actId="26606"/>
          <ac:picMkLst>
            <pc:docMk/>
            <pc:sldMk cId="2824223847" sldId="273"/>
            <ac:picMk id="167" creationId="{AA085689-791F-4B8F-9F30-12415B97D366}"/>
          </ac:picMkLst>
        </pc:picChg>
        <pc:picChg chg="add">
          <ac:chgData name="Arpan Sky" userId="f14545120bf64dd5" providerId="LiveId" clId="{11A66D4E-1731-4094-8269-F46F75EBC6D6}" dt="2024-05-19T23:31:15.297" v="5558" actId="26606"/>
          <ac:picMkLst>
            <pc:docMk/>
            <pc:sldMk cId="2824223847" sldId="273"/>
            <ac:picMk id="169" creationId="{AA3FED7F-6821-47C0-A464-E9278B24129E}"/>
          </ac:picMkLst>
        </pc:picChg>
        <pc:picChg chg="add">
          <ac:chgData name="Arpan Sky" userId="f14545120bf64dd5" providerId="LiveId" clId="{11A66D4E-1731-4094-8269-F46F75EBC6D6}" dt="2024-05-19T23:31:15.297" v="5558" actId="26606"/>
          <ac:picMkLst>
            <pc:docMk/>
            <pc:sldMk cId="2824223847" sldId="273"/>
            <ac:picMk id="173" creationId="{561B34F5-88E5-4711-BC16-3005C29AD7C6}"/>
          </ac:picMkLst>
        </pc:picChg>
        <pc:picChg chg="add">
          <ac:chgData name="Arpan Sky" userId="f14545120bf64dd5" providerId="LiveId" clId="{11A66D4E-1731-4094-8269-F46F75EBC6D6}" dt="2024-05-19T23:31:15.297" v="5558" actId="26606"/>
          <ac:picMkLst>
            <pc:docMk/>
            <pc:sldMk cId="2824223847" sldId="273"/>
            <ac:picMk id="175" creationId="{4F3661D0-2268-4D3E-88BA-0647BCBE33AF}"/>
          </ac:picMkLst>
        </pc:picChg>
      </pc:sldChg>
      <pc:sldChg chg="addSp delSp modSp mod setBg modClrScheme modAnim delDesignElem chgLayout">
        <pc:chgData name="Arpan Sky" userId="f14545120bf64dd5" providerId="LiveId" clId="{11A66D4E-1731-4094-8269-F46F75EBC6D6}" dt="2024-05-20T00:33:27.042" v="6464" actId="1076"/>
        <pc:sldMkLst>
          <pc:docMk/>
          <pc:sldMk cId="2232156259" sldId="274"/>
        </pc:sldMkLst>
        <pc:spChg chg="mod ord">
          <ac:chgData name="Arpan Sky" userId="f14545120bf64dd5" providerId="LiveId" clId="{11A66D4E-1731-4094-8269-F46F75EBC6D6}" dt="2024-05-19T23:17:10.106" v="4944" actId="700"/>
          <ac:spMkLst>
            <pc:docMk/>
            <pc:sldMk cId="2232156259" sldId="274"/>
            <ac:spMk id="2" creationId="{12FD0F47-7C05-F7FA-6158-C7B7088F64C4}"/>
          </ac:spMkLst>
        </pc:spChg>
        <pc:spChg chg="mod ord">
          <ac:chgData name="Arpan Sky" userId="f14545120bf64dd5" providerId="LiveId" clId="{11A66D4E-1731-4094-8269-F46F75EBC6D6}" dt="2024-05-20T00:19:45.633" v="6336" actId="207"/>
          <ac:spMkLst>
            <pc:docMk/>
            <pc:sldMk cId="2232156259" sldId="274"/>
            <ac:spMk id="3" creationId="{628668D0-C3A6-8669-65BA-7ACC798A4285}"/>
          </ac:spMkLst>
        </pc:spChg>
        <pc:spChg chg="add mod">
          <ac:chgData name="Arpan Sky" userId="f14545120bf64dd5" providerId="LiveId" clId="{11A66D4E-1731-4094-8269-F46F75EBC6D6}" dt="2024-05-20T00:19:53.799" v="6337" actId="207"/>
          <ac:spMkLst>
            <pc:docMk/>
            <pc:sldMk cId="2232156259" sldId="274"/>
            <ac:spMk id="12" creationId="{3E5A1381-2D9F-91EA-031B-70BA687A9732}"/>
          </ac:spMkLst>
        </pc:spChg>
        <pc:spChg chg="add mod">
          <ac:chgData name="Arpan Sky" userId="f14545120bf64dd5" providerId="LiveId" clId="{11A66D4E-1731-4094-8269-F46F75EBC6D6}" dt="2024-05-19T17:43:12.665" v="3888" actId="1076"/>
          <ac:spMkLst>
            <pc:docMk/>
            <pc:sldMk cId="2232156259" sldId="274"/>
            <ac:spMk id="13" creationId="{DA4378E6-1F37-6DFB-66C6-D9FD162F0387}"/>
          </ac:spMkLst>
        </pc:spChg>
        <pc:spChg chg="add mod">
          <ac:chgData name="Arpan Sky" userId="f14545120bf64dd5" providerId="LiveId" clId="{11A66D4E-1731-4094-8269-F46F75EBC6D6}" dt="2024-05-19T23:50:12.808" v="6137" actId="207"/>
          <ac:spMkLst>
            <pc:docMk/>
            <pc:sldMk cId="2232156259" sldId="274"/>
            <ac:spMk id="32" creationId="{DDAF6047-A7E3-EC90-DEF9-6A30173C1501}"/>
          </ac:spMkLst>
        </pc:spChg>
        <pc:spChg chg="add mod">
          <ac:chgData name="Arpan Sky" userId="f14545120bf64dd5" providerId="LiveId" clId="{11A66D4E-1731-4094-8269-F46F75EBC6D6}" dt="2024-05-20T00:32:58.650" v="6449" actId="692"/>
          <ac:spMkLst>
            <pc:docMk/>
            <pc:sldMk cId="2232156259" sldId="274"/>
            <ac:spMk id="35" creationId="{607A5AF8-9CE6-0735-DD59-664ACA347535}"/>
          </ac:spMkLst>
        </pc:spChg>
        <pc:spChg chg="add mod">
          <ac:chgData name="Arpan Sky" userId="f14545120bf64dd5" providerId="LiveId" clId="{11A66D4E-1731-4094-8269-F46F75EBC6D6}" dt="2024-05-20T00:33:27.042" v="6464" actId="1076"/>
          <ac:spMkLst>
            <pc:docMk/>
            <pc:sldMk cId="2232156259" sldId="274"/>
            <ac:spMk id="47" creationId="{E60EA960-45A0-19C8-4905-4713588F1FE6}"/>
          </ac:spMkLst>
        </pc:spChg>
        <pc:spChg chg="del">
          <ac:chgData name="Arpan Sky" userId="f14545120bf64dd5" providerId="LiveId" clId="{11A66D4E-1731-4094-8269-F46F75EBC6D6}" dt="2024-05-19T17:30:21.134" v="3659"/>
          <ac:spMkLst>
            <pc:docMk/>
            <pc:sldMk cId="2232156259" sldId="274"/>
            <ac:spMk id="101" creationId="{321515B3-D7DF-4C4F-A467-0453818807FB}"/>
          </ac:spMkLst>
        </pc:spChg>
        <pc:grpChg chg="del">
          <ac:chgData name="Arpan Sky" userId="f14545120bf64dd5" providerId="LiveId" clId="{11A66D4E-1731-4094-8269-F46F75EBC6D6}" dt="2024-05-19T17:30:21.134" v="3659"/>
          <ac:grpSpMkLst>
            <pc:docMk/>
            <pc:sldMk cId="2232156259" sldId="274"/>
            <ac:grpSpMk id="94" creationId="{D7C08167-CFBF-4DCB-8E96-04970AB110F3}"/>
          </ac:grpSpMkLst>
        </pc:grpChg>
        <pc:grpChg chg="del">
          <ac:chgData name="Arpan Sky" userId="f14545120bf64dd5" providerId="LiveId" clId="{11A66D4E-1731-4094-8269-F46F75EBC6D6}" dt="2024-05-19T17:30:21.134" v="3659"/>
          <ac:grpSpMkLst>
            <pc:docMk/>
            <pc:sldMk cId="2232156259" sldId="274"/>
            <ac:grpSpMk id="103" creationId="{1D0D9B5C-0C7A-4DB1-BD34-5F267130C71B}"/>
          </ac:grpSpMkLst>
        </pc:grpChg>
        <pc:picChg chg="mod">
          <ac:chgData name="Arpan Sky" userId="f14545120bf64dd5" providerId="LiveId" clId="{11A66D4E-1731-4094-8269-F46F75EBC6D6}" dt="2024-05-19T23:57:14.120" v="6185" actId="1076"/>
          <ac:picMkLst>
            <pc:docMk/>
            <pc:sldMk cId="2232156259" sldId="274"/>
            <ac:picMk id="11" creationId="{2E694F12-F809-3068-9BC5-5AE1663ACE66}"/>
          </ac:picMkLst>
        </pc:picChg>
        <pc:picChg chg="add mod">
          <ac:chgData name="Arpan Sky" userId="f14545120bf64dd5" providerId="LiveId" clId="{11A66D4E-1731-4094-8269-F46F75EBC6D6}" dt="2024-05-20T00:12:46.840" v="6280" actId="1076"/>
          <ac:picMkLst>
            <pc:docMk/>
            <pc:sldMk cId="2232156259" sldId="274"/>
            <ac:picMk id="22" creationId="{9F88FE9D-413E-8C3E-5313-8FBA0681DF6E}"/>
          </ac:picMkLst>
        </pc:picChg>
        <pc:picChg chg="add mod">
          <ac:chgData name="Arpan Sky" userId="f14545120bf64dd5" providerId="LiveId" clId="{11A66D4E-1731-4094-8269-F46F75EBC6D6}" dt="2024-05-20T00:32:09.839" v="6442" actId="1076"/>
          <ac:picMkLst>
            <pc:docMk/>
            <pc:sldMk cId="2232156259" sldId="274"/>
            <ac:picMk id="37" creationId="{931A0E1B-3FC4-06CB-D495-7E7DF0352C9E}"/>
          </ac:picMkLst>
        </pc:picChg>
        <pc:picChg chg="add mod">
          <ac:chgData name="Arpan Sky" userId="f14545120bf64dd5" providerId="LiveId" clId="{11A66D4E-1731-4094-8269-F46F75EBC6D6}" dt="2024-05-20T00:32:34.437" v="6444" actId="1076"/>
          <ac:picMkLst>
            <pc:docMk/>
            <pc:sldMk cId="2232156259" sldId="274"/>
            <ac:picMk id="45" creationId="{AA585EA9-60DE-F592-6C06-FA11A406631C}"/>
          </ac:picMkLst>
        </pc:picChg>
        <pc:picChg chg="del mod">
          <ac:chgData name="Arpan Sky" userId="f14545120bf64dd5" providerId="LiveId" clId="{11A66D4E-1731-4094-8269-F46F75EBC6D6}" dt="2024-05-19T23:31:30.484" v="5559" actId="21"/>
          <ac:picMkLst>
            <pc:docMk/>
            <pc:sldMk cId="2232156259" sldId="274"/>
            <ac:picMk id="2050" creationId="{9F88FE9D-413E-8C3E-5313-8FBA0681DF6E}"/>
          </ac:picMkLst>
        </pc:picChg>
      </pc:sldChg>
      <pc:sldChg chg="addSp modSp del mod modAnim">
        <pc:chgData name="Arpan Sky" userId="f14545120bf64dd5" providerId="LiveId" clId="{11A66D4E-1731-4094-8269-F46F75EBC6D6}" dt="2024-05-19T00:48:44.314" v="459" actId="2696"/>
        <pc:sldMkLst>
          <pc:docMk/>
          <pc:sldMk cId="2622328748" sldId="275"/>
        </pc:sldMkLst>
        <pc:spChg chg="mod">
          <ac:chgData name="Arpan Sky" userId="f14545120bf64dd5" providerId="LiveId" clId="{11A66D4E-1731-4094-8269-F46F75EBC6D6}" dt="2024-05-19T00:48:29.659" v="456" actId="14100"/>
          <ac:spMkLst>
            <pc:docMk/>
            <pc:sldMk cId="2622328748" sldId="275"/>
            <ac:spMk id="2" creationId="{12FD0F47-7C05-F7FA-6158-C7B7088F64C4}"/>
          </ac:spMkLst>
        </pc:spChg>
        <pc:spChg chg="mod">
          <ac:chgData name="Arpan Sky" userId="f14545120bf64dd5" providerId="LiveId" clId="{11A66D4E-1731-4094-8269-F46F75EBC6D6}" dt="2024-05-19T00:47:04.140" v="444" actId="20577"/>
          <ac:spMkLst>
            <pc:docMk/>
            <pc:sldMk cId="2622328748" sldId="275"/>
            <ac:spMk id="3" creationId="{628668D0-C3A6-8669-65BA-7ACC798A4285}"/>
          </ac:spMkLst>
        </pc:spChg>
        <pc:picChg chg="add mod">
          <ac:chgData name="Arpan Sky" userId="f14545120bf64dd5" providerId="LiveId" clId="{11A66D4E-1731-4094-8269-F46F75EBC6D6}" dt="2024-05-19T00:47:48.821" v="454" actId="1076"/>
          <ac:picMkLst>
            <pc:docMk/>
            <pc:sldMk cId="2622328748" sldId="275"/>
            <ac:picMk id="4" creationId="{4E2A3531-7E32-D9C8-124A-24E878E7C987}"/>
          </ac:picMkLst>
        </pc:picChg>
        <pc:picChg chg="mod">
          <ac:chgData name="Arpan Sky" userId="f14545120bf64dd5" providerId="LiveId" clId="{11A66D4E-1731-4094-8269-F46F75EBC6D6}" dt="2024-05-19T00:47:55.637" v="455" actId="1076"/>
          <ac:picMkLst>
            <pc:docMk/>
            <pc:sldMk cId="2622328748" sldId="275"/>
            <ac:picMk id="5" creationId="{977B55F4-64F4-1337-5794-27E52F3A171F}"/>
          </ac:picMkLst>
        </pc:picChg>
        <pc:picChg chg="add mod">
          <ac:chgData name="Arpan Sky" userId="f14545120bf64dd5" providerId="LiveId" clId="{11A66D4E-1731-4094-8269-F46F75EBC6D6}" dt="2024-05-19T00:47:47.609" v="453" actId="1076"/>
          <ac:picMkLst>
            <pc:docMk/>
            <pc:sldMk cId="2622328748" sldId="275"/>
            <ac:picMk id="6" creationId="{AA52D22B-7E21-D879-3713-3606EF9D7BEB}"/>
          </ac:picMkLst>
        </pc:picChg>
      </pc:sldChg>
      <pc:sldChg chg="modSp del mod modAnim">
        <pc:chgData name="Arpan Sky" userId="f14545120bf64dd5" providerId="LiveId" clId="{11A66D4E-1731-4094-8269-F46F75EBC6D6}" dt="2024-05-19T00:44:55.081" v="304" actId="2696"/>
        <pc:sldMkLst>
          <pc:docMk/>
          <pc:sldMk cId="1762617880" sldId="276"/>
        </pc:sldMkLst>
        <pc:spChg chg="mod">
          <ac:chgData name="Arpan Sky" userId="f14545120bf64dd5" providerId="LiveId" clId="{11A66D4E-1731-4094-8269-F46F75EBC6D6}" dt="2024-05-19T00:44:44.650" v="299" actId="27636"/>
          <ac:spMkLst>
            <pc:docMk/>
            <pc:sldMk cId="1762617880" sldId="276"/>
            <ac:spMk id="2" creationId="{12FD0F47-7C05-F7FA-6158-C7B7088F64C4}"/>
          </ac:spMkLst>
        </pc:spChg>
        <pc:spChg chg="mod">
          <ac:chgData name="Arpan Sky" userId="f14545120bf64dd5" providerId="LiveId" clId="{11A66D4E-1731-4094-8269-F46F75EBC6D6}" dt="2024-05-19T00:44:49.855" v="303" actId="20577"/>
          <ac:spMkLst>
            <pc:docMk/>
            <pc:sldMk cId="1762617880" sldId="276"/>
            <ac:spMk id="3" creationId="{628668D0-C3A6-8669-65BA-7ACC798A4285}"/>
          </ac:spMkLst>
        </pc:spChg>
      </pc:sldChg>
      <pc:sldChg chg="addSp delSp modSp mod setBg setFolMasterObjs modClrScheme modAnim delDesignElem chgLayout">
        <pc:chgData name="Arpan Sky" userId="f14545120bf64dd5" providerId="LiveId" clId="{11A66D4E-1731-4094-8269-F46F75EBC6D6}" dt="2024-05-20T00:47:56.544" v="6738" actId="113"/>
        <pc:sldMkLst>
          <pc:docMk/>
          <pc:sldMk cId="3939259924" sldId="277"/>
        </pc:sldMkLst>
        <pc:spChg chg="mod ord">
          <ac:chgData name="Arpan Sky" userId="f14545120bf64dd5" providerId="LiveId" clId="{11A66D4E-1731-4094-8269-F46F75EBC6D6}" dt="2024-05-19T23:18:43.338" v="4975" actId="26606"/>
          <ac:spMkLst>
            <pc:docMk/>
            <pc:sldMk cId="3939259924" sldId="277"/>
            <ac:spMk id="2" creationId="{12FD0F47-7C05-F7FA-6158-C7B7088F64C4}"/>
          </ac:spMkLst>
        </pc:spChg>
        <pc:spChg chg="mod ord">
          <ac:chgData name="Arpan Sky" userId="f14545120bf64dd5" providerId="LiveId" clId="{11A66D4E-1731-4094-8269-F46F75EBC6D6}" dt="2024-05-20T00:47:56.544" v="6738" actId="113"/>
          <ac:spMkLst>
            <pc:docMk/>
            <pc:sldMk cId="3939259924" sldId="277"/>
            <ac:spMk id="3" creationId="{628668D0-C3A6-8669-65BA-7ACC798A4285}"/>
          </ac:spMkLst>
        </pc:spChg>
        <pc:spChg chg="add del mod ord">
          <ac:chgData name="Arpan Sky" userId="f14545120bf64dd5" providerId="LiveId" clId="{11A66D4E-1731-4094-8269-F46F75EBC6D6}" dt="2024-05-19T23:18:18.203" v="4954" actId="700"/>
          <ac:spMkLst>
            <pc:docMk/>
            <pc:sldMk cId="3939259924" sldId="277"/>
            <ac:spMk id="18" creationId="{F3AE7A3E-F401-CDC6-2DC9-9020B0C2CB62}"/>
          </ac:spMkLst>
        </pc:spChg>
        <pc:spChg chg="add del mod ord">
          <ac:chgData name="Arpan Sky" userId="f14545120bf64dd5" providerId="LiveId" clId="{11A66D4E-1731-4094-8269-F46F75EBC6D6}" dt="2024-05-19T23:18:17.513" v="4952" actId="700"/>
          <ac:spMkLst>
            <pc:docMk/>
            <pc:sldMk cId="3939259924" sldId="277"/>
            <ac:spMk id="19" creationId="{011A1212-AB9C-1F75-C25C-C20EE16164AF}"/>
          </ac:spMkLst>
        </pc:spChg>
        <pc:spChg chg="add del mod ord">
          <ac:chgData name="Arpan Sky" userId="f14545120bf64dd5" providerId="LiveId" clId="{11A66D4E-1731-4094-8269-F46F75EBC6D6}" dt="2024-05-19T23:18:17.513" v="4952" actId="700"/>
          <ac:spMkLst>
            <pc:docMk/>
            <pc:sldMk cId="3939259924" sldId="277"/>
            <ac:spMk id="20" creationId="{756C683E-2F0C-F7AF-FE30-72333FF5D4D8}"/>
          </ac:spMkLst>
        </pc:spChg>
        <pc:spChg chg="add del mod ord">
          <ac:chgData name="Arpan Sky" userId="f14545120bf64dd5" providerId="LiveId" clId="{11A66D4E-1731-4094-8269-F46F75EBC6D6}" dt="2024-05-19T23:18:17.513" v="4952" actId="700"/>
          <ac:spMkLst>
            <pc:docMk/>
            <pc:sldMk cId="3939259924" sldId="277"/>
            <ac:spMk id="21" creationId="{504A91CC-FB42-DDB2-24EF-D96574DA342B}"/>
          </ac:spMkLst>
        </pc:spChg>
        <pc:spChg chg="add del">
          <ac:chgData name="Arpan Sky" userId="f14545120bf64dd5" providerId="LiveId" clId="{11A66D4E-1731-4094-8269-F46F75EBC6D6}" dt="2024-05-19T23:52:54.460" v="6156" actId="11529"/>
          <ac:spMkLst>
            <pc:docMk/>
            <pc:sldMk cId="3939259924" sldId="277"/>
            <ac:spMk id="22" creationId="{122F1842-0840-493C-F579-C23D548E564E}"/>
          </ac:spMkLst>
        </pc:spChg>
        <pc:spChg chg="add mod">
          <ac:chgData name="Arpan Sky" userId="f14545120bf64dd5" providerId="LiveId" clId="{11A66D4E-1731-4094-8269-F46F75EBC6D6}" dt="2024-05-19T23:53:11.992" v="6158" actId="207"/>
          <ac:spMkLst>
            <pc:docMk/>
            <pc:sldMk cId="3939259924" sldId="277"/>
            <ac:spMk id="23" creationId="{13C7F5DF-9B8E-A0EF-3A2C-65AC3F6BE117}"/>
          </ac:spMkLst>
        </pc:spChg>
        <pc:spChg chg="add mod">
          <ac:chgData name="Arpan Sky" userId="f14545120bf64dd5" providerId="LiveId" clId="{11A66D4E-1731-4094-8269-F46F75EBC6D6}" dt="2024-05-20T00:29:49.577" v="6430" actId="692"/>
          <ac:spMkLst>
            <pc:docMk/>
            <pc:sldMk cId="3939259924" sldId="277"/>
            <ac:spMk id="24" creationId="{E3DE7093-868C-CBE6-5C3A-0187FFFDA128}"/>
          </ac:spMkLst>
        </pc:spChg>
        <pc:spChg chg="add mod">
          <ac:chgData name="Arpan Sky" userId="f14545120bf64dd5" providerId="LiveId" clId="{11A66D4E-1731-4094-8269-F46F75EBC6D6}" dt="2024-05-20T00:29:38.071" v="6428" actId="692"/>
          <ac:spMkLst>
            <pc:docMk/>
            <pc:sldMk cId="3939259924" sldId="277"/>
            <ac:spMk id="25" creationId="{32316807-17A8-B32A-963F-8BF9AA3ED705}"/>
          </ac:spMkLst>
        </pc:spChg>
        <pc:spChg chg="add del">
          <ac:chgData name="Arpan Sky" userId="f14545120bf64dd5" providerId="LiveId" clId="{11A66D4E-1731-4094-8269-F46F75EBC6D6}" dt="2024-05-19T23:18:29.622" v="4957" actId="26606"/>
          <ac:spMkLst>
            <pc:docMk/>
            <pc:sldMk cId="3939259924" sldId="277"/>
            <ac:spMk id="3089" creationId="{5C86EC89-02DB-4384-8A63-0EFFEFD1BB96}"/>
          </ac:spMkLst>
        </pc:spChg>
        <pc:spChg chg="add del">
          <ac:chgData name="Arpan Sky" userId="f14545120bf64dd5" providerId="LiveId" clId="{11A66D4E-1731-4094-8269-F46F75EBC6D6}" dt="2024-05-19T23:18:29.622" v="4957" actId="26606"/>
          <ac:spMkLst>
            <pc:docMk/>
            <pc:sldMk cId="3939259924" sldId="277"/>
            <ac:spMk id="3095" creationId="{93E59372-1F66-480B-ADD0-8000A0547360}"/>
          </ac:spMkLst>
        </pc:spChg>
        <pc:spChg chg="add del">
          <ac:chgData name="Arpan Sky" userId="f14545120bf64dd5" providerId="LiveId" clId="{11A66D4E-1731-4094-8269-F46F75EBC6D6}" dt="2024-05-19T23:18:29.622" v="4957" actId="26606"/>
          <ac:spMkLst>
            <pc:docMk/>
            <pc:sldMk cId="3939259924" sldId="277"/>
            <ac:spMk id="3097" creationId="{FBCEB129-C09C-4241-BBA7-E0BE2F82E0CB}"/>
          </ac:spMkLst>
        </pc:spChg>
        <pc:spChg chg="add del">
          <ac:chgData name="Arpan Sky" userId="f14545120bf64dd5" providerId="LiveId" clId="{11A66D4E-1731-4094-8269-F46F75EBC6D6}" dt="2024-05-19T23:18:29.622" v="4957" actId="26606"/>
          <ac:spMkLst>
            <pc:docMk/>
            <pc:sldMk cId="3939259924" sldId="277"/>
            <ac:spMk id="3099" creationId="{5443E021-C705-4DBD-8461-80B6BFA819A7}"/>
          </ac:spMkLst>
        </pc:spChg>
        <pc:spChg chg="add del">
          <ac:chgData name="Arpan Sky" userId="f14545120bf64dd5" providerId="LiveId" clId="{11A66D4E-1731-4094-8269-F46F75EBC6D6}" dt="2024-05-19T23:18:29.622" v="4957" actId="26606"/>
          <ac:spMkLst>
            <pc:docMk/>
            <pc:sldMk cId="3939259924" sldId="277"/>
            <ac:spMk id="3101" creationId="{3E14536A-D9EC-4024-85B4-1F6900A7D549}"/>
          </ac:spMkLst>
        </pc:spChg>
        <pc:spChg chg="add del">
          <ac:chgData name="Arpan Sky" userId="f14545120bf64dd5" providerId="LiveId" clId="{11A66D4E-1731-4094-8269-F46F75EBC6D6}" dt="2024-05-19T23:18:29.622" v="4957" actId="26606"/>
          <ac:spMkLst>
            <pc:docMk/>
            <pc:sldMk cId="3939259924" sldId="277"/>
            <ac:spMk id="3103" creationId="{0550BB36-BB63-421F-B3AF-D7D5D1D37E4D}"/>
          </ac:spMkLst>
        </pc:spChg>
        <pc:spChg chg="add del">
          <ac:chgData name="Arpan Sky" userId="f14545120bf64dd5" providerId="LiveId" clId="{11A66D4E-1731-4094-8269-F46F75EBC6D6}" dt="2024-05-19T23:18:33.365" v="4959" actId="26606"/>
          <ac:spMkLst>
            <pc:docMk/>
            <pc:sldMk cId="3939259924" sldId="277"/>
            <ac:spMk id="3107" creationId="{74E4178E-1E41-4E39-8171-5EEC297F4207}"/>
          </ac:spMkLst>
        </pc:spChg>
        <pc:spChg chg="add del">
          <ac:chgData name="Arpan Sky" userId="f14545120bf64dd5" providerId="LiveId" clId="{11A66D4E-1731-4094-8269-F46F75EBC6D6}" dt="2024-05-19T23:18:33.365" v="4959" actId="26606"/>
          <ac:spMkLst>
            <pc:docMk/>
            <pc:sldMk cId="3939259924" sldId="277"/>
            <ac:spMk id="3110" creationId="{0421F718-8F86-42C4-86D6-42E6DB59749D}"/>
          </ac:spMkLst>
        </pc:spChg>
        <pc:spChg chg="del">
          <ac:chgData name="Arpan Sky" userId="f14545120bf64dd5" providerId="LiveId" clId="{11A66D4E-1731-4094-8269-F46F75EBC6D6}" dt="2024-05-19T17:30:21.134" v="3659"/>
          <ac:spMkLst>
            <pc:docMk/>
            <pc:sldMk cId="3939259924" sldId="277"/>
            <ac:spMk id="3114" creationId="{F806943C-BF32-4BF1-B6A7-69D90A7070DE}"/>
          </ac:spMkLst>
        </pc:spChg>
        <pc:spChg chg="add del">
          <ac:chgData name="Arpan Sky" userId="f14545120bf64dd5" providerId="LiveId" clId="{11A66D4E-1731-4094-8269-F46F75EBC6D6}" dt="2024-05-19T23:18:36.432" v="4961" actId="26606"/>
          <ac:spMkLst>
            <pc:docMk/>
            <pc:sldMk cId="3939259924" sldId="277"/>
            <ac:spMk id="3115" creationId="{74E4178E-1E41-4E39-8171-5EEC297F4207}"/>
          </ac:spMkLst>
        </pc:spChg>
        <pc:spChg chg="del">
          <ac:chgData name="Arpan Sky" userId="f14545120bf64dd5" providerId="LiveId" clId="{11A66D4E-1731-4094-8269-F46F75EBC6D6}" dt="2024-05-19T17:30:21.134" v="3659"/>
          <ac:spMkLst>
            <pc:docMk/>
            <pc:sldMk cId="3939259924" sldId="277"/>
            <ac:spMk id="3116" creationId="{A878C6BF-28C8-4E12-B854-7A830D3E649C}"/>
          </ac:spMkLst>
        </pc:spChg>
        <pc:spChg chg="add del">
          <ac:chgData name="Arpan Sky" userId="f14545120bf64dd5" providerId="LiveId" clId="{11A66D4E-1731-4094-8269-F46F75EBC6D6}" dt="2024-05-19T23:18:36.432" v="4961" actId="26606"/>
          <ac:spMkLst>
            <pc:docMk/>
            <pc:sldMk cId="3939259924" sldId="277"/>
            <ac:spMk id="3120" creationId="{0421F718-8F86-42C4-86D6-42E6DB59749D}"/>
          </ac:spMkLst>
        </pc:spChg>
        <pc:spChg chg="add del">
          <ac:chgData name="Arpan Sky" userId="f14545120bf64dd5" providerId="LiveId" clId="{11A66D4E-1731-4094-8269-F46F75EBC6D6}" dt="2024-05-19T23:18:37.822" v="4964" actId="26606"/>
          <ac:spMkLst>
            <pc:docMk/>
            <pc:sldMk cId="3939259924" sldId="277"/>
            <ac:spMk id="3124" creationId="{74E4178E-1E41-4E39-8171-5EEC297F4207}"/>
          </ac:spMkLst>
        </pc:spChg>
        <pc:spChg chg="add del">
          <ac:chgData name="Arpan Sky" userId="f14545120bf64dd5" providerId="LiveId" clId="{11A66D4E-1731-4094-8269-F46F75EBC6D6}" dt="2024-05-19T23:18:37.822" v="4964" actId="26606"/>
          <ac:spMkLst>
            <pc:docMk/>
            <pc:sldMk cId="3939259924" sldId="277"/>
            <ac:spMk id="3127" creationId="{0421F718-8F86-42C4-86D6-42E6DB59749D}"/>
          </ac:spMkLst>
        </pc:spChg>
        <pc:spChg chg="add del">
          <ac:chgData name="Arpan Sky" userId="f14545120bf64dd5" providerId="LiveId" clId="{11A66D4E-1731-4094-8269-F46F75EBC6D6}" dt="2024-05-19T23:18:37.822" v="4964" actId="26606"/>
          <ac:spMkLst>
            <pc:docMk/>
            <pc:sldMk cId="3939259924" sldId="277"/>
            <ac:spMk id="3128" creationId="{DEB2E37B-88B3-4008-9A5E-BDC86C71BBB9}"/>
          </ac:spMkLst>
        </pc:spChg>
        <pc:spChg chg="add del">
          <ac:chgData name="Arpan Sky" userId="f14545120bf64dd5" providerId="LiveId" clId="{11A66D4E-1731-4094-8269-F46F75EBC6D6}" dt="2024-05-19T23:18:37.822" v="4964" actId="26606"/>
          <ac:spMkLst>
            <pc:docMk/>
            <pc:sldMk cId="3939259924" sldId="277"/>
            <ac:spMk id="3129" creationId="{2219B19D-6DF5-4D75-BF17-FD399C420263}"/>
          </ac:spMkLst>
        </pc:spChg>
        <pc:spChg chg="add del">
          <ac:chgData name="Arpan Sky" userId="f14545120bf64dd5" providerId="LiveId" clId="{11A66D4E-1731-4094-8269-F46F75EBC6D6}" dt="2024-05-19T23:18:39.080" v="4967" actId="26606"/>
          <ac:spMkLst>
            <pc:docMk/>
            <pc:sldMk cId="3939259924" sldId="277"/>
            <ac:spMk id="3131" creationId="{7C2F67D8-CC40-4362-98C7-45A3D0453B4F}"/>
          </ac:spMkLst>
        </pc:spChg>
        <pc:spChg chg="add del">
          <ac:chgData name="Arpan Sky" userId="f14545120bf64dd5" providerId="LiveId" clId="{11A66D4E-1731-4094-8269-F46F75EBC6D6}" dt="2024-05-19T23:18:39.080" v="4967" actId="26606"/>
          <ac:spMkLst>
            <pc:docMk/>
            <pc:sldMk cId="3939259924" sldId="277"/>
            <ac:spMk id="3132" creationId="{AE7FF632-EFDD-4BDB-8E60-6AFD3120A804}"/>
          </ac:spMkLst>
        </pc:spChg>
        <pc:spChg chg="add del">
          <ac:chgData name="Arpan Sky" userId="f14545120bf64dd5" providerId="LiveId" clId="{11A66D4E-1731-4094-8269-F46F75EBC6D6}" dt="2024-05-19T23:18:39.814" v="4969" actId="26606"/>
          <ac:spMkLst>
            <pc:docMk/>
            <pc:sldMk cId="3939259924" sldId="277"/>
            <ac:spMk id="3136" creationId="{74E4178E-1E41-4E39-8171-5EEC297F4207}"/>
          </ac:spMkLst>
        </pc:spChg>
        <pc:spChg chg="add del">
          <ac:chgData name="Arpan Sky" userId="f14545120bf64dd5" providerId="LiveId" clId="{11A66D4E-1731-4094-8269-F46F75EBC6D6}" dt="2024-05-19T23:18:39.814" v="4969" actId="26606"/>
          <ac:spMkLst>
            <pc:docMk/>
            <pc:sldMk cId="3939259924" sldId="277"/>
            <ac:spMk id="3139" creationId="{0421F718-8F86-42C4-86D6-42E6DB59749D}"/>
          </ac:spMkLst>
        </pc:spChg>
        <pc:spChg chg="add del">
          <ac:chgData name="Arpan Sky" userId="f14545120bf64dd5" providerId="LiveId" clId="{11A66D4E-1731-4094-8269-F46F75EBC6D6}" dt="2024-05-19T23:18:40.972" v="4971" actId="26606"/>
          <ac:spMkLst>
            <pc:docMk/>
            <pc:sldMk cId="3939259924" sldId="277"/>
            <ac:spMk id="3143" creationId="{74E4178E-1E41-4E39-8171-5EEC297F4207}"/>
          </ac:spMkLst>
        </pc:spChg>
        <pc:spChg chg="add del">
          <ac:chgData name="Arpan Sky" userId="f14545120bf64dd5" providerId="LiveId" clId="{11A66D4E-1731-4094-8269-F46F75EBC6D6}" dt="2024-05-19T23:18:40.972" v="4971" actId="26606"/>
          <ac:spMkLst>
            <pc:docMk/>
            <pc:sldMk cId="3939259924" sldId="277"/>
            <ac:spMk id="3146" creationId="{0421F718-8F86-42C4-86D6-42E6DB59749D}"/>
          </ac:spMkLst>
        </pc:spChg>
        <pc:spChg chg="add del">
          <ac:chgData name="Arpan Sky" userId="f14545120bf64dd5" providerId="LiveId" clId="{11A66D4E-1731-4094-8269-F46F75EBC6D6}" dt="2024-05-19T23:18:40.972" v="4971" actId="26606"/>
          <ac:spMkLst>
            <pc:docMk/>
            <pc:sldMk cId="3939259924" sldId="277"/>
            <ac:spMk id="3147" creationId="{C988C8F8-E06E-4A0E-AFC0-198F28A9D995}"/>
          </ac:spMkLst>
        </pc:spChg>
        <pc:spChg chg="add del">
          <ac:chgData name="Arpan Sky" userId="f14545120bf64dd5" providerId="LiveId" clId="{11A66D4E-1731-4094-8269-F46F75EBC6D6}" dt="2024-05-19T23:18:40.972" v="4971" actId="26606"/>
          <ac:spMkLst>
            <pc:docMk/>
            <pc:sldMk cId="3939259924" sldId="277"/>
            <ac:spMk id="3148" creationId="{E439B651-CB74-4F05-B7BA-37065911A07D}"/>
          </ac:spMkLst>
        </pc:spChg>
        <pc:spChg chg="add del">
          <ac:chgData name="Arpan Sky" userId="f14545120bf64dd5" providerId="LiveId" clId="{11A66D4E-1731-4094-8269-F46F75EBC6D6}" dt="2024-05-19T23:18:43.284" v="4974" actId="26606"/>
          <ac:spMkLst>
            <pc:docMk/>
            <pc:sldMk cId="3939259924" sldId="277"/>
            <ac:spMk id="3152" creationId="{5C86EC89-02DB-4384-8A63-0EFFEFD1BB96}"/>
          </ac:spMkLst>
        </pc:spChg>
        <pc:spChg chg="add del">
          <ac:chgData name="Arpan Sky" userId="f14545120bf64dd5" providerId="LiveId" clId="{11A66D4E-1731-4094-8269-F46F75EBC6D6}" dt="2024-05-19T23:18:43.284" v="4974" actId="26606"/>
          <ac:spMkLst>
            <pc:docMk/>
            <pc:sldMk cId="3939259924" sldId="277"/>
            <ac:spMk id="3155" creationId="{93E59372-1F66-480B-ADD0-8000A0547360}"/>
          </ac:spMkLst>
        </pc:spChg>
        <pc:spChg chg="add del">
          <ac:chgData name="Arpan Sky" userId="f14545120bf64dd5" providerId="LiveId" clId="{11A66D4E-1731-4094-8269-F46F75EBC6D6}" dt="2024-05-19T23:18:43.284" v="4974" actId="26606"/>
          <ac:spMkLst>
            <pc:docMk/>
            <pc:sldMk cId="3939259924" sldId="277"/>
            <ac:spMk id="3156" creationId="{FBCEB129-C09C-4241-BBA7-E0BE2F82E0CB}"/>
          </ac:spMkLst>
        </pc:spChg>
        <pc:spChg chg="add del">
          <ac:chgData name="Arpan Sky" userId="f14545120bf64dd5" providerId="LiveId" clId="{11A66D4E-1731-4094-8269-F46F75EBC6D6}" dt="2024-05-19T23:18:43.284" v="4974" actId="26606"/>
          <ac:spMkLst>
            <pc:docMk/>
            <pc:sldMk cId="3939259924" sldId="277"/>
            <ac:spMk id="3157" creationId="{5443E021-C705-4DBD-8461-80B6BFA819A7}"/>
          </ac:spMkLst>
        </pc:spChg>
        <pc:spChg chg="add del">
          <ac:chgData name="Arpan Sky" userId="f14545120bf64dd5" providerId="LiveId" clId="{11A66D4E-1731-4094-8269-F46F75EBC6D6}" dt="2024-05-19T23:18:43.284" v="4974" actId="26606"/>
          <ac:spMkLst>
            <pc:docMk/>
            <pc:sldMk cId="3939259924" sldId="277"/>
            <ac:spMk id="3158" creationId="{3E14536A-D9EC-4024-85B4-1F6900A7D549}"/>
          </ac:spMkLst>
        </pc:spChg>
        <pc:spChg chg="add del">
          <ac:chgData name="Arpan Sky" userId="f14545120bf64dd5" providerId="LiveId" clId="{11A66D4E-1731-4094-8269-F46F75EBC6D6}" dt="2024-05-19T23:18:43.284" v="4974" actId="26606"/>
          <ac:spMkLst>
            <pc:docMk/>
            <pc:sldMk cId="3939259924" sldId="277"/>
            <ac:spMk id="3159" creationId="{0550BB36-BB63-421F-B3AF-D7D5D1D37E4D}"/>
          </ac:spMkLst>
        </pc:spChg>
        <pc:spChg chg="add">
          <ac:chgData name="Arpan Sky" userId="f14545120bf64dd5" providerId="LiveId" clId="{11A66D4E-1731-4094-8269-F46F75EBC6D6}" dt="2024-05-19T23:18:43.338" v="4975" actId="26606"/>
          <ac:spMkLst>
            <pc:docMk/>
            <pc:sldMk cId="3939259924" sldId="277"/>
            <ac:spMk id="3163" creationId="{5C86EC89-02DB-4384-8A63-0EFFEFD1BB96}"/>
          </ac:spMkLst>
        </pc:spChg>
        <pc:spChg chg="add">
          <ac:chgData name="Arpan Sky" userId="f14545120bf64dd5" providerId="LiveId" clId="{11A66D4E-1731-4094-8269-F46F75EBC6D6}" dt="2024-05-19T23:18:43.338" v="4975" actId="26606"/>
          <ac:spMkLst>
            <pc:docMk/>
            <pc:sldMk cId="3939259924" sldId="277"/>
            <ac:spMk id="3166" creationId="{93E59372-1F66-480B-ADD0-8000A0547360}"/>
          </ac:spMkLst>
        </pc:spChg>
        <pc:spChg chg="add">
          <ac:chgData name="Arpan Sky" userId="f14545120bf64dd5" providerId="LiveId" clId="{11A66D4E-1731-4094-8269-F46F75EBC6D6}" dt="2024-05-19T23:18:43.338" v="4975" actId="26606"/>
          <ac:spMkLst>
            <pc:docMk/>
            <pc:sldMk cId="3939259924" sldId="277"/>
            <ac:spMk id="3167" creationId="{053E741A-7A7D-46A0-ACB7-0736C3293471}"/>
          </ac:spMkLst>
        </pc:spChg>
        <pc:spChg chg="add">
          <ac:chgData name="Arpan Sky" userId="f14545120bf64dd5" providerId="LiveId" clId="{11A66D4E-1731-4094-8269-F46F75EBC6D6}" dt="2024-05-19T23:18:43.338" v="4975" actId="26606"/>
          <ac:spMkLst>
            <pc:docMk/>
            <pc:sldMk cId="3939259924" sldId="277"/>
            <ac:spMk id="3168" creationId="{9C61CB9C-DF84-425E-928F-6B6ABABCEC50}"/>
          </ac:spMkLst>
        </pc:spChg>
        <pc:spChg chg="add">
          <ac:chgData name="Arpan Sky" userId="f14545120bf64dd5" providerId="LiveId" clId="{11A66D4E-1731-4094-8269-F46F75EBC6D6}" dt="2024-05-19T23:18:43.338" v="4975" actId="26606"/>
          <ac:spMkLst>
            <pc:docMk/>
            <pc:sldMk cId="3939259924" sldId="277"/>
            <ac:spMk id="3169" creationId="{F7ECE4AC-C37F-40D5-9FE4-F07DE92F0A64}"/>
          </ac:spMkLst>
        </pc:spChg>
        <pc:spChg chg="add">
          <ac:chgData name="Arpan Sky" userId="f14545120bf64dd5" providerId="LiveId" clId="{11A66D4E-1731-4094-8269-F46F75EBC6D6}" dt="2024-05-19T23:18:43.338" v="4975" actId="26606"/>
          <ac:spMkLst>
            <pc:docMk/>
            <pc:sldMk cId="3939259924" sldId="277"/>
            <ac:spMk id="3170" creationId="{7B983088-62B5-4A2F-8098-BBF2121047C5}"/>
          </ac:spMkLst>
        </pc:spChg>
        <pc:grpChg chg="del">
          <ac:chgData name="Arpan Sky" userId="f14545120bf64dd5" providerId="LiveId" clId="{11A66D4E-1731-4094-8269-F46F75EBC6D6}" dt="2024-05-19T17:30:21.134" v="3659"/>
          <ac:grpSpMkLst>
            <pc:docMk/>
            <pc:sldMk cId="3939259924" sldId="277"/>
            <ac:grpSpMk id="3118" creationId="{D6A7568C-128C-4A8A-81BA-1BED2DDAD31A}"/>
          </ac:grpSpMkLst>
        </pc:grpChg>
        <pc:picChg chg="add mod">
          <ac:chgData name="Arpan Sky" userId="f14545120bf64dd5" providerId="LiveId" clId="{11A66D4E-1731-4094-8269-F46F75EBC6D6}" dt="2024-05-20T00:30:29.714" v="6432" actId="1076"/>
          <ac:picMkLst>
            <pc:docMk/>
            <pc:sldMk cId="3939259924" sldId="277"/>
            <ac:picMk id="27" creationId="{5E397DFC-43EB-A1D8-C370-1B5075A872A3}"/>
          </ac:picMkLst>
        </pc:picChg>
        <pc:picChg chg="mod ord">
          <ac:chgData name="Arpan Sky" userId="f14545120bf64dd5" providerId="LiveId" clId="{11A66D4E-1731-4094-8269-F46F75EBC6D6}" dt="2024-05-20T00:30:47.526" v="6437" actId="1076"/>
          <ac:picMkLst>
            <pc:docMk/>
            <pc:sldMk cId="3939259924" sldId="277"/>
            <ac:picMk id="3076" creationId="{8727A324-B7A9-54F3-B531-5F3ED911E160}"/>
          </ac:picMkLst>
        </pc:picChg>
        <pc:picChg chg="mod ord">
          <ac:chgData name="Arpan Sky" userId="f14545120bf64dd5" providerId="LiveId" clId="{11A66D4E-1731-4094-8269-F46F75EBC6D6}" dt="2024-05-20T00:30:53.972" v="6439" actId="14100"/>
          <ac:picMkLst>
            <pc:docMk/>
            <pc:sldMk cId="3939259924" sldId="277"/>
            <ac:picMk id="3080" creationId="{37195C98-9B2F-171C-8E2C-33BD895221CF}"/>
          </ac:picMkLst>
        </pc:picChg>
        <pc:picChg chg="add del">
          <ac:chgData name="Arpan Sky" userId="f14545120bf64dd5" providerId="LiveId" clId="{11A66D4E-1731-4094-8269-F46F75EBC6D6}" dt="2024-05-19T23:18:29.622" v="4957" actId="26606"/>
          <ac:picMkLst>
            <pc:docMk/>
            <pc:sldMk cId="3939259924" sldId="277"/>
            <ac:picMk id="3085" creationId="{87B6323F-75FD-4FFA-950D-6D013A6DC1CB}"/>
          </ac:picMkLst>
        </pc:picChg>
        <pc:picChg chg="add del">
          <ac:chgData name="Arpan Sky" userId="f14545120bf64dd5" providerId="LiveId" clId="{11A66D4E-1731-4094-8269-F46F75EBC6D6}" dt="2024-05-19T23:18:29.622" v="4957" actId="26606"/>
          <ac:picMkLst>
            <pc:docMk/>
            <pc:sldMk cId="3939259924" sldId="277"/>
            <ac:picMk id="3087" creationId="{DA2C34EF-101A-44FE-8A31-E0A7F4776AA0}"/>
          </ac:picMkLst>
        </pc:picChg>
        <pc:picChg chg="add del">
          <ac:chgData name="Arpan Sky" userId="f14545120bf64dd5" providerId="LiveId" clId="{11A66D4E-1731-4094-8269-F46F75EBC6D6}" dt="2024-05-19T23:18:29.622" v="4957" actId="26606"/>
          <ac:picMkLst>
            <pc:docMk/>
            <pc:sldMk cId="3939259924" sldId="277"/>
            <ac:picMk id="3091" creationId="{54BB1565-EB36-4D75-8888-72796286DC15}"/>
          </ac:picMkLst>
        </pc:picChg>
        <pc:picChg chg="add del">
          <ac:chgData name="Arpan Sky" userId="f14545120bf64dd5" providerId="LiveId" clId="{11A66D4E-1731-4094-8269-F46F75EBC6D6}" dt="2024-05-19T23:18:29.622" v="4957" actId="26606"/>
          <ac:picMkLst>
            <pc:docMk/>
            <pc:sldMk cId="3939259924" sldId="277"/>
            <ac:picMk id="3093" creationId="{871DF8C3-722E-49D1-87D5-E0FB1D640932}"/>
          </ac:picMkLst>
        </pc:picChg>
        <pc:picChg chg="add del">
          <ac:chgData name="Arpan Sky" userId="f14545120bf64dd5" providerId="LiveId" clId="{11A66D4E-1731-4094-8269-F46F75EBC6D6}" dt="2024-05-19T23:18:33.365" v="4959" actId="26606"/>
          <ac:picMkLst>
            <pc:docMk/>
            <pc:sldMk cId="3939259924" sldId="277"/>
            <ac:picMk id="3105" creationId="{B92096A1-6AC3-46FB-979A-18F4AE8B9483}"/>
          </ac:picMkLst>
        </pc:picChg>
        <pc:picChg chg="add del">
          <ac:chgData name="Arpan Sky" userId="f14545120bf64dd5" providerId="LiveId" clId="{11A66D4E-1731-4094-8269-F46F75EBC6D6}" dt="2024-05-19T23:18:33.365" v="4959" actId="26606"/>
          <ac:picMkLst>
            <pc:docMk/>
            <pc:sldMk cId="3939259924" sldId="277"/>
            <ac:picMk id="3106" creationId="{F728CD29-58B3-4F21-B30F-28798953D702}"/>
          </ac:picMkLst>
        </pc:picChg>
        <pc:picChg chg="add del">
          <ac:chgData name="Arpan Sky" userId="f14545120bf64dd5" providerId="LiveId" clId="{11A66D4E-1731-4094-8269-F46F75EBC6D6}" dt="2024-05-19T23:18:33.365" v="4959" actId="26606"/>
          <ac:picMkLst>
            <pc:docMk/>
            <pc:sldMk cId="3939259924" sldId="277"/>
            <ac:picMk id="3108" creationId="{5ED4CF93-A4AC-4FA3-BE1C-E27B351DF730}"/>
          </ac:picMkLst>
        </pc:picChg>
        <pc:picChg chg="add del">
          <ac:chgData name="Arpan Sky" userId="f14545120bf64dd5" providerId="LiveId" clId="{11A66D4E-1731-4094-8269-F46F75EBC6D6}" dt="2024-05-19T23:18:33.365" v="4959" actId="26606"/>
          <ac:picMkLst>
            <pc:docMk/>
            <pc:sldMk cId="3939259924" sldId="277"/>
            <ac:picMk id="3109" creationId="{4150C84B-F28C-46CF-A2DB-070F52404442}"/>
          </ac:picMkLst>
        </pc:picChg>
        <pc:picChg chg="add del">
          <ac:chgData name="Arpan Sky" userId="f14545120bf64dd5" providerId="LiveId" clId="{11A66D4E-1731-4094-8269-F46F75EBC6D6}" dt="2024-05-19T23:18:36.432" v="4961" actId="26606"/>
          <ac:picMkLst>
            <pc:docMk/>
            <pc:sldMk cId="3939259924" sldId="277"/>
            <ac:picMk id="3112" creationId="{B92096A1-6AC3-46FB-979A-18F4AE8B9483}"/>
          </ac:picMkLst>
        </pc:picChg>
        <pc:picChg chg="add del">
          <ac:chgData name="Arpan Sky" userId="f14545120bf64dd5" providerId="LiveId" clId="{11A66D4E-1731-4094-8269-F46F75EBC6D6}" dt="2024-05-19T23:18:36.432" v="4961" actId="26606"/>
          <ac:picMkLst>
            <pc:docMk/>
            <pc:sldMk cId="3939259924" sldId="277"/>
            <ac:picMk id="3113" creationId="{F728CD29-58B3-4F21-B30F-28798953D702}"/>
          </ac:picMkLst>
        </pc:picChg>
        <pc:picChg chg="add del">
          <ac:chgData name="Arpan Sky" userId="f14545120bf64dd5" providerId="LiveId" clId="{11A66D4E-1731-4094-8269-F46F75EBC6D6}" dt="2024-05-19T23:18:36.432" v="4961" actId="26606"/>
          <ac:picMkLst>
            <pc:docMk/>
            <pc:sldMk cId="3939259924" sldId="277"/>
            <ac:picMk id="3117" creationId="{5ED4CF93-A4AC-4FA3-BE1C-E27B351DF730}"/>
          </ac:picMkLst>
        </pc:picChg>
        <pc:picChg chg="add del">
          <ac:chgData name="Arpan Sky" userId="f14545120bf64dd5" providerId="LiveId" clId="{11A66D4E-1731-4094-8269-F46F75EBC6D6}" dt="2024-05-19T23:18:36.432" v="4961" actId="26606"/>
          <ac:picMkLst>
            <pc:docMk/>
            <pc:sldMk cId="3939259924" sldId="277"/>
            <ac:picMk id="3119" creationId="{4150C84B-F28C-46CF-A2DB-070F52404442}"/>
          </ac:picMkLst>
        </pc:picChg>
        <pc:picChg chg="add del">
          <ac:chgData name="Arpan Sky" userId="f14545120bf64dd5" providerId="LiveId" clId="{11A66D4E-1731-4094-8269-F46F75EBC6D6}" dt="2024-05-19T23:18:37.822" v="4964" actId="26606"/>
          <ac:picMkLst>
            <pc:docMk/>
            <pc:sldMk cId="3939259924" sldId="277"/>
            <ac:picMk id="3122" creationId="{B92096A1-6AC3-46FB-979A-18F4AE8B9483}"/>
          </ac:picMkLst>
        </pc:picChg>
        <pc:picChg chg="add del">
          <ac:chgData name="Arpan Sky" userId="f14545120bf64dd5" providerId="LiveId" clId="{11A66D4E-1731-4094-8269-F46F75EBC6D6}" dt="2024-05-19T23:18:37.822" v="4964" actId="26606"/>
          <ac:picMkLst>
            <pc:docMk/>
            <pc:sldMk cId="3939259924" sldId="277"/>
            <ac:picMk id="3123" creationId="{F728CD29-58B3-4F21-B30F-28798953D702}"/>
          </ac:picMkLst>
        </pc:picChg>
        <pc:picChg chg="add del">
          <ac:chgData name="Arpan Sky" userId="f14545120bf64dd5" providerId="LiveId" clId="{11A66D4E-1731-4094-8269-F46F75EBC6D6}" dt="2024-05-19T23:18:37.822" v="4964" actId="26606"/>
          <ac:picMkLst>
            <pc:docMk/>
            <pc:sldMk cId="3939259924" sldId="277"/>
            <ac:picMk id="3125" creationId="{5ED4CF93-A4AC-4FA3-BE1C-E27B351DF730}"/>
          </ac:picMkLst>
        </pc:picChg>
        <pc:picChg chg="add del">
          <ac:chgData name="Arpan Sky" userId="f14545120bf64dd5" providerId="LiveId" clId="{11A66D4E-1731-4094-8269-F46F75EBC6D6}" dt="2024-05-19T23:18:37.822" v="4964" actId="26606"/>
          <ac:picMkLst>
            <pc:docMk/>
            <pc:sldMk cId="3939259924" sldId="277"/>
            <ac:picMk id="3126" creationId="{4150C84B-F28C-46CF-A2DB-070F52404442}"/>
          </ac:picMkLst>
        </pc:picChg>
        <pc:picChg chg="add del">
          <ac:chgData name="Arpan Sky" userId="f14545120bf64dd5" providerId="LiveId" clId="{11A66D4E-1731-4094-8269-F46F75EBC6D6}" dt="2024-05-19T23:18:39.814" v="4969" actId="26606"/>
          <ac:picMkLst>
            <pc:docMk/>
            <pc:sldMk cId="3939259924" sldId="277"/>
            <ac:picMk id="3134" creationId="{B92096A1-6AC3-46FB-979A-18F4AE8B9483}"/>
          </ac:picMkLst>
        </pc:picChg>
        <pc:picChg chg="add del">
          <ac:chgData name="Arpan Sky" userId="f14545120bf64dd5" providerId="LiveId" clId="{11A66D4E-1731-4094-8269-F46F75EBC6D6}" dt="2024-05-19T23:18:39.814" v="4969" actId="26606"/>
          <ac:picMkLst>
            <pc:docMk/>
            <pc:sldMk cId="3939259924" sldId="277"/>
            <ac:picMk id="3135" creationId="{F728CD29-58B3-4F21-B30F-28798953D702}"/>
          </ac:picMkLst>
        </pc:picChg>
        <pc:picChg chg="add del">
          <ac:chgData name="Arpan Sky" userId="f14545120bf64dd5" providerId="LiveId" clId="{11A66D4E-1731-4094-8269-F46F75EBC6D6}" dt="2024-05-19T23:18:39.814" v="4969" actId="26606"/>
          <ac:picMkLst>
            <pc:docMk/>
            <pc:sldMk cId="3939259924" sldId="277"/>
            <ac:picMk id="3137" creationId="{5ED4CF93-A4AC-4FA3-BE1C-E27B351DF730}"/>
          </ac:picMkLst>
        </pc:picChg>
        <pc:picChg chg="add del">
          <ac:chgData name="Arpan Sky" userId="f14545120bf64dd5" providerId="LiveId" clId="{11A66D4E-1731-4094-8269-F46F75EBC6D6}" dt="2024-05-19T23:18:39.814" v="4969" actId="26606"/>
          <ac:picMkLst>
            <pc:docMk/>
            <pc:sldMk cId="3939259924" sldId="277"/>
            <ac:picMk id="3138" creationId="{4150C84B-F28C-46CF-A2DB-070F52404442}"/>
          </ac:picMkLst>
        </pc:picChg>
        <pc:picChg chg="add del">
          <ac:chgData name="Arpan Sky" userId="f14545120bf64dd5" providerId="LiveId" clId="{11A66D4E-1731-4094-8269-F46F75EBC6D6}" dt="2024-05-19T23:18:40.972" v="4971" actId="26606"/>
          <ac:picMkLst>
            <pc:docMk/>
            <pc:sldMk cId="3939259924" sldId="277"/>
            <ac:picMk id="3141" creationId="{B92096A1-6AC3-46FB-979A-18F4AE8B9483}"/>
          </ac:picMkLst>
        </pc:picChg>
        <pc:picChg chg="add del">
          <ac:chgData name="Arpan Sky" userId="f14545120bf64dd5" providerId="LiveId" clId="{11A66D4E-1731-4094-8269-F46F75EBC6D6}" dt="2024-05-19T23:18:40.972" v="4971" actId="26606"/>
          <ac:picMkLst>
            <pc:docMk/>
            <pc:sldMk cId="3939259924" sldId="277"/>
            <ac:picMk id="3142" creationId="{F728CD29-58B3-4F21-B30F-28798953D702}"/>
          </ac:picMkLst>
        </pc:picChg>
        <pc:picChg chg="add del">
          <ac:chgData name="Arpan Sky" userId="f14545120bf64dd5" providerId="LiveId" clId="{11A66D4E-1731-4094-8269-F46F75EBC6D6}" dt="2024-05-19T23:18:40.972" v="4971" actId="26606"/>
          <ac:picMkLst>
            <pc:docMk/>
            <pc:sldMk cId="3939259924" sldId="277"/>
            <ac:picMk id="3144" creationId="{5ED4CF93-A4AC-4FA3-BE1C-E27B351DF730}"/>
          </ac:picMkLst>
        </pc:picChg>
        <pc:picChg chg="add del">
          <ac:chgData name="Arpan Sky" userId="f14545120bf64dd5" providerId="LiveId" clId="{11A66D4E-1731-4094-8269-F46F75EBC6D6}" dt="2024-05-19T23:18:40.972" v="4971" actId="26606"/>
          <ac:picMkLst>
            <pc:docMk/>
            <pc:sldMk cId="3939259924" sldId="277"/>
            <ac:picMk id="3145" creationId="{4150C84B-F28C-46CF-A2DB-070F52404442}"/>
          </ac:picMkLst>
        </pc:picChg>
        <pc:picChg chg="add del">
          <ac:chgData name="Arpan Sky" userId="f14545120bf64dd5" providerId="LiveId" clId="{11A66D4E-1731-4094-8269-F46F75EBC6D6}" dt="2024-05-19T23:18:43.284" v="4974" actId="26606"/>
          <ac:picMkLst>
            <pc:docMk/>
            <pc:sldMk cId="3939259924" sldId="277"/>
            <ac:picMk id="3150" creationId="{87B6323F-75FD-4FFA-950D-6D013A6DC1CB}"/>
          </ac:picMkLst>
        </pc:picChg>
        <pc:picChg chg="add del">
          <ac:chgData name="Arpan Sky" userId="f14545120bf64dd5" providerId="LiveId" clId="{11A66D4E-1731-4094-8269-F46F75EBC6D6}" dt="2024-05-19T23:18:43.284" v="4974" actId="26606"/>
          <ac:picMkLst>
            <pc:docMk/>
            <pc:sldMk cId="3939259924" sldId="277"/>
            <ac:picMk id="3151" creationId="{DA2C34EF-101A-44FE-8A31-E0A7F4776AA0}"/>
          </ac:picMkLst>
        </pc:picChg>
        <pc:picChg chg="add del">
          <ac:chgData name="Arpan Sky" userId="f14545120bf64dd5" providerId="LiveId" clId="{11A66D4E-1731-4094-8269-F46F75EBC6D6}" dt="2024-05-19T23:18:43.284" v="4974" actId="26606"/>
          <ac:picMkLst>
            <pc:docMk/>
            <pc:sldMk cId="3939259924" sldId="277"/>
            <ac:picMk id="3153" creationId="{54BB1565-EB36-4D75-8888-72796286DC15}"/>
          </ac:picMkLst>
        </pc:picChg>
        <pc:picChg chg="add del">
          <ac:chgData name="Arpan Sky" userId="f14545120bf64dd5" providerId="LiveId" clId="{11A66D4E-1731-4094-8269-F46F75EBC6D6}" dt="2024-05-19T23:18:43.284" v="4974" actId="26606"/>
          <ac:picMkLst>
            <pc:docMk/>
            <pc:sldMk cId="3939259924" sldId="277"/>
            <ac:picMk id="3154" creationId="{871DF8C3-722E-49D1-87D5-E0FB1D640932}"/>
          </ac:picMkLst>
        </pc:picChg>
        <pc:picChg chg="add">
          <ac:chgData name="Arpan Sky" userId="f14545120bf64dd5" providerId="LiveId" clId="{11A66D4E-1731-4094-8269-F46F75EBC6D6}" dt="2024-05-19T23:18:43.338" v="4975" actId="26606"/>
          <ac:picMkLst>
            <pc:docMk/>
            <pc:sldMk cId="3939259924" sldId="277"/>
            <ac:picMk id="3161" creationId="{87B6323F-75FD-4FFA-950D-6D013A6DC1CB}"/>
          </ac:picMkLst>
        </pc:picChg>
        <pc:picChg chg="add">
          <ac:chgData name="Arpan Sky" userId="f14545120bf64dd5" providerId="LiveId" clId="{11A66D4E-1731-4094-8269-F46F75EBC6D6}" dt="2024-05-19T23:18:43.338" v="4975" actId="26606"/>
          <ac:picMkLst>
            <pc:docMk/>
            <pc:sldMk cId="3939259924" sldId="277"/>
            <ac:picMk id="3162" creationId="{DA2C34EF-101A-44FE-8A31-E0A7F4776AA0}"/>
          </ac:picMkLst>
        </pc:picChg>
        <pc:picChg chg="add">
          <ac:chgData name="Arpan Sky" userId="f14545120bf64dd5" providerId="LiveId" clId="{11A66D4E-1731-4094-8269-F46F75EBC6D6}" dt="2024-05-19T23:18:43.338" v="4975" actId="26606"/>
          <ac:picMkLst>
            <pc:docMk/>
            <pc:sldMk cId="3939259924" sldId="277"/>
            <ac:picMk id="3164" creationId="{54BB1565-EB36-4D75-8888-72796286DC15}"/>
          </ac:picMkLst>
        </pc:picChg>
        <pc:picChg chg="add">
          <ac:chgData name="Arpan Sky" userId="f14545120bf64dd5" providerId="LiveId" clId="{11A66D4E-1731-4094-8269-F46F75EBC6D6}" dt="2024-05-19T23:18:43.338" v="4975" actId="26606"/>
          <ac:picMkLst>
            <pc:docMk/>
            <pc:sldMk cId="3939259924" sldId="277"/>
            <ac:picMk id="3165" creationId="{871DF8C3-722E-49D1-87D5-E0FB1D640932}"/>
          </ac:picMkLst>
        </pc:picChg>
      </pc:sldChg>
      <pc:sldChg chg="modSp new del">
        <pc:chgData name="Arpan Sky" userId="f14545120bf64dd5" providerId="LiveId" clId="{11A66D4E-1731-4094-8269-F46F75EBC6D6}" dt="2024-05-19T23:46:25.810" v="6110" actId="2696"/>
        <pc:sldMkLst>
          <pc:docMk/>
          <pc:sldMk cId="2726385404" sldId="278"/>
        </pc:sldMkLst>
        <pc:spChg chg="mod">
          <ac:chgData name="Arpan Sky" userId="f14545120bf64dd5" providerId="LiveId" clId="{11A66D4E-1731-4094-8269-F46F75EBC6D6}" dt="2024-05-19T23:13:00.349" v="4934"/>
          <ac:spMkLst>
            <pc:docMk/>
            <pc:sldMk cId="2726385404" sldId="278"/>
            <ac:spMk id="2" creationId="{C01699CB-3288-4D7F-647A-4628C350C510}"/>
          </ac:spMkLst>
        </pc:spChg>
        <pc:spChg chg="mod">
          <ac:chgData name="Arpan Sky" userId="f14545120bf64dd5" providerId="LiveId" clId="{11A66D4E-1731-4094-8269-F46F75EBC6D6}" dt="2024-05-19T23:13:00.349" v="4934"/>
          <ac:spMkLst>
            <pc:docMk/>
            <pc:sldMk cId="2726385404" sldId="278"/>
            <ac:spMk id="3" creationId="{82427BF4-DA13-E348-C053-6ECA3319CA64}"/>
          </ac:spMkLst>
        </pc:spChg>
      </pc:sldChg>
      <pc:sldChg chg="add del">
        <pc:chgData name="Arpan Sky" userId="f14545120bf64dd5" providerId="LiveId" clId="{11A66D4E-1731-4094-8269-F46F75EBC6D6}" dt="2024-05-19T00:48:46.839" v="460" actId="2696"/>
        <pc:sldMkLst>
          <pc:docMk/>
          <pc:sldMk cId="3041292455" sldId="279"/>
        </pc:sldMkLst>
      </pc:sldChg>
      <pc:sldChg chg="addSp delSp modSp add mod ord setBg modAnim delDesignElem">
        <pc:chgData name="Arpan Sky" userId="f14545120bf64dd5" providerId="LiveId" clId="{11A66D4E-1731-4094-8269-F46F75EBC6D6}" dt="2024-05-20T01:20:36.694" v="7166" actId="404"/>
        <pc:sldMkLst>
          <pc:docMk/>
          <pc:sldMk cId="3227575139" sldId="279"/>
        </pc:sldMkLst>
        <pc:spChg chg="mod">
          <ac:chgData name="Arpan Sky" userId="f14545120bf64dd5" providerId="LiveId" clId="{11A66D4E-1731-4094-8269-F46F75EBC6D6}" dt="2024-05-20T01:20:05.429" v="7159" actId="404"/>
          <ac:spMkLst>
            <pc:docMk/>
            <pc:sldMk cId="3227575139" sldId="279"/>
            <ac:spMk id="2" creationId="{12FD0F47-7C05-F7FA-6158-C7B7088F64C4}"/>
          </ac:spMkLst>
        </pc:spChg>
        <pc:spChg chg="mod">
          <ac:chgData name="Arpan Sky" userId="f14545120bf64dd5" providerId="LiveId" clId="{11A66D4E-1731-4094-8269-F46F75EBC6D6}" dt="2024-05-20T01:20:36.694" v="7166" actId="404"/>
          <ac:spMkLst>
            <pc:docMk/>
            <pc:sldMk cId="3227575139" sldId="279"/>
            <ac:spMk id="3" creationId="{628668D0-C3A6-8669-65BA-7ACC798A4285}"/>
          </ac:spMkLst>
        </pc:spChg>
        <pc:spChg chg="add mod">
          <ac:chgData name="Arpan Sky" userId="f14545120bf64dd5" providerId="LiveId" clId="{11A66D4E-1731-4094-8269-F46F75EBC6D6}" dt="2024-05-20T01:19:25.543" v="7151" actId="1076"/>
          <ac:spMkLst>
            <pc:docMk/>
            <pc:sldMk cId="3227575139" sldId="279"/>
            <ac:spMk id="7" creationId="{FD3EE38E-A548-B43B-6F5B-1DAC69263AF1}"/>
          </ac:spMkLst>
        </pc:spChg>
        <pc:spChg chg="add mod">
          <ac:chgData name="Arpan Sky" userId="f14545120bf64dd5" providerId="LiveId" clId="{11A66D4E-1731-4094-8269-F46F75EBC6D6}" dt="2024-05-20T01:19:53.639" v="7157" actId="692"/>
          <ac:spMkLst>
            <pc:docMk/>
            <pc:sldMk cId="3227575139" sldId="279"/>
            <ac:spMk id="8" creationId="{3641277B-BCB4-405D-F98A-901FC29B3156}"/>
          </ac:spMkLst>
        </pc:spChg>
        <pc:spChg chg="del">
          <ac:chgData name="Arpan Sky" userId="f14545120bf64dd5" providerId="LiveId" clId="{11A66D4E-1731-4094-8269-F46F75EBC6D6}" dt="2024-05-19T17:30:21.134" v="3659"/>
          <ac:spMkLst>
            <pc:docMk/>
            <pc:sldMk cId="3227575139" sldId="279"/>
            <ac:spMk id="9" creationId="{7A675F33-98AF-4B83-A3BB-0780A23145E6}"/>
          </ac:spMkLst>
        </pc:spChg>
        <pc:spChg chg="add mod">
          <ac:chgData name="Arpan Sky" userId="f14545120bf64dd5" providerId="LiveId" clId="{11A66D4E-1731-4094-8269-F46F75EBC6D6}" dt="2024-05-20T01:19:42.544" v="7156" actId="692"/>
          <ac:spMkLst>
            <pc:docMk/>
            <pc:sldMk cId="3227575139" sldId="279"/>
            <ac:spMk id="10" creationId="{07592989-678D-634B-A213-8C2603B0AA92}"/>
          </ac:spMkLst>
        </pc:spChg>
        <pc:spChg chg="add del">
          <ac:chgData name="Arpan Sky" userId="f14545120bf64dd5" providerId="LiveId" clId="{11A66D4E-1731-4094-8269-F46F75EBC6D6}" dt="2024-05-20T01:20:15.776" v="7161" actId="478"/>
          <ac:spMkLst>
            <pc:docMk/>
            <pc:sldMk cId="3227575139" sldId="279"/>
            <ac:spMk id="11" creationId="{73BDAAD7-0200-FB1F-7654-5C3D2EEDA94B}"/>
          </ac:spMkLst>
        </pc:spChg>
        <pc:spChg chg="add mod">
          <ac:chgData name="Arpan Sky" userId="f14545120bf64dd5" providerId="LiveId" clId="{11A66D4E-1731-4094-8269-F46F75EBC6D6}" dt="2024-05-20T01:20:29.391" v="7164" actId="692"/>
          <ac:spMkLst>
            <pc:docMk/>
            <pc:sldMk cId="3227575139" sldId="279"/>
            <ac:spMk id="12" creationId="{5DA7D9F7-5F4D-D640-1113-4032EAC57C3A}"/>
          </ac:spMkLst>
        </pc:spChg>
        <pc:picChg chg="add mod">
          <ac:chgData name="Arpan Sky" userId="f14545120bf64dd5" providerId="LiveId" clId="{11A66D4E-1731-4094-8269-F46F75EBC6D6}" dt="2024-05-20T01:19:27.444" v="7152" actId="1076"/>
          <ac:picMkLst>
            <pc:docMk/>
            <pc:sldMk cId="3227575139" sldId="279"/>
            <ac:picMk id="4" creationId="{6A413566-CEA6-155D-57C6-C814CAD004EB}"/>
          </ac:picMkLst>
        </pc:picChg>
        <pc:picChg chg="del mod">
          <ac:chgData name="Arpan Sky" userId="f14545120bf64dd5" providerId="LiveId" clId="{11A66D4E-1731-4094-8269-F46F75EBC6D6}" dt="2024-05-20T00:23:53.543" v="6376" actId="478"/>
          <ac:picMkLst>
            <pc:docMk/>
            <pc:sldMk cId="3227575139" sldId="279"/>
            <ac:picMk id="5" creationId="{977B55F4-64F4-1337-5794-27E52F3A171F}"/>
          </ac:picMkLst>
        </pc:picChg>
        <pc:picChg chg="add mod">
          <ac:chgData name="Arpan Sky" userId="f14545120bf64dd5" providerId="LiveId" clId="{11A66D4E-1731-4094-8269-F46F75EBC6D6}" dt="2024-05-20T01:19:29.762" v="7153" actId="1076"/>
          <ac:picMkLst>
            <pc:docMk/>
            <pc:sldMk cId="3227575139" sldId="279"/>
            <ac:picMk id="6" creationId="{A186D61B-2BEC-4B64-80AD-DAD079D7FBA4}"/>
          </ac:picMkLst>
        </pc:picChg>
      </pc:sldChg>
      <pc:sldChg chg="delSp add del ord setBg delDesignElem">
        <pc:chgData name="Arpan Sky" userId="f14545120bf64dd5" providerId="LiveId" clId="{11A66D4E-1731-4094-8269-F46F75EBC6D6}" dt="2024-05-19T01:01:58.742" v="862" actId="47"/>
        <pc:sldMkLst>
          <pc:docMk/>
          <pc:sldMk cId="3765818342" sldId="280"/>
        </pc:sldMkLst>
        <pc:spChg chg="del">
          <ac:chgData name="Arpan Sky" userId="f14545120bf64dd5" providerId="LiveId" clId="{11A66D4E-1731-4094-8269-F46F75EBC6D6}" dt="2024-05-19T00:52:04.391" v="518"/>
          <ac:spMkLst>
            <pc:docMk/>
            <pc:sldMk cId="3765818342" sldId="280"/>
            <ac:spMk id="9" creationId="{7A675F33-98AF-4B83-A3BB-0780A23145E6}"/>
          </ac:spMkLst>
        </pc:spChg>
      </pc:sldChg>
      <pc:sldChg chg="addSp delSp modSp add mod ord setBg modAnim delDesignElem chgLayout modNotesTx">
        <pc:chgData name="Arpan Sky" userId="f14545120bf64dd5" providerId="LiveId" clId="{11A66D4E-1731-4094-8269-F46F75EBC6D6}" dt="2024-05-20T01:05:32.290" v="7001" actId="1076"/>
        <pc:sldMkLst>
          <pc:docMk/>
          <pc:sldMk cId="981903248" sldId="281"/>
        </pc:sldMkLst>
        <pc:spChg chg="mod ord">
          <ac:chgData name="Arpan Sky" userId="f14545120bf64dd5" providerId="LiveId" clId="{11A66D4E-1731-4094-8269-F46F75EBC6D6}" dt="2024-05-20T01:05:32.290" v="7001" actId="1076"/>
          <ac:spMkLst>
            <pc:docMk/>
            <pc:sldMk cId="981903248" sldId="281"/>
            <ac:spMk id="2" creationId="{12FD0F47-7C05-F7FA-6158-C7B7088F64C4}"/>
          </ac:spMkLst>
        </pc:spChg>
        <pc:spChg chg="mod ord">
          <ac:chgData name="Arpan Sky" userId="f14545120bf64dd5" providerId="LiveId" clId="{11A66D4E-1731-4094-8269-F46F75EBC6D6}" dt="2024-05-20T00:47:45.240" v="6736" actId="113"/>
          <ac:spMkLst>
            <pc:docMk/>
            <pc:sldMk cId="981903248" sldId="281"/>
            <ac:spMk id="3" creationId="{628668D0-C3A6-8669-65BA-7ACC798A4285}"/>
          </ac:spMkLst>
        </pc:spChg>
        <pc:spChg chg="del">
          <ac:chgData name="Arpan Sky" userId="f14545120bf64dd5" providerId="LiveId" clId="{11A66D4E-1731-4094-8269-F46F75EBC6D6}" dt="2024-05-19T00:53:54.310" v="619" actId="700"/>
          <ac:spMkLst>
            <pc:docMk/>
            <pc:sldMk cId="981903248" sldId="281"/>
            <ac:spMk id="9" creationId="{7A675F33-98AF-4B83-A3BB-0780A23145E6}"/>
          </ac:spMkLst>
        </pc:spChg>
        <pc:spChg chg="add del">
          <ac:chgData name="Arpan Sky" userId="f14545120bf64dd5" providerId="LiveId" clId="{11A66D4E-1731-4094-8269-F46F75EBC6D6}" dt="2024-05-19T17:30:21.134" v="3659"/>
          <ac:spMkLst>
            <pc:docMk/>
            <pc:sldMk cId="981903248" sldId="281"/>
            <ac:spMk id="10" creationId="{7A675F33-98AF-4B83-A3BB-0780A23145E6}"/>
          </ac:spMkLst>
        </pc:spChg>
        <pc:spChg chg="add mod">
          <ac:chgData name="Arpan Sky" userId="f14545120bf64dd5" providerId="LiveId" clId="{11A66D4E-1731-4094-8269-F46F75EBC6D6}" dt="2024-05-20T01:05:16.929" v="6998" actId="1076"/>
          <ac:spMkLst>
            <pc:docMk/>
            <pc:sldMk cId="981903248" sldId="281"/>
            <ac:spMk id="14" creationId="{D9138C1B-6993-1506-FE1B-B85CB441F0FC}"/>
          </ac:spMkLst>
        </pc:spChg>
        <pc:spChg chg="add mod">
          <ac:chgData name="Arpan Sky" userId="f14545120bf64dd5" providerId="LiveId" clId="{11A66D4E-1731-4094-8269-F46F75EBC6D6}" dt="2024-05-20T00:41:42.686" v="6646" actId="692"/>
          <ac:spMkLst>
            <pc:docMk/>
            <pc:sldMk cId="981903248" sldId="281"/>
            <ac:spMk id="15" creationId="{C835B7BA-B311-61F5-0635-AFA9445315A0}"/>
          </ac:spMkLst>
        </pc:spChg>
        <pc:spChg chg="add mod">
          <ac:chgData name="Arpan Sky" userId="f14545120bf64dd5" providerId="LiveId" clId="{11A66D4E-1731-4094-8269-F46F75EBC6D6}" dt="2024-05-20T01:05:27.997" v="7000" actId="1076"/>
          <ac:spMkLst>
            <pc:docMk/>
            <pc:sldMk cId="981903248" sldId="281"/>
            <ac:spMk id="16" creationId="{D3D6CEBD-FF66-7EB4-DD69-EE6E7A4C85A2}"/>
          </ac:spMkLst>
        </pc:spChg>
        <pc:picChg chg="add del mod">
          <ac:chgData name="Arpan Sky" userId="f14545120bf64dd5" providerId="LiveId" clId="{11A66D4E-1731-4094-8269-F46F75EBC6D6}" dt="2024-05-19T01:00:12.976" v="844" actId="478"/>
          <ac:picMkLst>
            <pc:docMk/>
            <pc:sldMk cId="981903248" sldId="281"/>
            <ac:picMk id="4" creationId="{C8624804-FDA1-492B-E296-DEFC604E036D}"/>
          </ac:picMkLst>
        </pc:picChg>
        <pc:picChg chg="del mod">
          <ac:chgData name="Arpan Sky" userId="f14545120bf64dd5" providerId="LiveId" clId="{11A66D4E-1731-4094-8269-F46F75EBC6D6}" dt="2024-05-20T00:38:21.910" v="6617" actId="478"/>
          <ac:picMkLst>
            <pc:docMk/>
            <pc:sldMk cId="981903248" sldId="281"/>
            <ac:picMk id="5" creationId="{977B55F4-64F4-1337-5794-27E52F3A171F}"/>
          </ac:picMkLst>
        </pc:picChg>
        <pc:picChg chg="add mod">
          <ac:chgData name="Arpan Sky" userId="f14545120bf64dd5" providerId="LiveId" clId="{11A66D4E-1731-4094-8269-F46F75EBC6D6}" dt="2024-05-20T00:40:50.718" v="6640" actId="1076"/>
          <ac:picMkLst>
            <pc:docMk/>
            <pc:sldMk cId="981903248" sldId="281"/>
            <ac:picMk id="6" creationId="{F57DC859-689D-4316-D6DB-41EF030F37FC}"/>
          </ac:picMkLst>
        </pc:picChg>
        <pc:picChg chg="add del mod">
          <ac:chgData name="Arpan Sky" userId="f14545120bf64dd5" providerId="LiveId" clId="{11A66D4E-1731-4094-8269-F46F75EBC6D6}" dt="2024-05-19T01:03:07.609" v="877" actId="478"/>
          <ac:picMkLst>
            <pc:docMk/>
            <pc:sldMk cId="981903248" sldId="281"/>
            <ac:picMk id="7" creationId="{7D7D5C22-F8A0-6464-D363-F7B93830D975}"/>
          </ac:picMkLst>
        </pc:picChg>
        <pc:picChg chg="add del mod">
          <ac:chgData name="Arpan Sky" userId="f14545120bf64dd5" providerId="LiveId" clId="{11A66D4E-1731-4094-8269-F46F75EBC6D6}" dt="2024-05-19T01:03:09.403" v="878" actId="478"/>
          <ac:picMkLst>
            <pc:docMk/>
            <pc:sldMk cId="981903248" sldId="281"/>
            <ac:picMk id="8" creationId="{CD1464D7-A624-F3D1-7D81-5EC85D2220D3}"/>
          </ac:picMkLst>
        </pc:picChg>
        <pc:picChg chg="add mod">
          <ac:chgData name="Arpan Sky" userId="f14545120bf64dd5" providerId="LiveId" clId="{11A66D4E-1731-4094-8269-F46F75EBC6D6}" dt="2024-05-20T00:40:48.933" v="6639" actId="1076"/>
          <ac:picMkLst>
            <pc:docMk/>
            <pc:sldMk cId="981903248" sldId="281"/>
            <ac:picMk id="11" creationId="{72FD6727-80F4-17C6-6C9B-7AAF86A21354}"/>
          </ac:picMkLst>
        </pc:picChg>
        <pc:picChg chg="add mod">
          <ac:chgData name="Arpan Sky" userId="f14545120bf64dd5" providerId="LiveId" clId="{11A66D4E-1731-4094-8269-F46F75EBC6D6}" dt="2024-05-20T00:40:47.536" v="6638" actId="1076"/>
          <ac:picMkLst>
            <pc:docMk/>
            <pc:sldMk cId="981903248" sldId="281"/>
            <ac:picMk id="12" creationId="{1648815A-61A2-4879-CAE5-7C593F7AFC54}"/>
          </ac:picMkLst>
        </pc:picChg>
        <pc:picChg chg="add del mod">
          <ac:chgData name="Arpan Sky" userId="f14545120bf64dd5" providerId="LiveId" clId="{11A66D4E-1731-4094-8269-F46F75EBC6D6}" dt="2024-05-20T00:40:34.330" v="6634" actId="478"/>
          <ac:picMkLst>
            <pc:docMk/>
            <pc:sldMk cId="981903248" sldId="281"/>
            <ac:picMk id="13" creationId="{21F78649-AE29-D0C9-2FC6-EF7F45F066D9}"/>
          </ac:picMkLst>
        </pc:picChg>
        <pc:picChg chg="add mod">
          <ac:chgData name="Arpan Sky" userId="f14545120bf64dd5" providerId="LiveId" clId="{11A66D4E-1731-4094-8269-F46F75EBC6D6}" dt="2024-05-20T01:05:20.697" v="6999" actId="1076"/>
          <ac:picMkLst>
            <pc:docMk/>
            <pc:sldMk cId="981903248" sldId="281"/>
            <ac:picMk id="18" creationId="{E5690DFC-8A3C-DC8D-1B7A-AC4CAA80639C}"/>
          </ac:picMkLst>
        </pc:picChg>
        <pc:picChg chg="add mod">
          <ac:chgData name="Arpan Sky" userId="f14545120bf64dd5" providerId="LiveId" clId="{11A66D4E-1731-4094-8269-F46F75EBC6D6}" dt="2024-05-20T00:45:07.640" v="6707" actId="14861"/>
          <ac:picMkLst>
            <pc:docMk/>
            <pc:sldMk cId="981903248" sldId="281"/>
            <ac:picMk id="20" creationId="{247AD946-4A60-6CF2-3EB9-9D26E5BAEA5E}"/>
          </ac:picMkLst>
        </pc:picChg>
      </pc:sldChg>
      <pc:sldChg chg="addSp delSp modSp add mod setBg setFolMasterObjs modAnim delDesignElem">
        <pc:chgData name="Arpan Sky" userId="f14545120bf64dd5" providerId="LiveId" clId="{11A66D4E-1731-4094-8269-F46F75EBC6D6}" dt="2024-05-20T01:59:10.790" v="7198" actId="207"/>
        <pc:sldMkLst>
          <pc:docMk/>
          <pc:sldMk cId="497961753" sldId="282"/>
        </pc:sldMkLst>
        <pc:spChg chg="mod">
          <ac:chgData name="Arpan Sky" userId="f14545120bf64dd5" providerId="LiveId" clId="{11A66D4E-1731-4094-8269-F46F75EBC6D6}" dt="2024-05-20T00:35:13.975" v="6467" actId="1076"/>
          <ac:spMkLst>
            <pc:docMk/>
            <pc:sldMk cId="497961753" sldId="282"/>
            <ac:spMk id="2" creationId="{12FD0F47-7C05-F7FA-6158-C7B7088F64C4}"/>
          </ac:spMkLst>
        </pc:spChg>
        <pc:spChg chg="mod">
          <ac:chgData name="Arpan Sky" userId="f14545120bf64dd5" providerId="LiveId" clId="{11A66D4E-1731-4094-8269-F46F75EBC6D6}" dt="2024-05-20T01:59:10.790" v="7198" actId="207"/>
          <ac:spMkLst>
            <pc:docMk/>
            <pc:sldMk cId="497961753" sldId="282"/>
            <ac:spMk id="3" creationId="{628668D0-C3A6-8669-65BA-7ACC798A4285}"/>
          </ac:spMkLst>
        </pc:spChg>
        <pc:spChg chg="add mod">
          <ac:chgData name="Arpan Sky" userId="f14545120bf64dd5" providerId="LiveId" clId="{11A66D4E-1731-4094-8269-F46F75EBC6D6}" dt="2024-05-19T23:44:30.971" v="6104" actId="207"/>
          <ac:spMkLst>
            <pc:docMk/>
            <pc:sldMk cId="497961753" sldId="282"/>
            <ac:spMk id="4" creationId="{C5D8C42F-622D-4CE3-96DB-4425A462DD15}"/>
          </ac:spMkLst>
        </pc:spChg>
        <pc:spChg chg="add del mod">
          <ac:chgData name="Arpan Sky" userId="f14545120bf64dd5" providerId="LiveId" clId="{11A66D4E-1731-4094-8269-F46F75EBC6D6}" dt="2024-05-20T00:10:03.479" v="6271" actId="11529"/>
          <ac:spMkLst>
            <pc:docMk/>
            <pc:sldMk cId="497961753" sldId="282"/>
            <ac:spMk id="6" creationId="{3E277339-44F7-98FA-F1C4-00F74C059D10}"/>
          </ac:spMkLst>
        </pc:spChg>
        <pc:spChg chg="add del">
          <ac:chgData name="Arpan Sky" userId="f14545120bf64dd5" providerId="LiveId" clId="{11A66D4E-1731-4094-8269-F46F75EBC6D6}" dt="2024-05-19T23:08:52.676" v="4145" actId="26606"/>
          <ac:spMkLst>
            <pc:docMk/>
            <pc:sldMk cId="497961753" sldId="282"/>
            <ac:spMk id="7" creationId="{A4322390-8B58-46BE-88EB-D9FD30C08743}"/>
          </ac:spMkLst>
        </pc:spChg>
        <pc:spChg chg="add del">
          <ac:chgData name="Arpan Sky" userId="f14545120bf64dd5" providerId="LiveId" clId="{11A66D4E-1731-4094-8269-F46F75EBC6D6}" dt="2024-05-19T23:08:52.676" v="4145" actId="26606"/>
          <ac:spMkLst>
            <pc:docMk/>
            <pc:sldMk cId="497961753" sldId="282"/>
            <ac:spMk id="8" creationId="{C885E190-58DD-42DD-A4A8-401E15C92A52}"/>
          </ac:spMkLst>
        </pc:spChg>
        <pc:spChg chg="del">
          <ac:chgData name="Arpan Sky" userId="f14545120bf64dd5" providerId="LiveId" clId="{11A66D4E-1731-4094-8269-F46F75EBC6D6}" dt="2024-05-19T17:30:21.134" v="3659"/>
          <ac:spMkLst>
            <pc:docMk/>
            <pc:sldMk cId="497961753" sldId="282"/>
            <ac:spMk id="9" creationId="{7A675F33-98AF-4B83-A3BB-0780A23145E6}"/>
          </ac:spMkLst>
        </pc:spChg>
        <pc:spChg chg="add del">
          <ac:chgData name="Arpan Sky" userId="f14545120bf64dd5" providerId="LiveId" clId="{11A66D4E-1731-4094-8269-F46F75EBC6D6}" dt="2024-05-19T23:07:35.980" v="4131"/>
          <ac:spMkLst>
            <pc:docMk/>
            <pc:sldMk cId="497961753" sldId="282"/>
            <ac:spMk id="10" creationId="{C6A81905-F480-46A4-BC10-215D24EA1AE6}"/>
          </ac:spMkLst>
        </pc:spChg>
        <pc:spChg chg="add mod">
          <ac:chgData name="Arpan Sky" userId="f14545120bf64dd5" providerId="LiveId" clId="{11A66D4E-1731-4094-8269-F46F75EBC6D6}" dt="2024-05-20T00:10:22.825" v="6274" actId="2085"/>
          <ac:spMkLst>
            <pc:docMk/>
            <pc:sldMk cId="497961753" sldId="282"/>
            <ac:spMk id="11" creationId="{E9C1994D-2E64-2307-78F4-21EA9EEF7D41}"/>
          </ac:spMkLst>
        </pc:spChg>
        <pc:spChg chg="add del">
          <ac:chgData name="Arpan Sky" userId="f14545120bf64dd5" providerId="LiveId" clId="{11A66D4E-1731-4094-8269-F46F75EBC6D6}" dt="2024-05-19T23:07:35.980" v="4131"/>
          <ac:spMkLst>
            <pc:docMk/>
            <pc:sldMk cId="497961753" sldId="282"/>
            <ac:spMk id="12" creationId="{36FD4D9D-3784-41E8-8405-A42B72F51331}"/>
          </ac:spMkLst>
        </pc:spChg>
        <pc:spChg chg="add del">
          <ac:chgData name="Arpan Sky" userId="f14545120bf64dd5" providerId="LiveId" clId="{11A66D4E-1731-4094-8269-F46F75EBC6D6}" dt="2024-05-19T23:28:57.410" v="5490" actId="26606"/>
          <ac:spMkLst>
            <pc:docMk/>
            <pc:sldMk cId="497961753" sldId="282"/>
            <ac:spMk id="13" creationId="{C73A1314-2070-446E-B692-C78D88AAB9AE}"/>
          </ac:spMkLst>
        </pc:spChg>
        <pc:spChg chg="add del">
          <ac:chgData name="Arpan Sky" userId="f14545120bf64dd5" providerId="LiveId" clId="{11A66D4E-1731-4094-8269-F46F75EBC6D6}" dt="2024-05-19T23:07:35.980" v="4131"/>
          <ac:spMkLst>
            <pc:docMk/>
            <pc:sldMk cId="497961753" sldId="282"/>
            <ac:spMk id="14" creationId="{60817A52-B891-4228-A61E-0C0A57632DDA}"/>
          </ac:spMkLst>
        </pc:spChg>
        <pc:spChg chg="add del">
          <ac:chgData name="Arpan Sky" userId="f14545120bf64dd5" providerId="LiveId" clId="{11A66D4E-1731-4094-8269-F46F75EBC6D6}" dt="2024-05-19T23:28:57.410" v="5490" actId="26606"/>
          <ac:spMkLst>
            <pc:docMk/>
            <pc:sldMk cId="497961753" sldId="282"/>
            <ac:spMk id="15" creationId="{2B65E6B8-0D17-4912-97E4-60B47A511133}"/>
          </ac:spMkLst>
        </pc:spChg>
        <pc:spChg chg="add mod">
          <ac:chgData name="Arpan Sky" userId="f14545120bf64dd5" providerId="LiveId" clId="{11A66D4E-1731-4094-8269-F46F75EBC6D6}" dt="2024-05-20T01:58:49.715" v="7196" actId="1076"/>
          <ac:spMkLst>
            <pc:docMk/>
            <pc:sldMk cId="497961753" sldId="282"/>
            <ac:spMk id="16" creationId="{392B03E0-BAA1-EA3F-89AE-DBB0C0EAF12A}"/>
          </ac:spMkLst>
        </pc:spChg>
        <pc:spChg chg="add">
          <ac:chgData name="Arpan Sky" userId="f14545120bf64dd5" providerId="LiveId" clId="{11A66D4E-1731-4094-8269-F46F75EBC6D6}" dt="2024-05-19T23:28:57.410" v="5490" actId="26606"/>
          <ac:spMkLst>
            <pc:docMk/>
            <pc:sldMk cId="497961753" sldId="282"/>
            <ac:spMk id="20" creationId="{A4322390-8B58-46BE-88EB-D9FD30C08743}"/>
          </ac:spMkLst>
        </pc:spChg>
        <pc:spChg chg="add">
          <ac:chgData name="Arpan Sky" userId="f14545120bf64dd5" providerId="LiveId" clId="{11A66D4E-1731-4094-8269-F46F75EBC6D6}" dt="2024-05-19T23:28:57.410" v="5490" actId="26606"/>
          <ac:spMkLst>
            <pc:docMk/>
            <pc:sldMk cId="497961753" sldId="282"/>
            <ac:spMk id="22" creationId="{C885E190-58DD-42DD-A4A8-401E15C92A52}"/>
          </ac:spMkLst>
        </pc:spChg>
        <pc:picChg chg="del mod ord">
          <ac:chgData name="Arpan Sky" userId="f14545120bf64dd5" providerId="LiveId" clId="{11A66D4E-1731-4094-8269-F46F75EBC6D6}" dt="2024-05-19T23:38:55.562" v="5789" actId="478"/>
          <ac:picMkLst>
            <pc:docMk/>
            <pc:sldMk cId="497961753" sldId="282"/>
            <ac:picMk id="5" creationId="{977B55F4-64F4-1337-5794-27E52F3A171F}"/>
          </ac:picMkLst>
        </pc:picChg>
        <pc:picChg chg="add mod ord">
          <ac:chgData name="Arpan Sky" userId="f14545120bf64dd5" providerId="LiveId" clId="{11A66D4E-1731-4094-8269-F46F75EBC6D6}" dt="2024-05-20T00:37:35.180" v="6612" actId="1440"/>
          <ac:picMkLst>
            <pc:docMk/>
            <pc:sldMk cId="497961753" sldId="282"/>
            <ac:picMk id="18" creationId="{849DA9F1-6425-0A9A-8F54-C26F03FB0B7D}"/>
          </ac:picMkLst>
        </pc:picChg>
        <pc:picChg chg="add mod ord">
          <ac:chgData name="Arpan Sky" userId="f14545120bf64dd5" providerId="LiveId" clId="{11A66D4E-1731-4094-8269-F46F75EBC6D6}" dt="2024-05-20T00:36:51.269" v="6594" actId="167"/>
          <ac:picMkLst>
            <pc:docMk/>
            <pc:sldMk cId="497961753" sldId="282"/>
            <ac:picMk id="21" creationId="{32A148A8-A721-5CDD-0877-7DAA71A41ACD}"/>
          </ac:picMkLst>
        </pc:picChg>
      </pc:sldChg>
      <pc:sldChg chg="delSp add del setBg delDesignElem">
        <pc:chgData name="Arpan Sky" userId="f14545120bf64dd5" providerId="LiveId" clId="{11A66D4E-1731-4094-8269-F46F75EBC6D6}" dt="2024-05-19T01:01:55.497" v="861" actId="47"/>
        <pc:sldMkLst>
          <pc:docMk/>
          <pc:sldMk cId="1883110226" sldId="282"/>
        </pc:sldMkLst>
        <pc:spChg chg="del">
          <ac:chgData name="Arpan Sky" userId="f14545120bf64dd5" providerId="LiveId" clId="{11A66D4E-1731-4094-8269-F46F75EBC6D6}" dt="2024-05-19T01:01:48.081" v="860"/>
          <ac:spMkLst>
            <pc:docMk/>
            <pc:sldMk cId="1883110226" sldId="282"/>
            <ac:spMk id="9" creationId="{7A675F33-98AF-4B83-A3BB-0780A23145E6}"/>
          </ac:spMkLst>
        </pc:spChg>
      </pc:sldChg>
      <pc:sldChg chg="addSp delSp modSp add mod setBg modAnim delDesignElem">
        <pc:chgData name="Arpan Sky" userId="f14545120bf64dd5" providerId="LiveId" clId="{11A66D4E-1731-4094-8269-F46F75EBC6D6}" dt="2024-05-20T01:16:49.385" v="7137" actId="692"/>
        <pc:sldMkLst>
          <pc:docMk/>
          <pc:sldMk cId="2428788565" sldId="283"/>
        </pc:sldMkLst>
        <pc:spChg chg="mod">
          <ac:chgData name="Arpan Sky" userId="f14545120bf64dd5" providerId="LiveId" clId="{11A66D4E-1731-4094-8269-F46F75EBC6D6}" dt="2024-05-20T01:09:06.258" v="7035" actId="1076"/>
          <ac:spMkLst>
            <pc:docMk/>
            <pc:sldMk cId="2428788565" sldId="283"/>
            <ac:spMk id="2" creationId="{12FD0F47-7C05-F7FA-6158-C7B7088F64C4}"/>
          </ac:spMkLst>
        </pc:spChg>
        <pc:spChg chg="mod">
          <ac:chgData name="Arpan Sky" userId="f14545120bf64dd5" providerId="LiveId" clId="{11A66D4E-1731-4094-8269-F46F75EBC6D6}" dt="2024-05-20T01:16:26.250" v="7133" actId="14100"/>
          <ac:spMkLst>
            <pc:docMk/>
            <pc:sldMk cId="2428788565" sldId="283"/>
            <ac:spMk id="3" creationId="{628668D0-C3A6-8669-65BA-7ACC798A4285}"/>
          </ac:spMkLst>
        </pc:spChg>
        <pc:spChg chg="add mod">
          <ac:chgData name="Arpan Sky" userId="f14545120bf64dd5" providerId="LiveId" clId="{11A66D4E-1731-4094-8269-F46F75EBC6D6}" dt="2024-05-20T01:16:49.385" v="7137" actId="692"/>
          <ac:spMkLst>
            <pc:docMk/>
            <pc:sldMk cId="2428788565" sldId="283"/>
            <ac:spMk id="4" creationId="{6B5670B9-5645-77C0-0851-9EEA6EDBC527}"/>
          </ac:spMkLst>
        </pc:spChg>
        <pc:spChg chg="add mod">
          <ac:chgData name="Arpan Sky" userId="f14545120bf64dd5" providerId="LiveId" clId="{11A66D4E-1731-4094-8269-F46F75EBC6D6}" dt="2024-05-20T01:16:42.839" v="7136" actId="692"/>
          <ac:spMkLst>
            <pc:docMk/>
            <pc:sldMk cId="2428788565" sldId="283"/>
            <ac:spMk id="6" creationId="{971897A3-3FBC-2B3F-8609-57C393395FF4}"/>
          </ac:spMkLst>
        </pc:spChg>
        <pc:spChg chg="del">
          <ac:chgData name="Arpan Sky" userId="f14545120bf64dd5" providerId="LiveId" clId="{11A66D4E-1731-4094-8269-F46F75EBC6D6}" dt="2024-05-19T01:02:48.711" v="871"/>
          <ac:spMkLst>
            <pc:docMk/>
            <pc:sldMk cId="2428788565" sldId="283"/>
            <ac:spMk id="9" creationId="{7A675F33-98AF-4B83-A3BB-0780A23145E6}"/>
          </ac:spMkLst>
        </pc:spChg>
        <pc:picChg chg="del">
          <ac:chgData name="Arpan Sky" userId="f14545120bf64dd5" providerId="LiveId" clId="{11A66D4E-1731-4094-8269-F46F75EBC6D6}" dt="2024-05-20T01:07:22.695" v="7018" actId="478"/>
          <ac:picMkLst>
            <pc:docMk/>
            <pc:sldMk cId="2428788565" sldId="283"/>
            <ac:picMk id="5" creationId="{977B55F4-64F4-1337-5794-27E52F3A171F}"/>
          </ac:picMkLst>
        </pc:picChg>
      </pc:sldChg>
      <pc:sldChg chg="addSp delSp modSp add mod setBg modAnim delDesignElem">
        <pc:chgData name="Arpan Sky" userId="f14545120bf64dd5" providerId="LiveId" clId="{11A66D4E-1731-4094-8269-F46F75EBC6D6}" dt="2024-05-20T01:17:07.327" v="7138" actId="11529"/>
        <pc:sldMkLst>
          <pc:docMk/>
          <pc:sldMk cId="2328901009" sldId="284"/>
        </pc:sldMkLst>
        <pc:spChg chg="mod">
          <ac:chgData name="Arpan Sky" userId="f14545120bf64dd5" providerId="LiveId" clId="{11A66D4E-1731-4094-8269-F46F75EBC6D6}" dt="2024-05-20T01:06:02.931" v="7004" actId="1076"/>
          <ac:spMkLst>
            <pc:docMk/>
            <pc:sldMk cId="2328901009" sldId="284"/>
            <ac:spMk id="2" creationId="{12FD0F47-7C05-F7FA-6158-C7B7088F64C4}"/>
          </ac:spMkLst>
        </pc:spChg>
        <pc:spChg chg="mod ord">
          <ac:chgData name="Arpan Sky" userId="f14545120bf64dd5" providerId="LiveId" clId="{11A66D4E-1731-4094-8269-F46F75EBC6D6}" dt="2024-05-20T01:06:24.340" v="7010" actId="1076"/>
          <ac:spMkLst>
            <pc:docMk/>
            <pc:sldMk cId="2328901009" sldId="284"/>
            <ac:spMk id="3" creationId="{628668D0-C3A6-8669-65BA-7ACC798A4285}"/>
          </ac:spMkLst>
        </pc:spChg>
        <pc:spChg chg="del">
          <ac:chgData name="Arpan Sky" userId="f14545120bf64dd5" providerId="LiveId" clId="{11A66D4E-1731-4094-8269-F46F75EBC6D6}" dt="2024-05-19T01:02:53.807" v="873"/>
          <ac:spMkLst>
            <pc:docMk/>
            <pc:sldMk cId="2328901009" sldId="284"/>
            <ac:spMk id="9" creationId="{7A675F33-98AF-4B83-A3BB-0780A23145E6}"/>
          </ac:spMkLst>
        </pc:spChg>
        <pc:spChg chg="add del">
          <ac:chgData name="Arpan Sky" userId="f14545120bf64dd5" providerId="LiveId" clId="{11A66D4E-1731-4094-8269-F46F75EBC6D6}" dt="2024-05-19T17:30:21.134" v="3659"/>
          <ac:spMkLst>
            <pc:docMk/>
            <pc:sldMk cId="2328901009" sldId="284"/>
            <ac:spMk id="11" creationId="{9BC4794E-A4AC-42E1-A99F-469C912E07BA}"/>
          </ac:spMkLst>
        </pc:spChg>
        <pc:spChg chg="add del">
          <ac:chgData name="Arpan Sky" userId="f14545120bf64dd5" providerId="LiveId" clId="{11A66D4E-1731-4094-8269-F46F75EBC6D6}" dt="2024-05-19T17:30:21.134" v="3659"/>
          <ac:spMkLst>
            <pc:docMk/>
            <pc:sldMk cId="2328901009" sldId="284"/>
            <ac:spMk id="13" creationId="{798159DC-A6C4-4AA8-A82F-DF0678B9E458}"/>
          </ac:spMkLst>
        </pc:spChg>
        <pc:spChg chg="add mod">
          <ac:chgData name="Arpan Sky" userId="f14545120bf64dd5" providerId="LiveId" clId="{11A66D4E-1731-4094-8269-F46F75EBC6D6}" dt="2024-05-20T01:07:13.708" v="7017" actId="1076"/>
          <ac:spMkLst>
            <pc:docMk/>
            <pc:sldMk cId="2328901009" sldId="284"/>
            <ac:spMk id="14" creationId="{3E77B824-457B-4588-A4C7-1417F704DC74}"/>
          </ac:spMkLst>
        </pc:spChg>
        <pc:spChg chg="add mod">
          <ac:chgData name="Arpan Sky" userId="f14545120bf64dd5" providerId="LiveId" clId="{11A66D4E-1731-4094-8269-F46F75EBC6D6}" dt="2024-05-20T01:06:55.205" v="7016" actId="207"/>
          <ac:spMkLst>
            <pc:docMk/>
            <pc:sldMk cId="2328901009" sldId="284"/>
            <ac:spMk id="21" creationId="{28BBE92D-79A1-6E25-4FFA-F33292E0BAD3}"/>
          </ac:spMkLst>
        </pc:spChg>
        <pc:spChg chg="add">
          <ac:chgData name="Arpan Sky" userId="f14545120bf64dd5" providerId="LiveId" clId="{11A66D4E-1731-4094-8269-F46F75EBC6D6}" dt="2024-05-20T01:17:07.327" v="7138" actId="11529"/>
          <ac:spMkLst>
            <pc:docMk/>
            <pc:sldMk cId="2328901009" sldId="284"/>
            <ac:spMk id="22" creationId="{4FB5F2B2-700D-A91A-4B61-284461D5DC5A}"/>
          </ac:spMkLst>
        </pc:spChg>
        <pc:spChg chg="add del">
          <ac:chgData name="Arpan Sky" userId="f14545120bf64dd5" providerId="LiveId" clId="{11A66D4E-1731-4094-8269-F46F75EBC6D6}" dt="2024-05-19T16:27:06.661" v="2571" actId="26606"/>
          <ac:spMkLst>
            <pc:docMk/>
            <pc:sldMk cId="2328901009" sldId="284"/>
            <ac:spMk id="27" creationId="{5F87AF8A-8EA8-4CEA-96AD-F5948F654339}"/>
          </ac:spMkLst>
        </pc:spChg>
        <pc:spChg chg="add del">
          <ac:chgData name="Arpan Sky" userId="f14545120bf64dd5" providerId="LiveId" clId="{11A66D4E-1731-4094-8269-F46F75EBC6D6}" dt="2024-05-19T16:27:06.661" v="2571" actId="26606"/>
          <ac:spMkLst>
            <pc:docMk/>
            <pc:sldMk cId="2328901009" sldId="284"/>
            <ac:spMk id="29" creationId="{123BC648-7423-45AA-86AD-CCB847886BFB}"/>
          </ac:spMkLst>
        </pc:spChg>
        <pc:spChg chg="add del">
          <ac:chgData name="Arpan Sky" userId="f14545120bf64dd5" providerId="LiveId" clId="{11A66D4E-1731-4094-8269-F46F75EBC6D6}" dt="2024-05-19T16:27:06.661" v="2571" actId="26606"/>
          <ac:spMkLst>
            <pc:docMk/>
            <pc:sldMk cId="2328901009" sldId="284"/>
            <ac:spMk id="31" creationId="{7F19E2D1-9FB8-4064-A391-659CB3ACD1F8}"/>
          </ac:spMkLst>
        </pc:spChg>
        <pc:spChg chg="add del">
          <ac:chgData name="Arpan Sky" userId="f14545120bf64dd5" providerId="LiveId" clId="{11A66D4E-1731-4094-8269-F46F75EBC6D6}" dt="2024-05-19T16:27:02.889" v="2569" actId="26606"/>
          <ac:spMkLst>
            <pc:docMk/>
            <pc:sldMk cId="2328901009" sldId="284"/>
            <ac:spMk id="32" creationId="{928B7E9E-ECA2-4640-84EE-F559170E07CE}"/>
          </ac:spMkLst>
        </pc:spChg>
        <pc:spChg chg="add del">
          <ac:chgData name="Arpan Sky" userId="f14545120bf64dd5" providerId="LiveId" clId="{11A66D4E-1731-4094-8269-F46F75EBC6D6}" dt="2024-05-19T16:27:06.661" v="2571" actId="26606"/>
          <ac:spMkLst>
            <pc:docMk/>
            <pc:sldMk cId="2328901009" sldId="284"/>
            <ac:spMk id="33" creationId="{B44933CE-0343-4403-BDB2-BE660CCFB73F}"/>
          </ac:spMkLst>
        </pc:spChg>
        <pc:spChg chg="add del">
          <ac:chgData name="Arpan Sky" userId="f14545120bf64dd5" providerId="LiveId" clId="{11A66D4E-1731-4094-8269-F46F75EBC6D6}" dt="2024-05-19T16:27:02.889" v="2569" actId="26606"/>
          <ac:spMkLst>
            <pc:docMk/>
            <pc:sldMk cId="2328901009" sldId="284"/>
            <ac:spMk id="34" creationId="{6082CE66-5259-4DD8-AF12-76B4F3F6AE90}"/>
          </ac:spMkLst>
        </pc:spChg>
        <pc:spChg chg="add del">
          <ac:chgData name="Arpan Sky" userId="f14545120bf64dd5" providerId="LiveId" clId="{11A66D4E-1731-4094-8269-F46F75EBC6D6}" dt="2024-05-19T16:27:02.889" v="2569" actId="26606"/>
          <ac:spMkLst>
            <pc:docMk/>
            <pc:sldMk cId="2328901009" sldId="284"/>
            <ac:spMk id="36" creationId="{E72EA382-DFE5-4292-9EC7-F403F413BD4B}"/>
          </ac:spMkLst>
        </pc:spChg>
        <pc:spChg chg="add del">
          <ac:chgData name="Arpan Sky" userId="f14545120bf64dd5" providerId="LiveId" clId="{11A66D4E-1731-4094-8269-F46F75EBC6D6}" dt="2024-05-19T16:27:02.889" v="2569" actId="26606"/>
          <ac:spMkLst>
            <pc:docMk/>
            <pc:sldMk cId="2328901009" sldId="284"/>
            <ac:spMk id="38" creationId="{1BB6F701-0932-4E3E-A28E-311627AF3C40}"/>
          </ac:spMkLst>
        </pc:spChg>
        <pc:spChg chg="add del">
          <ac:chgData name="Arpan Sky" userId="f14545120bf64dd5" providerId="LiveId" clId="{11A66D4E-1731-4094-8269-F46F75EBC6D6}" dt="2024-05-19T16:27:02.889" v="2569" actId="26606"/>
          <ac:spMkLst>
            <pc:docMk/>
            <pc:sldMk cId="2328901009" sldId="284"/>
            <ac:spMk id="40" creationId="{F0CB13FA-7721-41E7-A5EB-3350A11C04A8}"/>
          </ac:spMkLst>
        </pc:spChg>
        <pc:spChg chg="add del">
          <ac:chgData name="Arpan Sky" userId="f14545120bf64dd5" providerId="LiveId" clId="{11A66D4E-1731-4094-8269-F46F75EBC6D6}" dt="2024-05-19T16:27:06.661" v="2571" actId="26606"/>
          <ac:spMkLst>
            <pc:docMk/>
            <pc:sldMk cId="2328901009" sldId="284"/>
            <ac:spMk id="49" creationId="{670C3BB1-7FF6-4D43-ADD8-1032EF8EBDEA}"/>
          </ac:spMkLst>
        </pc:spChg>
        <pc:grpChg chg="add del">
          <ac:chgData name="Arpan Sky" userId="f14545120bf64dd5" providerId="LiveId" clId="{11A66D4E-1731-4094-8269-F46F75EBC6D6}" dt="2024-05-19T17:30:21.134" v="3659"/>
          <ac:grpSpMkLst>
            <pc:docMk/>
            <pc:sldMk cId="2328901009" sldId="284"/>
            <ac:grpSpMk id="15" creationId="{313F1EA3-2BA1-4FF3-9B83-CE9C6C8D27A1}"/>
          </ac:grpSpMkLst>
        </pc:grpChg>
        <pc:grpChg chg="add del">
          <ac:chgData name="Arpan Sky" userId="f14545120bf64dd5" providerId="LiveId" clId="{11A66D4E-1731-4094-8269-F46F75EBC6D6}" dt="2024-05-19T16:27:02.889" v="2569" actId="26606"/>
          <ac:grpSpMkLst>
            <pc:docMk/>
            <pc:sldMk cId="2328901009" sldId="284"/>
            <ac:grpSpMk id="25" creationId="{9D90646A-3E91-4348-80BF-9E37EA59EE60}"/>
          </ac:grpSpMkLst>
        </pc:grpChg>
        <pc:grpChg chg="add del">
          <ac:chgData name="Arpan Sky" userId="f14545120bf64dd5" providerId="LiveId" clId="{11A66D4E-1731-4094-8269-F46F75EBC6D6}" dt="2024-05-19T16:27:06.661" v="2571" actId="26606"/>
          <ac:grpSpMkLst>
            <pc:docMk/>
            <pc:sldMk cId="2328901009" sldId="284"/>
            <ac:grpSpMk id="35" creationId="{1B1B67D7-FA5D-4045-BDA9-C5077E894B53}"/>
          </ac:grpSpMkLst>
        </pc:grpChg>
        <pc:grpChg chg="add del">
          <ac:chgData name="Arpan Sky" userId="f14545120bf64dd5" providerId="LiveId" clId="{11A66D4E-1731-4094-8269-F46F75EBC6D6}" dt="2024-05-19T16:27:02.889" v="2569" actId="26606"/>
          <ac:grpSpMkLst>
            <pc:docMk/>
            <pc:sldMk cId="2328901009" sldId="284"/>
            <ac:grpSpMk id="42" creationId="{391D6038-9F6E-482F-B9B8-245AC0425990}"/>
          </ac:grpSpMkLst>
        </pc:grpChg>
        <pc:picChg chg="del mod ord">
          <ac:chgData name="Arpan Sky" userId="f14545120bf64dd5" providerId="LiveId" clId="{11A66D4E-1731-4094-8269-F46F75EBC6D6}" dt="2024-05-19T16:32:45.916" v="2639" actId="478"/>
          <ac:picMkLst>
            <pc:docMk/>
            <pc:sldMk cId="2328901009" sldId="284"/>
            <ac:picMk id="5" creationId="{977B55F4-64F4-1337-5794-27E52F3A171F}"/>
          </ac:picMkLst>
        </pc:picChg>
        <pc:picChg chg="add mod">
          <ac:chgData name="Arpan Sky" userId="f14545120bf64dd5" providerId="LiveId" clId="{11A66D4E-1731-4094-8269-F46F75EBC6D6}" dt="2024-05-19T16:33:27.294" v="2651" actId="1076"/>
          <ac:picMkLst>
            <pc:docMk/>
            <pc:sldMk cId="2328901009" sldId="284"/>
            <ac:picMk id="6" creationId="{C8B3820F-8023-EC92-1AD9-2DA8211452AF}"/>
          </ac:picMkLst>
        </pc:picChg>
        <pc:picChg chg="add mod">
          <ac:chgData name="Arpan Sky" userId="f14545120bf64dd5" providerId="LiveId" clId="{11A66D4E-1731-4094-8269-F46F75EBC6D6}" dt="2024-05-20T01:06:27.228" v="7011" actId="1076"/>
          <ac:picMkLst>
            <pc:docMk/>
            <pc:sldMk cId="2328901009" sldId="284"/>
            <ac:picMk id="7" creationId="{B3CA878C-2DD9-5769-2301-EDED46DABE77}"/>
          </ac:picMkLst>
        </pc:picChg>
        <pc:picChg chg="add mod ord">
          <ac:chgData name="Arpan Sky" userId="f14545120bf64dd5" providerId="LiveId" clId="{11A66D4E-1731-4094-8269-F46F75EBC6D6}" dt="2024-05-20T01:06:28.962" v="7012" actId="1076"/>
          <ac:picMkLst>
            <pc:docMk/>
            <pc:sldMk cId="2328901009" sldId="284"/>
            <ac:picMk id="8" creationId="{648F9D41-DD02-6259-D766-766740CFD506}"/>
          </ac:picMkLst>
        </pc:picChg>
        <pc:picChg chg="add mod">
          <ac:chgData name="Arpan Sky" userId="f14545120bf64dd5" providerId="LiveId" clId="{11A66D4E-1731-4094-8269-F46F75EBC6D6}" dt="2024-05-19T16:33:09.292" v="2647" actId="14100"/>
          <ac:picMkLst>
            <pc:docMk/>
            <pc:sldMk cId="2328901009" sldId="284"/>
            <ac:picMk id="12" creationId="{DE28A4FC-317B-30E9-2246-AD875F5C2A17}"/>
          </ac:picMkLst>
        </pc:picChg>
      </pc:sldChg>
      <pc:sldChg chg="addSp delSp modSp add mod setBg modAnim delDesignElem">
        <pc:chgData name="Arpan Sky" userId="f14545120bf64dd5" providerId="LiveId" clId="{11A66D4E-1731-4094-8269-F46F75EBC6D6}" dt="2024-05-20T01:17:22.282" v="7139" actId="11529"/>
        <pc:sldMkLst>
          <pc:docMk/>
          <pc:sldMk cId="3712167180" sldId="285"/>
        </pc:sldMkLst>
        <pc:spChg chg="mod">
          <ac:chgData name="Arpan Sky" userId="f14545120bf64dd5" providerId="LiveId" clId="{11A66D4E-1731-4094-8269-F46F75EBC6D6}" dt="2024-05-20T01:04:23.064" v="6994" actId="20577"/>
          <ac:spMkLst>
            <pc:docMk/>
            <pc:sldMk cId="3712167180" sldId="285"/>
            <ac:spMk id="2" creationId="{12FD0F47-7C05-F7FA-6158-C7B7088F64C4}"/>
          </ac:spMkLst>
        </pc:spChg>
        <pc:spChg chg="mod">
          <ac:chgData name="Arpan Sky" userId="f14545120bf64dd5" providerId="LiveId" clId="{11A66D4E-1731-4094-8269-F46F75EBC6D6}" dt="2024-05-20T01:02:26.801" v="6992" actId="27636"/>
          <ac:spMkLst>
            <pc:docMk/>
            <pc:sldMk cId="3712167180" sldId="285"/>
            <ac:spMk id="3" creationId="{628668D0-C3A6-8669-65BA-7ACC798A4285}"/>
          </ac:spMkLst>
        </pc:spChg>
        <pc:spChg chg="del">
          <ac:chgData name="Arpan Sky" userId="f14545120bf64dd5" providerId="LiveId" clId="{11A66D4E-1731-4094-8269-F46F75EBC6D6}" dt="2024-05-19T01:02:58.124" v="876"/>
          <ac:spMkLst>
            <pc:docMk/>
            <pc:sldMk cId="3712167180" sldId="285"/>
            <ac:spMk id="9" creationId="{7A675F33-98AF-4B83-A3BB-0780A23145E6}"/>
          </ac:spMkLst>
        </pc:spChg>
        <pc:spChg chg="add del">
          <ac:chgData name="Arpan Sky" userId="f14545120bf64dd5" providerId="LiveId" clId="{11A66D4E-1731-4094-8269-F46F75EBC6D6}" dt="2024-05-19T17:30:21.134" v="3659"/>
          <ac:spMkLst>
            <pc:docMk/>
            <pc:sldMk cId="3712167180" sldId="285"/>
            <ac:spMk id="11" creationId="{97AA172C-BD15-4903-8A76-97D21FA3AB83}"/>
          </ac:spMkLst>
        </pc:spChg>
        <pc:spChg chg="add del">
          <ac:chgData name="Arpan Sky" userId="f14545120bf64dd5" providerId="LiveId" clId="{11A66D4E-1731-4094-8269-F46F75EBC6D6}" dt="2024-05-19T17:30:21.134" v="3659"/>
          <ac:spMkLst>
            <pc:docMk/>
            <pc:sldMk cId="3712167180" sldId="285"/>
            <ac:spMk id="13" creationId="{BC4E708F-D5FF-4017-BC18-64B8182BB412}"/>
          </ac:spMkLst>
        </pc:spChg>
        <pc:spChg chg="add del">
          <ac:chgData name="Arpan Sky" userId="f14545120bf64dd5" providerId="LiveId" clId="{11A66D4E-1731-4094-8269-F46F75EBC6D6}" dt="2024-05-19T17:30:21.134" v="3659"/>
          <ac:spMkLst>
            <pc:docMk/>
            <pc:sldMk cId="3712167180" sldId="285"/>
            <ac:spMk id="15" creationId="{E26EB1C1-A23E-4558-84A2-F970731F1BE1}"/>
          </ac:spMkLst>
        </pc:spChg>
        <pc:spChg chg="add mod">
          <ac:chgData name="Arpan Sky" userId="f14545120bf64dd5" providerId="LiveId" clId="{11A66D4E-1731-4094-8269-F46F75EBC6D6}" dt="2024-05-20T01:02:07.548" v="6988" actId="207"/>
          <ac:spMkLst>
            <pc:docMk/>
            <pc:sldMk cId="3712167180" sldId="285"/>
            <ac:spMk id="16" creationId="{07A29431-BA97-652B-5E50-0DECB3B91BAA}"/>
          </ac:spMkLst>
        </pc:spChg>
        <pc:spChg chg="add mod">
          <ac:chgData name="Arpan Sky" userId="f14545120bf64dd5" providerId="LiveId" clId="{11A66D4E-1731-4094-8269-F46F75EBC6D6}" dt="2024-05-20T01:02:20.493" v="6990" actId="207"/>
          <ac:spMkLst>
            <pc:docMk/>
            <pc:sldMk cId="3712167180" sldId="285"/>
            <ac:spMk id="23" creationId="{89E42D42-008D-3DF8-8CE6-8779C5A0249F}"/>
          </ac:spMkLst>
        </pc:spChg>
        <pc:spChg chg="add">
          <ac:chgData name="Arpan Sky" userId="f14545120bf64dd5" providerId="LiveId" clId="{11A66D4E-1731-4094-8269-F46F75EBC6D6}" dt="2024-05-20T01:17:22.282" v="7139" actId="11529"/>
          <ac:spMkLst>
            <pc:docMk/>
            <pc:sldMk cId="3712167180" sldId="285"/>
            <ac:spMk id="24" creationId="{B7C6EF9E-66EA-DA8A-C8D6-4FBB64FD5AFF}"/>
          </ac:spMkLst>
        </pc:spChg>
        <pc:grpChg chg="add del">
          <ac:chgData name="Arpan Sky" userId="f14545120bf64dd5" providerId="LiveId" clId="{11A66D4E-1731-4094-8269-F46F75EBC6D6}" dt="2024-05-19T17:30:21.134" v="3659"/>
          <ac:grpSpMkLst>
            <pc:docMk/>
            <pc:sldMk cId="3712167180" sldId="285"/>
            <ac:grpSpMk id="17" creationId="{7675D50F-4FED-42EB-830A-5468E3441CF9}"/>
          </ac:grpSpMkLst>
        </pc:grpChg>
        <pc:picChg chg="add del mod ord">
          <ac:chgData name="Arpan Sky" userId="f14545120bf64dd5" providerId="LiveId" clId="{11A66D4E-1731-4094-8269-F46F75EBC6D6}" dt="2024-05-19T16:10:39.821" v="2319" actId="478"/>
          <ac:picMkLst>
            <pc:docMk/>
            <pc:sldMk cId="3712167180" sldId="285"/>
            <ac:picMk id="4" creationId="{5F9D39F9-A91A-DD4E-9B1E-03F913F78F31}"/>
          </ac:picMkLst>
        </pc:picChg>
        <pc:picChg chg="del mod ord">
          <ac:chgData name="Arpan Sky" userId="f14545120bf64dd5" providerId="LiveId" clId="{11A66D4E-1731-4094-8269-F46F75EBC6D6}" dt="2024-05-20T00:58:11.592" v="6901" actId="478"/>
          <ac:picMkLst>
            <pc:docMk/>
            <pc:sldMk cId="3712167180" sldId="285"/>
            <ac:picMk id="5" creationId="{977B55F4-64F4-1337-5794-27E52F3A171F}"/>
          </ac:picMkLst>
        </pc:picChg>
        <pc:picChg chg="add del mod">
          <ac:chgData name="Arpan Sky" userId="f14545120bf64dd5" providerId="LiveId" clId="{11A66D4E-1731-4094-8269-F46F75EBC6D6}" dt="2024-05-20T01:01:50.913" v="6986" actId="1076"/>
          <ac:picMkLst>
            <pc:docMk/>
            <pc:sldMk cId="3712167180" sldId="285"/>
            <ac:picMk id="6" creationId="{C8EF63B4-E902-A447-D8AF-13C0E778DB84}"/>
          </ac:picMkLst>
        </pc:picChg>
        <pc:picChg chg="add mod">
          <ac:chgData name="Arpan Sky" userId="f14545120bf64dd5" providerId="LiveId" clId="{11A66D4E-1731-4094-8269-F46F75EBC6D6}" dt="2024-05-20T01:01:45.364" v="6985" actId="1076"/>
          <ac:picMkLst>
            <pc:docMk/>
            <pc:sldMk cId="3712167180" sldId="285"/>
            <ac:picMk id="7" creationId="{15274958-BA13-D607-73F1-5B6BE9A0E4B6}"/>
          </ac:picMkLst>
        </pc:picChg>
        <pc:picChg chg="add del mod">
          <ac:chgData name="Arpan Sky" userId="f14545120bf64dd5" providerId="LiveId" clId="{11A66D4E-1731-4094-8269-F46F75EBC6D6}" dt="2024-05-19T16:34:56.274" v="2665" actId="478"/>
          <ac:picMkLst>
            <pc:docMk/>
            <pc:sldMk cId="3712167180" sldId="285"/>
            <ac:picMk id="8" creationId="{408DA503-FC70-E648-1EEC-C0B0ECA5F521}"/>
          </ac:picMkLst>
        </pc:picChg>
        <pc:picChg chg="add del mod">
          <ac:chgData name="Arpan Sky" userId="f14545120bf64dd5" providerId="LiveId" clId="{11A66D4E-1731-4094-8269-F46F75EBC6D6}" dt="2024-05-19T16:34:57.160" v="2666" actId="478"/>
          <ac:picMkLst>
            <pc:docMk/>
            <pc:sldMk cId="3712167180" sldId="285"/>
            <ac:picMk id="10" creationId="{E4A772EE-9D17-2B35-7EE2-E91F1B1975EA}"/>
          </ac:picMkLst>
        </pc:picChg>
        <pc:picChg chg="add mod">
          <ac:chgData name="Arpan Sky" userId="f14545120bf64dd5" providerId="LiveId" clId="{11A66D4E-1731-4094-8269-F46F75EBC6D6}" dt="2024-05-20T01:00:33.828" v="6968" actId="1076"/>
          <ac:picMkLst>
            <pc:docMk/>
            <pc:sldMk cId="3712167180" sldId="285"/>
            <ac:picMk id="14" creationId="{05087BBF-CD85-37C9-FBAC-F585CAA6294C}"/>
          </ac:picMkLst>
        </pc:picChg>
      </pc:sldChg>
      <pc:sldChg chg="delSp modSp add del mod ord">
        <pc:chgData name="Arpan Sky" userId="f14545120bf64dd5" providerId="LiveId" clId="{11A66D4E-1731-4094-8269-F46F75EBC6D6}" dt="2024-05-19T01:09:10.786" v="915" actId="47"/>
        <pc:sldMkLst>
          <pc:docMk/>
          <pc:sldMk cId="3810905586" sldId="286"/>
        </pc:sldMkLst>
        <pc:spChg chg="mod">
          <ac:chgData name="Arpan Sky" userId="f14545120bf64dd5" providerId="LiveId" clId="{11A66D4E-1731-4094-8269-F46F75EBC6D6}" dt="2024-05-19T01:08:16.026" v="908" actId="14100"/>
          <ac:spMkLst>
            <pc:docMk/>
            <pc:sldMk cId="3810905586" sldId="286"/>
            <ac:spMk id="2" creationId="{12FD0F47-7C05-F7FA-6158-C7B7088F64C4}"/>
          </ac:spMkLst>
        </pc:spChg>
        <pc:picChg chg="del mod">
          <ac:chgData name="Arpan Sky" userId="f14545120bf64dd5" providerId="LiveId" clId="{11A66D4E-1731-4094-8269-F46F75EBC6D6}" dt="2024-05-19T01:08:24.500" v="909" actId="478"/>
          <ac:picMkLst>
            <pc:docMk/>
            <pc:sldMk cId="3810905586" sldId="286"/>
            <ac:picMk id="5" creationId="{977B55F4-64F4-1337-5794-27E52F3A171F}"/>
          </ac:picMkLst>
        </pc:picChg>
      </pc:sldChg>
      <pc:sldChg chg="addSp delSp modSp add mod ord setBg modAnim delDesignElem modNotesTx">
        <pc:chgData name="Arpan Sky" userId="f14545120bf64dd5" providerId="LiveId" clId="{11A66D4E-1731-4094-8269-F46F75EBC6D6}" dt="2024-05-20T01:18:50.968" v="7142" actId="11529"/>
        <pc:sldMkLst>
          <pc:docMk/>
          <pc:sldMk cId="2138677077" sldId="287"/>
        </pc:sldMkLst>
        <pc:spChg chg="mod">
          <ac:chgData name="Arpan Sky" userId="f14545120bf64dd5" providerId="LiveId" clId="{11A66D4E-1731-4094-8269-F46F75EBC6D6}" dt="2024-05-20T00:46:55.673" v="6729" actId="14100"/>
          <ac:spMkLst>
            <pc:docMk/>
            <pc:sldMk cId="2138677077" sldId="287"/>
            <ac:spMk id="2" creationId="{12FD0F47-7C05-F7FA-6158-C7B7088F64C4}"/>
          </ac:spMkLst>
        </pc:spChg>
        <pc:spChg chg="mod">
          <ac:chgData name="Arpan Sky" userId="f14545120bf64dd5" providerId="LiveId" clId="{11A66D4E-1731-4094-8269-F46F75EBC6D6}" dt="2024-05-20T00:48:10.609" v="6739" actId="113"/>
          <ac:spMkLst>
            <pc:docMk/>
            <pc:sldMk cId="2138677077" sldId="287"/>
            <ac:spMk id="3" creationId="{628668D0-C3A6-8669-65BA-7ACC798A4285}"/>
          </ac:spMkLst>
        </pc:spChg>
        <pc:spChg chg="add del">
          <ac:chgData name="Arpan Sky" userId="f14545120bf64dd5" providerId="LiveId" clId="{11A66D4E-1731-4094-8269-F46F75EBC6D6}" dt="2024-05-19T17:30:21.134" v="3659"/>
          <ac:spMkLst>
            <pc:docMk/>
            <pc:sldMk cId="2138677077" sldId="287"/>
            <ac:spMk id="9" creationId="{7A675F33-98AF-4B83-A3BB-0780A23145E6}"/>
          </ac:spMkLst>
        </pc:spChg>
        <pc:spChg chg="add mod">
          <ac:chgData name="Arpan Sky" userId="f14545120bf64dd5" providerId="LiveId" clId="{11A66D4E-1731-4094-8269-F46F75EBC6D6}" dt="2024-05-20T00:47:13.647" v="6732" actId="207"/>
          <ac:spMkLst>
            <pc:docMk/>
            <pc:sldMk cId="2138677077" sldId="287"/>
            <ac:spMk id="12" creationId="{B1F21E24-C9BA-99C2-892D-5C47962E33F5}"/>
          </ac:spMkLst>
        </pc:spChg>
        <pc:spChg chg="add mod">
          <ac:chgData name="Arpan Sky" userId="f14545120bf64dd5" providerId="LiveId" clId="{11A66D4E-1731-4094-8269-F46F75EBC6D6}" dt="2024-05-20T00:47:28.901" v="6734" actId="207"/>
          <ac:spMkLst>
            <pc:docMk/>
            <pc:sldMk cId="2138677077" sldId="287"/>
            <ac:spMk id="13" creationId="{D062DB67-645F-4F6E-7A47-BC106C59B470}"/>
          </ac:spMkLst>
        </pc:spChg>
        <pc:spChg chg="add">
          <ac:chgData name="Arpan Sky" userId="f14545120bf64dd5" providerId="LiveId" clId="{11A66D4E-1731-4094-8269-F46F75EBC6D6}" dt="2024-05-20T01:18:50.968" v="7142" actId="11529"/>
          <ac:spMkLst>
            <pc:docMk/>
            <pc:sldMk cId="2138677077" sldId="287"/>
            <ac:spMk id="20" creationId="{9D4F8611-6DB4-2C3E-AD46-0BD4FE37BC21}"/>
          </ac:spMkLst>
        </pc:spChg>
        <pc:grpChg chg="add del">
          <ac:chgData name="Arpan Sky" userId="f14545120bf64dd5" providerId="LiveId" clId="{11A66D4E-1731-4094-8269-F46F75EBC6D6}" dt="2024-05-19T01:18:28.444" v="1004" actId="26606"/>
          <ac:grpSpMkLst>
            <pc:docMk/>
            <pc:sldMk cId="2138677077" sldId="287"/>
            <ac:grpSpMk id="14" creationId="{4847F8C0-6201-4438-8F29-02EEDC5D5EB3}"/>
          </ac:grpSpMkLst>
        </pc:grpChg>
        <pc:grpChg chg="add del">
          <ac:chgData name="Arpan Sky" userId="f14545120bf64dd5" providerId="LiveId" clId="{11A66D4E-1731-4094-8269-F46F75EBC6D6}" dt="2024-05-19T01:18:28.444" v="1004" actId="26606"/>
          <ac:grpSpMkLst>
            <pc:docMk/>
            <pc:sldMk cId="2138677077" sldId="287"/>
            <ac:grpSpMk id="21" creationId="{2028193E-3468-4CCC-926A-5295B4D86280}"/>
          </ac:grpSpMkLst>
        </pc:grpChg>
        <pc:picChg chg="add mod ord">
          <ac:chgData name="Arpan Sky" userId="f14545120bf64dd5" providerId="LiveId" clId="{11A66D4E-1731-4094-8269-F46F75EBC6D6}" dt="2024-05-20T00:46:08.703" v="6717" actId="1076"/>
          <ac:picMkLst>
            <pc:docMk/>
            <pc:sldMk cId="2138677077" sldId="287"/>
            <ac:picMk id="4" creationId="{78F357C0-EE81-E03B-E6A1-057FDD7C03BE}"/>
          </ac:picMkLst>
        </pc:picChg>
        <pc:picChg chg="del mod ord">
          <ac:chgData name="Arpan Sky" userId="f14545120bf64dd5" providerId="LiveId" clId="{11A66D4E-1731-4094-8269-F46F75EBC6D6}" dt="2024-05-20T00:45:29.756" v="6710" actId="478"/>
          <ac:picMkLst>
            <pc:docMk/>
            <pc:sldMk cId="2138677077" sldId="287"/>
            <ac:picMk id="5" creationId="{977B55F4-64F4-1337-5794-27E52F3A171F}"/>
          </ac:picMkLst>
        </pc:picChg>
        <pc:picChg chg="add mod">
          <ac:chgData name="Arpan Sky" userId="f14545120bf64dd5" providerId="LiveId" clId="{11A66D4E-1731-4094-8269-F46F75EBC6D6}" dt="2024-05-20T00:46:11.515" v="6718" actId="1076"/>
          <ac:picMkLst>
            <pc:docMk/>
            <pc:sldMk cId="2138677077" sldId="287"/>
            <ac:picMk id="6" creationId="{6A1F15DD-D016-2417-5814-B3828FF22C74}"/>
          </ac:picMkLst>
        </pc:picChg>
        <pc:picChg chg="add mod">
          <ac:chgData name="Arpan Sky" userId="f14545120bf64dd5" providerId="LiveId" clId="{11A66D4E-1731-4094-8269-F46F75EBC6D6}" dt="2024-05-19T01:19:13.391" v="1011"/>
          <ac:picMkLst>
            <pc:docMk/>
            <pc:sldMk cId="2138677077" sldId="287"/>
            <ac:picMk id="7" creationId="{7C7F1734-9609-F44D-DE2A-87D18D232779}"/>
          </ac:picMkLst>
        </pc:picChg>
        <pc:picChg chg="add mod">
          <ac:chgData name="Arpan Sky" userId="f14545120bf64dd5" providerId="LiveId" clId="{11A66D4E-1731-4094-8269-F46F75EBC6D6}" dt="2024-05-20T00:46:42.598" v="6726" actId="1076"/>
          <ac:picMkLst>
            <pc:docMk/>
            <pc:sldMk cId="2138677077" sldId="287"/>
            <ac:picMk id="8" creationId="{45046F77-9598-143A-00DA-4D28AA431034}"/>
          </ac:picMkLst>
        </pc:picChg>
        <pc:picChg chg="add mod">
          <ac:chgData name="Arpan Sky" userId="f14545120bf64dd5" providerId="LiveId" clId="{11A66D4E-1731-4094-8269-F46F75EBC6D6}" dt="2024-05-20T00:46:44.976" v="6727" actId="1076"/>
          <ac:picMkLst>
            <pc:docMk/>
            <pc:sldMk cId="2138677077" sldId="287"/>
            <ac:picMk id="10" creationId="{C80E5C95-CACF-E8D8-3C27-104C7CC3EDD9}"/>
          </ac:picMkLst>
        </pc:picChg>
        <pc:picChg chg="add del mod">
          <ac:chgData name="Arpan Sky" userId="f14545120bf64dd5" providerId="LiveId" clId="{11A66D4E-1731-4094-8269-F46F75EBC6D6}" dt="2024-05-20T00:46:40.195" v="6725" actId="478"/>
          <ac:picMkLst>
            <pc:docMk/>
            <pc:sldMk cId="2138677077" sldId="287"/>
            <ac:picMk id="11" creationId="{CB73A0CE-98CF-129C-6B14-AAE646F96886}"/>
          </ac:picMkLst>
        </pc:picChg>
      </pc:sldChg>
      <pc:sldChg chg="addSp delSp modSp add mod setBg modAnim delDesignElem modNotesTx">
        <pc:chgData name="Arpan Sky" userId="f14545120bf64dd5" providerId="LiveId" clId="{11A66D4E-1731-4094-8269-F46F75EBC6D6}" dt="2024-05-20T01:17:45.182" v="7140" actId="11529"/>
        <pc:sldMkLst>
          <pc:docMk/>
          <pc:sldMk cId="2890920927" sldId="288"/>
        </pc:sldMkLst>
        <pc:spChg chg="mod">
          <ac:chgData name="Arpan Sky" userId="f14545120bf64dd5" providerId="LiveId" clId="{11A66D4E-1731-4094-8269-F46F75EBC6D6}" dt="2024-05-20T00:57:49.439" v="6899" actId="20577"/>
          <ac:spMkLst>
            <pc:docMk/>
            <pc:sldMk cId="2890920927" sldId="288"/>
            <ac:spMk id="2" creationId="{12FD0F47-7C05-F7FA-6158-C7B7088F64C4}"/>
          </ac:spMkLst>
        </pc:spChg>
        <pc:spChg chg="mod">
          <ac:chgData name="Arpan Sky" userId="f14545120bf64dd5" providerId="LiveId" clId="{11A66D4E-1731-4094-8269-F46F75EBC6D6}" dt="2024-05-20T00:56:48.376" v="6883" actId="1076"/>
          <ac:spMkLst>
            <pc:docMk/>
            <pc:sldMk cId="2890920927" sldId="288"/>
            <ac:spMk id="3" creationId="{628668D0-C3A6-8669-65BA-7ACC798A4285}"/>
          </ac:spMkLst>
        </pc:spChg>
        <pc:spChg chg="add del">
          <ac:chgData name="Arpan Sky" userId="f14545120bf64dd5" providerId="LiveId" clId="{11A66D4E-1731-4094-8269-F46F75EBC6D6}" dt="2024-05-19T15:53:25.909" v="2039" actId="26606"/>
          <ac:spMkLst>
            <pc:docMk/>
            <pc:sldMk cId="2890920927" sldId="288"/>
            <ac:spMk id="9" creationId="{7A675F33-98AF-4B83-A3BB-0780A23145E6}"/>
          </ac:spMkLst>
        </pc:spChg>
        <pc:spChg chg="add del">
          <ac:chgData name="Arpan Sky" userId="f14545120bf64dd5" providerId="LiveId" clId="{11A66D4E-1731-4094-8269-F46F75EBC6D6}" dt="2024-05-19T15:54:04.195" v="2047" actId="26606"/>
          <ac:spMkLst>
            <pc:docMk/>
            <pc:sldMk cId="2890920927" sldId="288"/>
            <ac:spMk id="11" creationId="{97AA172C-BD15-4903-8A76-97D21FA3AB83}"/>
          </ac:spMkLst>
        </pc:spChg>
        <pc:spChg chg="add del">
          <ac:chgData name="Arpan Sky" userId="f14545120bf64dd5" providerId="LiveId" clId="{11A66D4E-1731-4094-8269-F46F75EBC6D6}" dt="2024-05-19T15:54:04.195" v="2047" actId="26606"/>
          <ac:spMkLst>
            <pc:docMk/>
            <pc:sldMk cId="2890920927" sldId="288"/>
            <ac:spMk id="12" creationId="{BC4E708F-D5FF-4017-BC18-64B8182BB412}"/>
          </ac:spMkLst>
        </pc:spChg>
        <pc:spChg chg="add del">
          <ac:chgData name="Arpan Sky" userId="f14545120bf64dd5" providerId="LiveId" clId="{11A66D4E-1731-4094-8269-F46F75EBC6D6}" dt="2024-05-19T15:54:04.195" v="2047" actId="26606"/>
          <ac:spMkLst>
            <pc:docMk/>
            <pc:sldMk cId="2890920927" sldId="288"/>
            <ac:spMk id="13" creationId="{E26EB1C1-A23E-4558-84A2-F970731F1BE1}"/>
          </ac:spMkLst>
        </pc:spChg>
        <pc:spChg chg="add del">
          <ac:chgData name="Arpan Sky" userId="f14545120bf64dd5" providerId="LiveId" clId="{11A66D4E-1731-4094-8269-F46F75EBC6D6}" dt="2024-05-19T15:31:36.068" v="1478" actId="26606"/>
          <ac:spMkLst>
            <pc:docMk/>
            <pc:sldMk cId="2890920927" sldId="288"/>
            <ac:spMk id="14" creationId="{F806943C-BF32-4BF1-B6A7-69D90A7070DE}"/>
          </ac:spMkLst>
        </pc:spChg>
        <pc:spChg chg="add del">
          <ac:chgData name="Arpan Sky" userId="f14545120bf64dd5" providerId="LiveId" clId="{11A66D4E-1731-4094-8269-F46F75EBC6D6}" dt="2024-05-19T15:31:36.068" v="1478" actId="26606"/>
          <ac:spMkLst>
            <pc:docMk/>
            <pc:sldMk cId="2890920927" sldId="288"/>
            <ac:spMk id="16" creationId="{A878C6BF-28C8-4E12-B854-7A830D3E649C}"/>
          </ac:spMkLst>
        </pc:spChg>
        <pc:spChg chg="add del">
          <ac:chgData name="Arpan Sky" userId="f14545120bf64dd5" providerId="LiveId" clId="{11A66D4E-1731-4094-8269-F46F75EBC6D6}" dt="2024-05-19T15:31:43.606" v="1484" actId="26606"/>
          <ac:spMkLst>
            <pc:docMk/>
            <pc:sldMk cId="2890920927" sldId="288"/>
            <ac:spMk id="23" creationId="{15A54023-E435-4098-A370-AE54A007EB91}"/>
          </ac:spMkLst>
        </pc:spChg>
        <pc:spChg chg="add del">
          <ac:chgData name="Arpan Sky" userId="f14545120bf64dd5" providerId="LiveId" clId="{11A66D4E-1731-4094-8269-F46F75EBC6D6}" dt="2024-05-19T15:31:39.114" v="1480" actId="26606"/>
          <ac:spMkLst>
            <pc:docMk/>
            <pc:sldMk cId="2890920927" sldId="288"/>
            <ac:spMk id="25" creationId="{74AF5031-D100-43C2-A5E6-E680A0F96DD3}"/>
          </ac:spMkLst>
        </pc:spChg>
        <pc:spChg chg="add del">
          <ac:chgData name="Arpan Sky" userId="f14545120bf64dd5" providerId="LiveId" clId="{11A66D4E-1731-4094-8269-F46F75EBC6D6}" dt="2024-05-19T17:30:21.134" v="3659"/>
          <ac:spMkLst>
            <pc:docMk/>
            <pc:sldMk cId="2890920927" sldId="288"/>
            <ac:spMk id="27" creationId="{97AA172C-BD15-4903-8A76-97D21FA3AB83}"/>
          </ac:spMkLst>
        </pc:spChg>
        <pc:spChg chg="add del">
          <ac:chgData name="Arpan Sky" userId="f14545120bf64dd5" providerId="LiveId" clId="{11A66D4E-1731-4094-8269-F46F75EBC6D6}" dt="2024-05-19T17:30:21.134" v="3659"/>
          <ac:spMkLst>
            <pc:docMk/>
            <pc:sldMk cId="2890920927" sldId="288"/>
            <ac:spMk id="28" creationId="{BC4E708F-D5FF-4017-BC18-64B8182BB412}"/>
          </ac:spMkLst>
        </pc:spChg>
        <pc:spChg chg="add del">
          <ac:chgData name="Arpan Sky" userId="f14545120bf64dd5" providerId="LiveId" clId="{11A66D4E-1731-4094-8269-F46F75EBC6D6}" dt="2024-05-19T15:31:41.358" v="1482" actId="26606"/>
          <ac:spMkLst>
            <pc:docMk/>
            <pc:sldMk cId="2890920927" sldId="288"/>
            <ac:spMk id="29" creationId="{9753EEC9-11A6-4AF8-8CC6-192BB9C99B8A}"/>
          </ac:spMkLst>
        </pc:spChg>
        <pc:spChg chg="add del">
          <ac:chgData name="Arpan Sky" userId="f14545120bf64dd5" providerId="LiveId" clId="{11A66D4E-1731-4094-8269-F46F75EBC6D6}" dt="2024-05-19T15:31:41.358" v="1482" actId="26606"/>
          <ac:spMkLst>
            <pc:docMk/>
            <pc:sldMk cId="2890920927" sldId="288"/>
            <ac:spMk id="30" creationId="{3B19AD3C-A1FC-4D60-ACF3-207B49A9E85E}"/>
          </ac:spMkLst>
        </pc:spChg>
        <pc:spChg chg="add del">
          <ac:chgData name="Arpan Sky" userId="f14545120bf64dd5" providerId="LiveId" clId="{11A66D4E-1731-4094-8269-F46F75EBC6D6}" dt="2024-05-19T17:30:21.134" v="3659"/>
          <ac:spMkLst>
            <pc:docMk/>
            <pc:sldMk cId="2890920927" sldId="288"/>
            <ac:spMk id="32" creationId="{E26EB1C1-A23E-4558-84A2-F970731F1BE1}"/>
          </ac:spMkLst>
        </pc:spChg>
        <pc:spChg chg="add del">
          <ac:chgData name="Arpan Sky" userId="f14545120bf64dd5" providerId="LiveId" clId="{11A66D4E-1731-4094-8269-F46F75EBC6D6}" dt="2024-05-19T15:31:43.606" v="1484" actId="26606"/>
          <ac:spMkLst>
            <pc:docMk/>
            <pc:sldMk cId="2890920927" sldId="288"/>
            <ac:spMk id="33" creationId="{E49B76A8-D4D2-428D-84FA-657EEA587ED8}"/>
          </ac:spMkLst>
        </pc:spChg>
        <pc:spChg chg="add del">
          <ac:chgData name="Arpan Sky" userId="f14545120bf64dd5" providerId="LiveId" clId="{11A66D4E-1731-4094-8269-F46F75EBC6D6}" dt="2024-05-19T15:34:36.186" v="1524" actId="26606"/>
          <ac:spMkLst>
            <pc:docMk/>
            <pc:sldMk cId="2890920927" sldId="288"/>
            <ac:spMk id="37" creationId="{435E7948-170A-4DE1-8A31-A6D6A53D29FD}"/>
          </ac:spMkLst>
        </pc:spChg>
        <pc:spChg chg="add del">
          <ac:chgData name="Arpan Sky" userId="f14545120bf64dd5" providerId="LiveId" clId="{11A66D4E-1731-4094-8269-F46F75EBC6D6}" dt="2024-05-19T15:34:31.551" v="1521" actId="26606"/>
          <ac:spMkLst>
            <pc:docMk/>
            <pc:sldMk cId="2890920927" sldId="288"/>
            <ac:spMk id="44" creationId="{435E7948-170A-4DE1-8A31-A6D6A53D29FD}"/>
          </ac:spMkLst>
        </pc:spChg>
        <pc:spChg chg="add mod">
          <ac:chgData name="Arpan Sky" userId="f14545120bf64dd5" providerId="LiveId" clId="{11A66D4E-1731-4094-8269-F46F75EBC6D6}" dt="2024-05-20T00:56:44.638" v="6882" actId="1076"/>
          <ac:spMkLst>
            <pc:docMk/>
            <pc:sldMk cId="2890920927" sldId="288"/>
            <ac:spMk id="45" creationId="{BCB3C9C4-2E9D-EE8B-DE42-267FB2CFF46B}"/>
          </ac:spMkLst>
        </pc:spChg>
        <pc:spChg chg="add del">
          <ac:chgData name="Arpan Sky" userId="f14545120bf64dd5" providerId="LiveId" clId="{11A66D4E-1731-4094-8269-F46F75EBC6D6}" dt="2024-05-20T00:57:13.370" v="6889" actId="11529"/>
          <ac:spMkLst>
            <pc:docMk/>
            <pc:sldMk cId="2890920927" sldId="288"/>
            <ac:spMk id="52" creationId="{259DA2A5-496D-25D7-FF3F-5FE9C9223CFA}"/>
          </ac:spMkLst>
        </pc:spChg>
        <pc:spChg chg="add mod">
          <ac:chgData name="Arpan Sky" userId="f14545120bf64dd5" providerId="LiveId" clId="{11A66D4E-1731-4094-8269-F46F75EBC6D6}" dt="2024-05-20T00:57:31.527" v="6892" actId="207"/>
          <ac:spMkLst>
            <pc:docMk/>
            <pc:sldMk cId="2890920927" sldId="288"/>
            <ac:spMk id="53" creationId="{3C5D09EB-6C2B-FA3F-862F-14A693A569CF}"/>
          </ac:spMkLst>
        </pc:spChg>
        <pc:spChg chg="add">
          <ac:chgData name="Arpan Sky" userId="f14545120bf64dd5" providerId="LiveId" clId="{11A66D4E-1731-4094-8269-F46F75EBC6D6}" dt="2024-05-20T01:17:45.182" v="7140" actId="11529"/>
          <ac:spMkLst>
            <pc:docMk/>
            <pc:sldMk cId="2890920927" sldId="288"/>
            <ac:spMk id="54" creationId="{FD7C415A-276D-5A8F-850B-8C26922EEC08}"/>
          </ac:spMkLst>
        </pc:spChg>
        <pc:grpChg chg="add del">
          <ac:chgData name="Arpan Sky" userId="f14545120bf64dd5" providerId="LiveId" clId="{11A66D4E-1731-4094-8269-F46F75EBC6D6}" dt="2024-05-19T15:31:36.068" v="1478" actId="26606"/>
          <ac:grpSpMkLst>
            <pc:docMk/>
            <pc:sldMk cId="2890920927" sldId="288"/>
            <ac:grpSpMk id="18" creationId="{D6A7568C-128C-4A8A-81BA-1BED2DDAD31A}"/>
          </ac:grpSpMkLst>
        </pc:grpChg>
        <pc:grpChg chg="add del">
          <ac:chgData name="Arpan Sky" userId="f14545120bf64dd5" providerId="LiveId" clId="{11A66D4E-1731-4094-8269-F46F75EBC6D6}" dt="2024-05-19T15:54:04.195" v="2047" actId="26606"/>
          <ac:grpSpMkLst>
            <pc:docMk/>
            <pc:sldMk cId="2890920927" sldId="288"/>
            <ac:grpSpMk id="20" creationId="{7675D50F-4FED-42EB-830A-5468E3441CF9}"/>
          </ac:grpSpMkLst>
        </pc:grpChg>
        <pc:grpChg chg="add del">
          <ac:chgData name="Arpan Sky" userId="f14545120bf64dd5" providerId="LiveId" clId="{11A66D4E-1731-4094-8269-F46F75EBC6D6}" dt="2024-05-19T15:31:39.114" v="1480" actId="26606"/>
          <ac:grpSpMkLst>
            <pc:docMk/>
            <pc:sldMk cId="2890920927" sldId="288"/>
            <ac:grpSpMk id="26" creationId="{B096D047-D6C9-4CA7-A109-46B33A488F2F}"/>
          </ac:grpSpMkLst>
        </pc:grpChg>
        <pc:grpChg chg="add del">
          <ac:chgData name="Arpan Sky" userId="f14545120bf64dd5" providerId="LiveId" clId="{11A66D4E-1731-4094-8269-F46F75EBC6D6}" dt="2024-05-19T15:31:41.358" v="1482" actId="26606"/>
          <ac:grpSpMkLst>
            <pc:docMk/>
            <pc:sldMk cId="2890920927" sldId="288"/>
            <ac:grpSpMk id="31" creationId="{DF8C2EEE-638D-4787-8323-FEC25CABF59B}"/>
          </ac:grpSpMkLst>
        </pc:grpChg>
        <pc:grpChg chg="add del">
          <ac:chgData name="Arpan Sky" userId="f14545120bf64dd5" providerId="LiveId" clId="{11A66D4E-1731-4094-8269-F46F75EBC6D6}" dt="2024-05-19T15:31:43.606" v="1484" actId="26606"/>
          <ac:grpSpMkLst>
            <pc:docMk/>
            <pc:sldMk cId="2890920927" sldId="288"/>
            <ac:grpSpMk id="34" creationId="{8D463EDB-0644-4F84-9901-D2434D550912}"/>
          </ac:grpSpMkLst>
        </pc:grpChg>
        <pc:grpChg chg="add del">
          <ac:chgData name="Arpan Sky" userId="f14545120bf64dd5" providerId="LiveId" clId="{11A66D4E-1731-4094-8269-F46F75EBC6D6}" dt="2024-05-19T17:30:21.134" v="3659"/>
          <ac:grpSpMkLst>
            <pc:docMk/>
            <pc:sldMk cId="2890920927" sldId="288"/>
            <ac:grpSpMk id="35" creationId="{7675D50F-4FED-42EB-830A-5468E3441CF9}"/>
          </ac:grpSpMkLst>
        </pc:grpChg>
        <pc:grpChg chg="add del">
          <ac:chgData name="Arpan Sky" userId="f14545120bf64dd5" providerId="LiveId" clId="{11A66D4E-1731-4094-8269-F46F75EBC6D6}" dt="2024-05-19T15:34:36.186" v="1524" actId="26606"/>
          <ac:grpSpMkLst>
            <pc:docMk/>
            <pc:sldMk cId="2890920927" sldId="288"/>
            <ac:grpSpMk id="38" creationId="{0738C589-FA4B-4404-B651-8DF1FAE18095}"/>
          </ac:grpSpMkLst>
        </pc:grpChg>
        <pc:grpChg chg="add del">
          <ac:chgData name="Arpan Sky" userId="f14545120bf64dd5" providerId="LiveId" clId="{11A66D4E-1731-4094-8269-F46F75EBC6D6}" dt="2024-05-19T15:34:31.551" v="1521" actId="26606"/>
          <ac:grpSpMkLst>
            <pc:docMk/>
            <pc:sldMk cId="2890920927" sldId="288"/>
            <ac:grpSpMk id="46" creationId="{0738C589-FA4B-4404-B651-8DF1FAE18095}"/>
          </ac:grpSpMkLst>
        </pc:grpChg>
        <pc:picChg chg="add del mod">
          <ac:chgData name="Arpan Sky" userId="f14545120bf64dd5" providerId="LiveId" clId="{11A66D4E-1731-4094-8269-F46F75EBC6D6}" dt="2024-05-19T15:52:10.658" v="1983" actId="478"/>
          <ac:picMkLst>
            <pc:docMk/>
            <pc:sldMk cId="2890920927" sldId="288"/>
            <ac:picMk id="4" creationId="{65C340B3-F9D5-0DE4-1745-B0872AB337A7}"/>
          </ac:picMkLst>
        </pc:picChg>
        <pc:picChg chg="del mod ord">
          <ac:chgData name="Arpan Sky" userId="f14545120bf64dd5" providerId="LiveId" clId="{11A66D4E-1731-4094-8269-F46F75EBC6D6}" dt="2024-05-20T00:53:15.716" v="6793" actId="478"/>
          <ac:picMkLst>
            <pc:docMk/>
            <pc:sldMk cId="2890920927" sldId="288"/>
            <ac:picMk id="5" creationId="{977B55F4-64F4-1337-5794-27E52F3A171F}"/>
          </ac:picMkLst>
        </pc:picChg>
        <pc:picChg chg="add mod">
          <ac:chgData name="Arpan Sky" userId="f14545120bf64dd5" providerId="LiveId" clId="{11A66D4E-1731-4094-8269-F46F75EBC6D6}" dt="2024-05-20T01:01:19.862" v="6979" actId="1076"/>
          <ac:picMkLst>
            <pc:docMk/>
            <pc:sldMk cId="2890920927" sldId="288"/>
            <ac:picMk id="6" creationId="{721B9C1D-3E51-02C9-12C2-83FE04C34F99}"/>
          </ac:picMkLst>
        </pc:picChg>
        <pc:picChg chg="add del mod">
          <ac:chgData name="Arpan Sky" userId="f14545120bf64dd5" providerId="LiveId" clId="{11A66D4E-1731-4094-8269-F46F75EBC6D6}" dt="2024-05-20T00:54:12.371" v="6797" actId="478"/>
          <ac:picMkLst>
            <pc:docMk/>
            <pc:sldMk cId="2890920927" sldId="288"/>
            <ac:picMk id="7" creationId="{018938AD-C579-25F5-0B92-9D37A59BF8F5}"/>
          </ac:picMkLst>
        </pc:picChg>
        <pc:picChg chg="add mod">
          <ac:chgData name="Arpan Sky" userId="f14545120bf64dd5" providerId="LiveId" clId="{11A66D4E-1731-4094-8269-F46F75EBC6D6}" dt="2024-05-20T00:56:51.069" v="6885" actId="1076"/>
          <ac:picMkLst>
            <pc:docMk/>
            <pc:sldMk cId="2890920927" sldId="288"/>
            <ac:picMk id="8" creationId="{76AD74D4-21CF-F225-D09D-FF07099AF4AA}"/>
          </ac:picMkLst>
        </pc:picChg>
        <pc:picChg chg="add mod">
          <ac:chgData name="Arpan Sky" userId="f14545120bf64dd5" providerId="LiveId" clId="{11A66D4E-1731-4094-8269-F46F75EBC6D6}" dt="2024-05-20T00:56:49.459" v="6884" actId="1076"/>
          <ac:picMkLst>
            <pc:docMk/>
            <pc:sldMk cId="2890920927" sldId="288"/>
            <ac:picMk id="10" creationId="{4E49B07D-0B55-B8EE-4C6D-BD035D258813}"/>
          </ac:picMkLst>
        </pc:picChg>
        <pc:picChg chg="add mod">
          <ac:chgData name="Arpan Sky" userId="f14545120bf64dd5" providerId="LiveId" clId="{11A66D4E-1731-4094-8269-F46F75EBC6D6}" dt="2024-05-20T01:01:16.963" v="6978" actId="1076"/>
          <ac:picMkLst>
            <pc:docMk/>
            <pc:sldMk cId="2890920927" sldId="288"/>
            <ac:picMk id="43" creationId="{90A34404-4A97-9758-6A13-24798FC0BEAE}"/>
          </ac:picMkLst>
        </pc:picChg>
      </pc:sldChg>
      <pc:sldChg chg="addSp delSp modSp add mod setBg modAnim delDesignElem">
        <pc:chgData name="Arpan Sky" userId="f14545120bf64dd5" providerId="LiveId" clId="{11A66D4E-1731-4094-8269-F46F75EBC6D6}" dt="2024-05-20T00:50:28.434" v="6756" actId="1076"/>
        <pc:sldMkLst>
          <pc:docMk/>
          <pc:sldMk cId="3377564897" sldId="289"/>
        </pc:sldMkLst>
        <pc:spChg chg="mod">
          <ac:chgData name="Arpan Sky" userId="f14545120bf64dd5" providerId="LiveId" clId="{11A66D4E-1731-4094-8269-F46F75EBC6D6}" dt="2024-05-20T00:48:28.350" v="6741" actId="207"/>
          <ac:spMkLst>
            <pc:docMk/>
            <pc:sldMk cId="3377564897" sldId="289"/>
            <ac:spMk id="2" creationId="{12FD0F47-7C05-F7FA-6158-C7B7088F64C4}"/>
          </ac:spMkLst>
        </pc:spChg>
        <pc:spChg chg="mod ord">
          <ac:chgData name="Arpan Sky" userId="f14545120bf64dd5" providerId="LiveId" clId="{11A66D4E-1731-4094-8269-F46F75EBC6D6}" dt="2024-05-20T00:48:33.357" v="6742" actId="207"/>
          <ac:spMkLst>
            <pc:docMk/>
            <pc:sldMk cId="3377564897" sldId="289"/>
            <ac:spMk id="3" creationId="{628668D0-C3A6-8669-65BA-7ACC798A4285}"/>
          </ac:spMkLst>
        </pc:spChg>
        <pc:spChg chg="add mod">
          <ac:chgData name="Arpan Sky" userId="f14545120bf64dd5" providerId="LiveId" clId="{11A66D4E-1731-4094-8269-F46F75EBC6D6}" dt="2024-05-20T00:49:06.993" v="6748" actId="692"/>
          <ac:spMkLst>
            <pc:docMk/>
            <pc:sldMk cId="3377564897" sldId="289"/>
            <ac:spMk id="6" creationId="{9ACF7B49-DF8D-45F6-B024-44E92770F525}"/>
          </ac:spMkLst>
        </pc:spChg>
        <pc:spChg chg="add mod">
          <ac:chgData name="Arpan Sky" userId="f14545120bf64dd5" providerId="LiveId" clId="{11A66D4E-1731-4094-8269-F46F75EBC6D6}" dt="2024-05-20T00:49:22.878" v="6750" actId="207"/>
          <ac:spMkLst>
            <pc:docMk/>
            <pc:sldMk cId="3377564897" sldId="289"/>
            <ac:spMk id="7" creationId="{AA5E9103-9275-B282-F905-B5ACE22F2834}"/>
          </ac:spMkLst>
        </pc:spChg>
        <pc:spChg chg="add mod">
          <ac:chgData name="Arpan Sky" userId="f14545120bf64dd5" providerId="LiveId" clId="{11A66D4E-1731-4094-8269-F46F75EBC6D6}" dt="2024-05-20T00:49:36.131" v="6752" actId="207"/>
          <ac:spMkLst>
            <pc:docMk/>
            <pc:sldMk cId="3377564897" sldId="289"/>
            <ac:spMk id="8" creationId="{3B1E3877-16DE-002B-92DE-044B86C44D4C}"/>
          </ac:spMkLst>
        </pc:spChg>
        <pc:spChg chg="add del">
          <ac:chgData name="Arpan Sky" userId="f14545120bf64dd5" providerId="LiveId" clId="{11A66D4E-1731-4094-8269-F46F75EBC6D6}" dt="2024-05-19T17:30:21.134" v="3659"/>
          <ac:spMkLst>
            <pc:docMk/>
            <pc:sldMk cId="3377564897" sldId="289"/>
            <ac:spMk id="9" creationId="{7A675F33-98AF-4B83-A3BB-0780A23145E6}"/>
          </ac:spMkLst>
        </pc:spChg>
        <pc:spChg chg="add del">
          <ac:chgData name="Arpan Sky" userId="f14545120bf64dd5" providerId="LiveId" clId="{11A66D4E-1731-4094-8269-F46F75EBC6D6}" dt="2024-05-19T15:32:48.953" v="1498" actId="26606"/>
          <ac:spMkLst>
            <pc:docMk/>
            <pc:sldMk cId="3377564897" sldId="289"/>
            <ac:spMk id="21" creationId="{CBEC666E-043C-4EA7-B3A5-55D2F52D57E5}"/>
          </ac:spMkLst>
        </pc:spChg>
        <pc:spChg chg="add del">
          <ac:chgData name="Arpan Sky" userId="f14545120bf64dd5" providerId="LiveId" clId="{11A66D4E-1731-4094-8269-F46F75EBC6D6}" dt="2024-05-19T15:32:48.953" v="1498" actId="26606"/>
          <ac:spMkLst>
            <pc:docMk/>
            <pc:sldMk cId="3377564897" sldId="289"/>
            <ac:spMk id="23" creationId="{D05C369B-0FDD-402D-9EE1-858137FB5D04}"/>
          </ac:spMkLst>
        </pc:spChg>
        <pc:spChg chg="add del">
          <ac:chgData name="Arpan Sky" userId="f14545120bf64dd5" providerId="LiveId" clId="{11A66D4E-1731-4094-8269-F46F75EBC6D6}" dt="2024-05-19T15:32:42.820" v="1497" actId="26606"/>
          <ac:spMkLst>
            <pc:docMk/>
            <pc:sldMk cId="3377564897" sldId="289"/>
            <ac:spMk id="42" creationId="{2BDB7F85-D796-4A23-94A0-EAB405E0B52E}"/>
          </ac:spMkLst>
        </pc:spChg>
        <pc:grpChg chg="add del">
          <ac:chgData name="Arpan Sky" userId="f14545120bf64dd5" providerId="LiveId" clId="{11A66D4E-1731-4094-8269-F46F75EBC6D6}" dt="2024-05-19T15:32:48.953" v="1498" actId="26606"/>
          <ac:grpSpMkLst>
            <pc:docMk/>
            <pc:sldMk cId="3377564897" sldId="289"/>
            <ac:grpSpMk id="14" creationId="{D7C08167-CFBF-4DCB-8E96-04970AB110F3}"/>
          </ac:grpSpMkLst>
        </pc:grpChg>
        <pc:grpChg chg="add del">
          <ac:chgData name="Arpan Sky" userId="f14545120bf64dd5" providerId="LiveId" clId="{11A66D4E-1731-4094-8269-F46F75EBC6D6}" dt="2024-05-19T15:32:48.953" v="1498" actId="26606"/>
          <ac:grpSpMkLst>
            <pc:docMk/>
            <pc:sldMk cId="3377564897" sldId="289"/>
            <ac:grpSpMk id="25" creationId="{ADDE2C3E-3205-470A-BD3C-E856A8E21FC0}"/>
          </ac:grpSpMkLst>
        </pc:grpChg>
        <pc:grpChg chg="add del">
          <ac:chgData name="Arpan Sky" userId="f14545120bf64dd5" providerId="LiveId" clId="{11A66D4E-1731-4094-8269-F46F75EBC6D6}" dt="2024-05-19T15:32:42.820" v="1497" actId="26606"/>
          <ac:grpSpMkLst>
            <pc:docMk/>
            <pc:sldMk cId="3377564897" sldId="289"/>
            <ac:grpSpMk id="35" creationId="{D7C08167-CFBF-4DCB-8E96-04970AB110F3}"/>
          </ac:grpSpMkLst>
        </pc:grpChg>
        <pc:grpChg chg="add del">
          <ac:chgData name="Arpan Sky" userId="f14545120bf64dd5" providerId="LiveId" clId="{11A66D4E-1731-4094-8269-F46F75EBC6D6}" dt="2024-05-19T15:32:42.820" v="1497" actId="26606"/>
          <ac:grpSpMkLst>
            <pc:docMk/>
            <pc:sldMk cId="3377564897" sldId="289"/>
            <ac:grpSpMk id="44" creationId="{77DDCDD8-143F-41FD-A4BE-4A424229FA59}"/>
          </ac:grpSpMkLst>
        </pc:grpChg>
        <pc:picChg chg="add mod">
          <ac:chgData name="Arpan Sky" userId="f14545120bf64dd5" providerId="LiveId" clId="{11A66D4E-1731-4094-8269-F46F75EBC6D6}" dt="2024-05-20T00:50:12.710" v="6754" actId="1076"/>
          <ac:picMkLst>
            <pc:docMk/>
            <pc:sldMk cId="3377564897" sldId="289"/>
            <ac:picMk id="4" creationId="{4273760E-0BDF-7744-B990-1A50920789BA}"/>
          </ac:picMkLst>
        </pc:picChg>
        <pc:picChg chg="del mod ord">
          <ac:chgData name="Arpan Sky" userId="f14545120bf64dd5" providerId="LiveId" clId="{11A66D4E-1731-4094-8269-F46F75EBC6D6}" dt="2024-05-20T00:48:19.247" v="6740" actId="478"/>
          <ac:picMkLst>
            <pc:docMk/>
            <pc:sldMk cId="3377564897" sldId="289"/>
            <ac:picMk id="5" creationId="{977B55F4-64F4-1337-5794-27E52F3A171F}"/>
          </ac:picMkLst>
        </pc:picChg>
        <pc:picChg chg="add mod">
          <ac:chgData name="Arpan Sky" userId="f14545120bf64dd5" providerId="LiveId" clId="{11A66D4E-1731-4094-8269-F46F75EBC6D6}" dt="2024-05-20T00:50:28.434" v="6756" actId="1076"/>
          <ac:picMkLst>
            <pc:docMk/>
            <pc:sldMk cId="3377564897" sldId="289"/>
            <ac:picMk id="11" creationId="{E2A72AF9-065F-E6EB-6B2F-6DA7FDD50D6A}"/>
          </ac:picMkLst>
        </pc:picChg>
      </pc:sldChg>
      <pc:sldChg chg="addSp modSp add del mod modAnim">
        <pc:chgData name="Arpan Sky" userId="f14545120bf64dd5" providerId="LiveId" clId="{11A66D4E-1731-4094-8269-F46F75EBC6D6}" dt="2024-05-19T23:26:18.925" v="5473" actId="2696"/>
        <pc:sldMkLst>
          <pc:docMk/>
          <pc:sldMk cId="1866793282" sldId="290"/>
        </pc:sldMkLst>
        <pc:spChg chg="mod">
          <ac:chgData name="Arpan Sky" userId="f14545120bf64dd5" providerId="LiveId" clId="{11A66D4E-1731-4094-8269-F46F75EBC6D6}" dt="2024-05-19T23:24:11.611" v="5426"/>
          <ac:spMkLst>
            <pc:docMk/>
            <pc:sldMk cId="1866793282" sldId="290"/>
            <ac:spMk id="2" creationId="{12FD0F47-7C05-F7FA-6158-C7B7088F64C4}"/>
          </ac:spMkLst>
        </pc:spChg>
        <pc:spChg chg="mod ord">
          <ac:chgData name="Arpan Sky" userId="f14545120bf64dd5" providerId="LiveId" clId="{11A66D4E-1731-4094-8269-F46F75EBC6D6}" dt="2024-05-19T23:26:06.056" v="5472" actId="6549"/>
          <ac:spMkLst>
            <pc:docMk/>
            <pc:sldMk cId="1866793282" sldId="290"/>
            <ac:spMk id="3" creationId="{628668D0-C3A6-8669-65BA-7ACC798A4285}"/>
          </ac:spMkLst>
        </pc:spChg>
        <pc:spChg chg="add mod">
          <ac:chgData name="Arpan Sky" userId="f14545120bf64dd5" providerId="LiveId" clId="{11A66D4E-1731-4094-8269-F46F75EBC6D6}" dt="2024-05-19T23:25:17.980" v="5446" actId="6549"/>
          <ac:spMkLst>
            <pc:docMk/>
            <pc:sldMk cId="1866793282" sldId="290"/>
            <ac:spMk id="6" creationId="{A2A7C9B5-6C6F-8F39-7F53-F56B6A2523B3}"/>
          </ac:spMkLst>
        </pc:spChg>
        <pc:picChg chg="mod">
          <ac:chgData name="Arpan Sky" userId="f14545120bf64dd5" providerId="LiveId" clId="{11A66D4E-1731-4094-8269-F46F75EBC6D6}" dt="2024-05-19T23:26:00.962" v="5468" actId="1076"/>
          <ac:picMkLst>
            <pc:docMk/>
            <pc:sldMk cId="1866793282" sldId="290"/>
            <ac:picMk id="5" creationId="{977B55F4-64F4-1337-5794-27E52F3A171F}"/>
          </ac:picMkLst>
        </pc:picChg>
      </pc:sldChg>
      <pc:sldChg chg="addSp modSp new mod setBg">
        <pc:chgData name="Arpan Sky" userId="f14545120bf64dd5" providerId="LiveId" clId="{11A66D4E-1731-4094-8269-F46F75EBC6D6}" dt="2024-05-20T01:15:10.711" v="7124" actId="692"/>
        <pc:sldMkLst>
          <pc:docMk/>
          <pc:sldMk cId="3263573328" sldId="290"/>
        </pc:sldMkLst>
        <pc:spChg chg="mod">
          <ac:chgData name="Arpan Sky" userId="f14545120bf64dd5" providerId="LiveId" clId="{11A66D4E-1731-4094-8269-F46F75EBC6D6}" dt="2024-05-20T01:14:54.626" v="7121" actId="20577"/>
          <ac:spMkLst>
            <pc:docMk/>
            <pc:sldMk cId="3263573328" sldId="290"/>
            <ac:spMk id="2" creationId="{0946FC05-4428-1405-3798-CDE525D07BDF}"/>
          </ac:spMkLst>
        </pc:spChg>
        <pc:spChg chg="mod">
          <ac:chgData name="Arpan Sky" userId="f14545120bf64dd5" providerId="LiveId" clId="{11A66D4E-1731-4094-8269-F46F75EBC6D6}" dt="2024-05-20T01:14:28.140" v="7116" actId="1076"/>
          <ac:spMkLst>
            <pc:docMk/>
            <pc:sldMk cId="3263573328" sldId="290"/>
            <ac:spMk id="3" creationId="{80B2D652-EA5C-A6C2-E731-EE0FF3F8B94C}"/>
          </ac:spMkLst>
        </pc:spChg>
        <pc:spChg chg="add mod">
          <ac:chgData name="Arpan Sky" userId="f14545120bf64dd5" providerId="LiveId" clId="{11A66D4E-1731-4094-8269-F46F75EBC6D6}" dt="2024-05-20T01:14:48.962" v="7120" actId="1076"/>
          <ac:spMkLst>
            <pc:docMk/>
            <pc:sldMk cId="3263573328" sldId="290"/>
            <ac:spMk id="4" creationId="{C2B2A93D-0195-3CED-1BE9-735E1C0BCA08}"/>
          </ac:spMkLst>
        </pc:spChg>
        <pc:spChg chg="add mod">
          <ac:chgData name="Arpan Sky" userId="f14545120bf64dd5" providerId="LiveId" clId="{11A66D4E-1731-4094-8269-F46F75EBC6D6}" dt="2024-05-20T01:15:10.711" v="7124" actId="692"/>
          <ac:spMkLst>
            <pc:docMk/>
            <pc:sldMk cId="3263573328" sldId="290"/>
            <ac:spMk id="5" creationId="{865C4AA6-F8B1-3199-0E21-B5DD81F5996E}"/>
          </ac:spMkLst>
        </pc:spChg>
      </pc:sldChg>
      <pc:sldMasterChg chg="setBg modSldLayout">
        <pc:chgData name="Arpan Sky" userId="f14545120bf64dd5" providerId="LiveId" clId="{11A66D4E-1731-4094-8269-F46F75EBC6D6}" dt="2024-05-19T23:58:15.756" v="6193"/>
        <pc:sldMasterMkLst>
          <pc:docMk/>
          <pc:sldMasterMk cId="129609889" sldId="2147483708"/>
        </pc:sldMasterMkLst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3487853063" sldId="2147483709"/>
          </pc:sldLayoutMkLst>
        </pc:sldLayoutChg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3353901241" sldId="2147483710"/>
          </pc:sldLayoutMkLst>
        </pc:sldLayoutChg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3761480850" sldId="2147483711"/>
          </pc:sldLayoutMkLst>
        </pc:sldLayoutChg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1873543369" sldId="2147483712"/>
          </pc:sldLayoutMkLst>
        </pc:sldLayoutChg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492216767" sldId="2147483713"/>
          </pc:sldLayoutMkLst>
        </pc:sldLayoutChg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316871847" sldId="2147483714"/>
          </pc:sldLayoutMkLst>
        </pc:sldLayoutChg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3215786146" sldId="2147483715"/>
          </pc:sldLayoutMkLst>
        </pc:sldLayoutChg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1754667041" sldId="2147483716"/>
          </pc:sldLayoutMkLst>
        </pc:sldLayoutChg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256938577" sldId="2147483717"/>
          </pc:sldLayoutMkLst>
        </pc:sldLayoutChg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3770641983" sldId="2147483718"/>
          </pc:sldLayoutMkLst>
        </pc:sldLayoutChg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3424748522" sldId="2147483719"/>
          </pc:sldLayoutMkLst>
        </pc:sldLayoutChg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4239648605" sldId="2147483720"/>
          </pc:sldLayoutMkLst>
        </pc:sldLayoutChg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3109993238" sldId="2147483721"/>
          </pc:sldLayoutMkLst>
        </pc:sldLayoutChg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819220441" sldId="2147483722"/>
          </pc:sldLayoutMkLst>
        </pc:sldLayoutChg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1454179290" sldId="2147483723"/>
          </pc:sldLayoutMkLst>
        </pc:sldLayoutChg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2796823933" sldId="2147483724"/>
          </pc:sldLayoutMkLst>
        </pc:sldLayoutChg>
        <pc:sldLayoutChg chg="setBg">
          <pc:chgData name="Arpan Sky" userId="f14545120bf64dd5" providerId="LiveId" clId="{11A66D4E-1731-4094-8269-F46F75EBC6D6}" dt="2024-05-19T23:58:15.756" v="6193"/>
          <pc:sldLayoutMkLst>
            <pc:docMk/>
            <pc:sldMasterMk cId="129609889" sldId="2147483708"/>
            <pc:sldLayoutMk cId="3602322207" sldId="214748372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A1B80-A788-4BE3-9E43-8CDBA06F743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B825E-5858-43F2-B5C3-D0B95949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8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825E-5858-43F2-B5C3-D0B9594999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5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Correction : Accuracy and Loss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825E-5858-43F2-B5C3-D0B9594999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5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Correction : Accuracy and Loss vs Epoch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825E-5858-43F2-B5C3-D0B9594999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Correction : Accuracy and Loss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825E-5858-43F2-B5C3-D0B9594999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4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Correction : Accuracy and Loss ( Training and validation loss )  Per Epoch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825E-5858-43F2-B5C3-D0B9594999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5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4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648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3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0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9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2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8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3E4CDF-1029-4A0D-9B31-E6BF7E03166F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A10A6-A76A-45A8-828D-EF7040A1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panUchicago/German-Traffic-Sign-Classificatio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bstract background of data">
            <a:extLst>
              <a:ext uri="{FF2B5EF4-FFF2-40B4-BE49-F238E27FC236}">
                <a16:creationId xmlns:a16="http://schemas.microsoft.com/office/drawing/2014/main" id="{32A148A8-A721-5CDD-0877-7DAA71A4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270000" dist="1816100" dir="17280000" sx="192000" sy="192000" algn="ctr" rotWithShape="0">
              <a:schemeClr val="bg1">
                <a:alpha val="0"/>
              </a:schemeClr>
            </a:outerShdw>
          </a:effectLst>
        </p:spPr>
      </p:pic>
      <p:pic>
        <p:nvPicPr>
          <p:cNvPr id="18" name="Picture 17" descr="Abstract background of data">
            <a:extLst>
              <a:ext uri="{FF2B5EF4-FFF2-40B4-BE49-F238E27FC236}">
                <a16:creationId xmlns:a16="http://schemas.microsoft.com/office/drawing/2014/main" id="{849DA9F1-6425-0A9A-8F54-C26F03FB0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D0F47-7C05-F7FA-6158-C7B7088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76046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i="0" dirty="0">
                <a:solidFill>
                  <a:srgbClr val="C00000"/>
                </a:solidFill>
                <a:effectLst/>
                <a:latin typeface="-apple-system"/>
              </a:rPr>
              <a:t>German Traffic Sign Classification Using TensorFlow</a:t>
            </a:r>
            <a:br>
              <a:rPr lang="en-US" sz="5000" b="1" i="0" dirty="0">
                <a:solidFill>
                  <a:schemeClr val="tx1"/>
                </a:solidFill>
                <a:effectLst/>
                <a:latin typeface="-apple-system"/>
              </a:rPr>
            </a:br>
            <a:br>
              <a:rPr lang="en-US" sz="5000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68D0-C3A6-8669-65BA-7ACC798A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099984"/>
            <a:ext cx="8825658" cy="1272536"/>
          </a:xfrm>
        </p:spPr>
        <p:txBody>
          <a:bodyPr>
            <a:normAutofit fontScale="92500" lnSpcReduction="20000"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Söhne"/>
              </a:rPr>
              <a:t>Arpan Pradhan</a:t>
            </a:r>
          </a:p>
          <a:p>
            <a:r>
              <a:rPr lang="en-US" b="1" dirty="0">
                <a:solidFill>
                  <a:srgbClr val="C00000"/>
                </a:solidFill>
                <a:latin typeface="Söhne"/>
              </a:rPr>
              <a:t>5-18-2024 </a:t>
            </a:r>
          </a:p>
          <a:p>
            <a:r>
              <a:rPr lang="en-US" b="1" dirty="0">
                <a:solidFill>
                  <a:srgbClr val="C00000"/>
                </a:solidFill>
                <a:latin typeface="Söhne"/>
              </a:rPr>
              <a:t>GitHub link: </a:t>
            </a:r>
            <a:r>
              <a:rPr lang="en-US" b="1" dirty="0">
                <a:solidFill>
                  <a:srgbClr val="C00000"/>
                </a:solidFill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https://github.com/ArpanUchicago/German-Traffic-Sign-Classification</a:t>
            </a:r>
            <a:endParaRPr lang="en-US" b="1" dirty="0">
              <a:solidFill>
                <a:srgbClr val="C00000"/>
              </a:solidFill>
              <a:latin typeface="Söhne"/>
            </a:endParaRPr>
          </a:p>
          <a:p>
            <a:endParaRPr lang="en-US" b="1" dirty="0">
              <a:solidFill>
                <a:srgbClr val="C00000"/>
              </a:solidFill>
              <a:latin typeface="Söhne"/>
            </a:endParaRPr>
          </a:p>
          <a:p>
            <a:endParaRPr lang="en-US" b="1" dirty="0">
              <a:solidFill>
                <a:srgbClr val="C00000"/>
              </a:solidFill>
              <a:latin typeface="Söhne"/>
            </a:endParaRPr>
          </a:p>
          <a:p>
            <a:endParaRPr lang="en-US" b="1" i="0" dirty="0">
              <a:solidFill>
                <a:srgbClr val="C00000"/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D8C42F-622D-4CE3-96DB-4425A462DD15}"/>
              </a:ext>
            </a:extLst>
          </p:cNvPr>
          <p:cNvSpPr/>
          <p:nvPr/>
        </p:nvSpPr>
        <p:spPr>
          <a:xfrm>
            <a:off x="77821" y="77821"/>
            <a:ext cx="12013660" cy="66439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C1994D-2E64-2307-78F4-21EA9EEF7D41}"/>
              </a:ext>
            </a:extLst>
          </p:cNvPr>
          <p:cNvSpPr/>
          <p:nvPr/>
        </p:nvSpPr>
        <p:spPr>
          <a:xfrm>
            <a:off x="1068388" y="1750979"/>
            <a:ext cx="8581450" cy="2164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2B03E0-BAA1-EA3F-89AE-DBB0C0EAF12A}"/>
              </a:ext>
            </a:extLst>
          </p:cNvPr>
          <p:cNvSpPr/>
          <p:nvPr/>
        </p:nvSpPr>
        <p:spPr>
          <a:xfrm>
            <a:off x="903371" y="1853466"/>
            <a:ext cx="9328826" cy="28015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6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0F47-7C05-F7FA-6158-C7B7088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72" y="1608226"/>
            <a:ext cx="8001000" cy="48463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en-US" sz="3600" dirty="0">
                <a:solidFill>
                  <a:srgbClr val="C00000"/>
                </a:solidFill>
              </a:rPr>
              <a:t>Data Augmentation</a:t>
            </a:r>
            <a:br>
              <a:rPr lang="en-US" sz="2000" dirty="0"/>
            </a:br>
            <a:br>
              <a:rPr lang="en-US" sz="2000" dirty="0"/>
            </a:br>
            <a:br>
              <a:rPr lang="en-US" sz="4100" dirty="0"/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68D0-C3A6-8669-65BA-7ACC798A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876" y="752273"/>
            <a:ext cx="11429232" cy="3472255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Augmentation boosts dataset size and exposes models to varied perspectives, aiding robust feature extraction.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Keras ‘ImageDataGenerator’ to define and apply transformations like rotation, zoom, shear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Incorporate augmented data into model training using ‘model.fit_generator’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Model achieved over 99% training accuracy, indicating improved learning capability.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Test and Validation accuracy also increases, showcasing enhanced generalization.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9447527-6DBB-09F2-A403-36832DC13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0" y="4848661"/>
            <a:ext cx="11493240" cy="10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C1C097-F270-9718-C5DB-44FD256C8BD6}"/>
              </a:ext>
            </a:extLst>
          </p:cNvPr>
          <p:cNvSpPr/>
          <p:nvPr/>
        </p:nvSpPr>
        <p:spPr>
          <a:xfrm>
            <a:off x="281876" y="1021404"/>
            <a:ext cx="11231587" cy="33268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3825F9-90F7-3AC8-79AD-0581C1645D92}"/>
              </a:ext>
            </a:extLst>
          </p:cNvPr>
          <p:cNvSpPr txBox="1"/>
          <p:nvPr/>
        </p:nvSpPr>
        <p:spPr>
          <a:xfrm>
            <a:off x="4562273" y="5889087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Augmented Images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7463F6-1BAE-67A0-6778-AA2219A2FEEC}"/>
              </a:ext>
            </a:extLst>
          </p:cNvPr>
          <p:cNvSpPr/>
          <p:nvPr/>
        </p:nvSpPr>
        <p:spPr>
          <a:xfrm>
            <a:off x="281876" y="4630366"/>
            <a:ext cx="11829060" cy="18677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057BD81-0363-CEFD-ECA2-6E15D6AF8C19}"/>
              </a:ext>
            </a:extLst>
          </p:cNvPr>
          <p:cNvSpPr/>
          <p:nvPr/>
        </p:nvSpPr>
        <p:spPr>
          <a:xfrm>
            <a:off x="5252936" y="4027251"/>
            <a:ext cx="330741" cy="6031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0F47-7C05-F7FA-6158-C7B7088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3" y="570814"/>
            <a:ext cx="6439711" cy="155496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700" b="1" i="0" dirty="0">
                <a:solidFill>
                  <a:srgbClr val="C00000"/>
                </a:solidFill>
                <a:effectLst/>
                <a:latin typeface="-apple-system"/>
              </a:rPr>
              <a:t>Model Performance After </a:t>
            </a:r>
            <a:r>
              <a:rPr lang="en-US" sz="2700" b="1" dirty="0">
                <a:solidFill>
                  <a:srgbClr val="C00000"/>
                </a:solidFill>
                <a:latin typeface="-apple-system"/>
              </a:rPr>
              <a:t>D</a:t>
            </a:r>
            <a:r>
              <a:rPr lang="en-US" sz="2700" b="1" i="0" dirty="0">
                <a:solidFill>
                  <a:srgbClr val="C00000"/>
                </a:solidFill>
                <a:effectLst/>
                <a:latin typeface="-apple-system"/>
              </a:rPr>
              <a:t>ata </a:t>
            </a:r>
            <a:r>
              <a:rPr lang="en-US" sz="2700" b="1" dirty="0">
                <a:solidFill>
                  <a:srgbClr val="C00000"/>
                </a:solidFill>
                <a:latin typeface="-apple-system"/>
              </a:rPr>
              <a:t>A</a:t>
            </a:r>
            <a:r>
              <a:rPr lang="en-US" sz="2700" b="1" i="0" dirty="0">
                <a:solidFill>
                  <a:srgbClr val="C00000"/>
                </a:solidFill>
                <a:effectLst/>
                <a:latin typeface="-apple-system"/>
              </a:rPr>
              <a:t>ugmentation </a:t>
            </a:r>
            <a:br>
              <a:rPr lang="en-US" sz="2000" b="1" i="0" dirty="0">
                <a:solidFill>
                  <a:srgbClr val="C00000"/>
                </a:solidFill>
                <a:effectLst/>
                <a:latin typeface="-apple-system"/>
              </a:rPr>
            </a:br>
            <a:br>
              <a:rPr lang="en-US" sz="3400" b="1" i="0" dirty="0">
                <a:solidFill>
                  <a:srgbClr val="C00000"/>
                </a:solidFill>
                <a:effectLst/>
                <a:latin typeface="-apple-system"/>
              </a:rPr>
            </a:br>
            <a:br>
              <a:rPr lang="en-US" sz="3400" b="0" i="0" dirty="0">
                <a:solidFill>
                  <a:srgbClr val="C00000"/>
                </a:solidFill>
                <a:effectLst/>
                <a:latin typeface="Söhne"/>
              </a:rPr>
            </a:br>
            <a:endParaRPr lang="en-US" sz="34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68D0-C3A6-8669-65BA-7ACC798A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03" y="1348294"/>
            <a:ext cx="4240581" cy="47998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Training and validation gap is still high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Model is underfitting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6" name="Picture 5" descr="A graph of accuracy with blue and orange lines&#10;&#10;Description automatically generated">
            <a:extLst>
              <a:ext uri="{FF2B5EF4-FFF2-40B4-BE49-F238E27FC236}">
                <a16:creationId xmlns:a16="http://schemas.microsoft.com/office/drawing/2014/main" id="{721B9C1D-3E51-02C9-12C2-83FE04C34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5" r="-2" b="-2"/>
          <a:stretch/>
        </p:blipFill>
        <p:spPr bwMode="auto">
          <a:xfrm>
            <a:off x="6031388" y="1141586"/>
            <a:ext cx="3910519" cy="2750852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AD74D4-21CF-F225-D09D-FF07099AF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33" y="4135302"/>
            <a:ext cx="2638425" cy="447675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E49B07D-0B55-B8EE-4C6D-BD035D258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84" y="2660490"/>
            <a:ext cx="3441528" cy="1087728"/>
          </a:xfrm>
          <a:prstGeom prst="rect">
            <a:avLst/>
          </a:prstGeom>
        </p:spPr>
      </p:pic>
      <p:pic>
        <p:nvPicPr>
          <p:cNvPr id="43" name="Picture 42" descr="A graph of a performance&#10;&#10;Description automatically generated with medium confidence">
            <a:extLst>
              <a:ext uri="{FF2B5EF4-FFF2-40B4-BE49-F238E27FC236}">
                <a16:creationId xmlns:a16="http://schemas.microsoft.com/office/drawing/2014/main" id="{90A34404-4A97-9758-6A13-24798FC0B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906" y="3892438"/>
            <a:ext cx="4029075" cy="295953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CB3C9C4-2E9D-EE8B-DE42-267FB2CFF46B}"/>
              </a:ext>
            </a:extLst>
          </p:cNvPr>
          <p:cNvSpPr/>
          <p:nvPr/>
        </p:nvSpPr>
        <p:spPr>
          <a:xfrm>
            <a:off x="207803" y="1207347"/>
            <a:ext cx="4787421" cy="39489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5D09EB-6C2B-FA3F-862F-14A693A569CF}"/>
              </a:ext>
            </a:extLst>
          </p:cNvPr>
          <p:cNvSpPr/>
          <p:nvPr/>
        </p:nvSpPr>
        <p:spPr>
          <a:xfrm>
            <a:off x="5505456" y="1172488"/>
            <a:ext cx="4787421" cy="55395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D7C415A-276D-5A8F-850B-8C26922EEC08}"/>
              </a:ext>
            </a:extLst>
          </p:cNvPr>
          <p:cNvSpPr/>
          <p:nvPr/>
        </p:nvSpPr>
        <p:spPr>
          <a:xfrm>
            <a:off x="4854102" y="3035030"/>
            <a:ext cx="1089804" cy="583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2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0F47-7C05-F7FA-6158-C7B7088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32" y="529986"/>
            <a:ext cx="4656115" cy="157118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 b="1" dirty="0">
                <a:solidFill>
                  <a:srgbClr val="C00000"/>
                </a:solidFill>
                <a:latin typeface="-apple-system"/>
              </a:rPr>
              <a:t> </a:t>
            </a:r>
            <a:br>
              <a:rPr lang="en-US" sz="4100" b="1" dirty="0">
                <a:solidFill>
                  <a:srgbClr val="C00000"/>
                </a:solidFill>
                <a:latin typeface="-apple-system"/>
              </a:rPr>
            </a:br>
            <a:r>
              <a:rPr lang="en-US" sz="3100" b="1" dirty="0">
                <a:solidFill>
                  <a:srgbClr val="C00000"/>
                </a:solidFill>
                <a:latin typeface="-apple-system"/>
              </a:rPr>
              <a:t>PROPOSED SOLUTION:</a:t>
            </a:r>
            <a:br>
              <a:rPr lang="en-US" sz="4100" b="1" dirty="0">
                <a:solidFill>
                  <a:srgbClr val="C00000"/>
                </a:solidFill>
                <a:latin typeface="-apple-system"/>
              </a:rPr>
            </a:br>
            <a:br>
              <a:rPr lang="en-US" sz="4100" b="1" i="0" dirty="0">
                <a:solidFill>
                  <a:srgbClr val="C00000"/>
                </a:solidFill>
                <a:effectLst/>
                <a:latin typeface="-apple-system"/>
              </a:rPr>
            </a:br>
            <a:br>
              <a:rPr lang="en-US" sz="4100" b="0" i="0" dirty="0">
                <a:solidFill>
                  <a:srgbClr val="C00000"/>
                </a:solidFill>
                <a:effectLst/>
                <a:latin typeface="Söhne"/>
              </a:rPr>
            </a:br>
            <a:endParaRPr lang="en-US" sz="41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68D0-C3A6-8669-65BA-7ACC798A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2" y="800446"/>
            <a:ext cx="4389220" cy="308582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Dropout layers may overly regularize the model, leading to underfitting.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Remove one dropout layer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Training and validation accuracy and loss curves before after dropout layer removal.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Improved convergence and model performance matrices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 descr="A graph of accuracy and validate&#10;&#10;Description automatically generated with medium confidence">
            <a:extLst>
              <a:ext uri="{FF2B5EF4-FFF2-40B4-BE49-F238E27FC236}">
                <a16:creationId xmlns:a16="http://schemas.microsoft.com/office/drawing/2014/main" id="{C8EF63B4-E902-A447-D8AF-13C0E778D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3" b="-2"/>
          <a:stretch/>
        </p:blipFill>
        <p:spPr bwMode="auto">
          <a:xfrm>
            <a:off x="5278121" y="3675955"/>
            <a:ext cx="2738050" cy="2725904"/>
          </a:xfrm>
          <a:prstGeom prst="rect">
            <a:avLst/>
          </a:prstGeom>
          <a:noFill/>
        </p:spPr>
      </p:pic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15274958-BA13-D607-73F1-5B6BE9A0E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12" y="3601216"/>
            <a:ext cx="3656115" cy="2875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087BBF-CD85-37C9-FBAC-F585CAA62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604" y="346652"/>
            <a:ext cx="5896798" cy="241016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7A29431-BA97-652B-5E50-0DECB3B91BAA}"/>
              </a:ext>
            </a:extLst>
          </p:cNvPr>
          <p:cNvSpPr/>
          <p:nvPr/>
        </p:nvSpPr>
        <p:spPr>
          <a:xfrm>
            <a:off x="0" y="77821"/>
            <a:ext cx="4581728" cy="3929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E42D42-008D-3DF8-8CE6-8779C5A0249F}"/>
              </a:ext>
            </a:extLst>
          </p:cNvPr>
          <p:cNvSpPr/>
          <p:nvPr/>
        </p:nvSpPr>
        <p:spPr>
          <a:xfrm>
            <a:off x="4847847" y="77821"/>
            <a:ext cx="7152421" cy="6527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7C6EF9E-66EA-DA8A-C8D6-4FBB64FD5AFF}"/>
              </a:ext>
            </a:extLst>
          </p:cNvPr>
          <p:cNvSpPr/>
          <p:nvPr/>
        </p:nvSpPr>
        <p:spPr>
          <a:xfrm>
            <a:off x="4153711" y="3044757"/>
            <a:ext cx="1124410" cy="1642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6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0F47-7C05-F7FA-6158-C7B7088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87" y="454786"/>
            <a:ext cx="5408613" cy="223946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-apple-system"/>
              </a:rPr>
              <a:t>Web Image Prediction Results.</a:t>
            </a:r>
            <a:br>
              <a:rPr lang="en-US" sz="4100" b="1" dirty="0">
                <a:solidFill>
                  <a:srgbClr val="C00000"/>
                </a:solidFill>
                <a:latin typeface="-apple-system"/>
              </a:rPr>
            </a:br>
            <a:br>
              <a:rPr lang="en-US" sz="4100" b="1" dirty="0">
                <a:latin typeface="-apple-system"/>
              </a:rPr>
            </a:br>
            <a:br>
              <a:rPr lang="en-US" sz="4100" b="1" i="0" dirty="0">
                <a:effectLst/>
                <a:latin typeface="-apple-system"/>
              </a:rPr>
            </a:br>
            <a:br>
              <a:rPr lang="en-US" sz="4100" b="0" i="0" dirty="0">
                <a:effectLst/>
                <a:latin typeface="Söhne"/>
              </a:rPr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68D0-C3A6-8669-65BA-7ACC798A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5039" y="1129508"/>
            <a:ext cx="5819285" cy="156474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Applied the trained model to predict the class labels of web images.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 Evaluated model performance on five web images.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3820F-8023-EC92-1AD9-2DA821145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0" r="-3" b="23364"/>
          <a:stretch/>
        </p:blipFill>
        <p:spPr>
          <a:xfrm>
            <a:off x="959577" y="884929"/>
            <a:ext cx="4809744" cy="2246151"/>
          </a:xfrm>
          <a:custGeom>
            <a:avLst/>
            <a:gdLst/>
            <a:ahLst/>
            <a:cxnLst/>
            <a:rect l="l" t="t" r="r" b="b"/>
            <a:pathLst>
              <a:path w="4809744" h="2246151">
                <a:moveTo>
                  <a:pt x="0" y="0"/>
                </a:moveTo>
                <a:lnTo>
                  <a:pt x="4809744" y="0"/>
                </a:lnTo>
                <a:lnTo>
                  <a:pt x="4809744" y="1767389"/>
                </a:lnTo>
                <a:lnTo>
                  <a:pt x="4330982" y="2246151"/>
                </a:lnTo>
                <a:lnTo>
                  <a:pt x="0" y="2246151"/>
                </a:lnTo>
                <a:close/>
              </a:path>
            </a:pathLst>
          </a:cu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3CA878C-2DD9-5769-2301-EDED46DA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41" y="2876550"/>
            <a:ext cx="2887942" cy="11049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48F9D41-DD02-6259-D766-766740CFD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119" y="4240098"/>
            <a:ext cx="2867025" cy="495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8A4FC-317B-30E9-2246-AD875F5C2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577" y="3451901"/>
            <a:ext cx="4020986" cy="240130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77B824-457B-4588-A4C7-1417F704DC74}"/>
              </a:ext>
            </a:extLst>
          </p:cNvPr>
          <p:cNvSpPr/>
          <p:nvPr/>
        </p:nvSpPr>
        <p:spPr>
          <a:xfrm>
            <a:off x="5976844" y="353645"/>
            <a:ext cx="5819285" cy="5045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BBE92D-79A1-6E25-4FFA-F33292E0BAD3}"/>
              </a:ext>
            </a:extLst>
          </p:cNvPr>
          <p:cNvSpPr/>
          <p:nvPr/>
        </p:nvSpPr>
        <p:spPr>
          <a:xfrm>
            <a:off x="282102" y="194553"/>
            <a:ext cx="5606376" cy="58755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FB5F2B2-700D-A91A-4B61-284461D5DC5A}"/>
              </a:ext>
            </a:extLst>
          </p:cNvPr>
          <p:cNvSpPr/>
          <p:nvPr/>
        </p:nvSpPr>
        <p:spPr>
          <a:xfrm>
            <a:off x="5769321" y="2509736"/>
            <a:ext cx="796632" cy="285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0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0F47-7C05-F7FA-6158-C7B7088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44" y="152530"/>
            <a:ext cx="7271068" cy="18745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Results (Accuracy) and Learnings from the methodology:</a:t>
            </a:r>
            <a:br>
              <a:rPr lang="en-US" sz="4100" b="1" i="0" dirty="0">
                <a:solidFill>
                  <a:srgbClr val="C00000"/>
                </a:solidFill>
                <a:effectLst/>
                <a:latin typeface="-apple-system"/>
              </a:rPr>
            </a:br>
            <a:br>
              <a:rPr lang="en-US" sz="4100" b="0" i="0" dirty="0">
                <a:effectLst/>
                <a:latin typeface="Söhne"/>
              </a:rPr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68D0-C3A6-8669-65BA-7ACC798A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28" y="1440180"/>
            <a:ext cx="11939144" cy="4759452"/>
          </a:xfrm>
        </p:spPr>
        <p:txBody>
          <a:bodyPr>
            <a:normAutofit fontScale="47500" lnSpcReduction="2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rgbClr val="C00000"/>
                </a:solidFill>
              </a:rPr>
              <a:t>Achieved 97.52% test accuracy through the adoption of a deep learning framework, despite the intricate nature of the dataset.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rgbClr val="C00000"/>
                </a:solidFill>
              </a:rPr>
              <a:t>Advanced data augmentation techniques, such as rotation, zooming, and shearing, were instrumental in enriching the dataset, thereby enhancing the model's generalization capabilities.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rgbClr val="C00000"/>
                </a:solidFill>
              </a:rPr>
              <a:t>Strategies to mitigate overfitting and underfitting were rigorously implemented, including the incorporation of convolutional layers and fine-tuning of learning rates to optimize gradient descent.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rgbClr val="C00000"/>
                </a:solidFill>
              </a:rPr>
              <a:t>Diligent removal of dropout layers further refined the model's architecture, contributing to improved performance metrics.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rgbClr val="C00000"/>
                </a:solidFill>
              </a:rPr>
              <a:t>These combined efforts resulted in a substantial boost in the model's robustness and adaptability, affirming the efficacy of the deep learning approach in tackling complex datasets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4500" dirty="0">
              <a:solidFill>
                <a:srgbClr val="C0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670B9-5645-77C0-0851-9EEA6EDBC527}"/>
              </a:ext>
            </a:extLst>
          </p:cNvPr>
          <p:cNvSpPr/>
          <p:nvPr/>
        </p:nvSpPr>
        <p:spPr>
          <a:xfrm>
            <a:off x="126428" y="1245140"/>
            <a:ext cx="11939144" cy="51879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897A3-3FBC-2B3F-8609-57C393395FF4}"/>
              </a:ext>
            </a:extLst>
          </p:cNvPr>
          <p:cNvSpPr/>
          <p:nvPr/>
        </p:nvSpPr>
        <p:spPr>
          <a:xfrm>
            <a:off x="126428" y="0"/>
            <a:ext cx="6751027" cy="10116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0F47-7C05-F7FA-6158-C7B7088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188" y="433155"/>
            <a:ext cx="8001000" cy="124358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 b="1" i="0" dirty="0">
                <a:solidFill>
                  <a:srgbClr val="C00000"/>
                </a:solidFill>
                <a:effectLst/>
                <a:latin typeface="-apple-system"/>
              </a:rPr>
              <a:t>Future work</a:t>
            </a:r>
            <a:br>
              <a:rPr lang="en-US" sz="4100" b="1" i="0" dirty="0">
                <a:solidFill>
                  <a:srgbClr val="C00000"/>
                </a:solidFill>
                <a:effectLst/>
                <a:latin typeface="-apple-system"/>
              </a:rPr>
            </a:br>
            <a:br>
              <a:rPr lang="en-US" sz="4100" b="0" i="0" dirty="0">
                <a:solidFill>
                  <a:srgbClr val="C00000"/>
                </a:solidFill>
                <a:effectLst/>
                <a:latin typeface="Söhne"/>
              </a:rPr>
            </a:br>
            <a:endParaRPr lang="en-US" sz="41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68D0-C3A6-8669-65BA-7ACC798A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036" y="915178"/>
            <a:ext cx="10942870" cy="5650214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Enhanced Data Collection: Employ active learning strategies to iteratively collect new samples which falls within underrepresented classes. Utilize techniques like crowd-sourcing or domain adaptation to gather diverse data across different geographic regions and environmental conditions, ensuring comprehensive coverage of real-world scenarios.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Fine-Tuning Architectures: Conduct systematic hyperparameter tuning experiments using random search or Bayesian optimization to optimize network architectures.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Transfer Learning: Investigate domain adaptation methods such as domain adversarial training or gradient reversal layers to adapt pre-trained models from related domains (e.g., general object recognition) to the specific task of traffic sign classification.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Semantic Segmentation: Implement state-of-the-art semantic segmentation architectures like U-Net or DeepLabv3+ tailored to traffic sign segmentation tasks.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Real-time Deployment: Optimize model architectures for deployment on resource-constrained platforms by employing techniques like model quantization, weight pruning, or knowledge distillation.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Deployment in Autonomous Vehicles: Develop customized inference pipelines tailored to the latency and throughput requirements of autonomous driving systems, incorporating techniques like model pipelining or asynchronous processing to maximize utilization of computational resources.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00FDBD-BD14-0249-748E-A7E4FFCEAC8A}"/>
              </a:ext>
            </a:extLst>
          </p:cNvPr>
          <p:cNvSpPr/>
          <p:nvPr/>
        </p:nvSpPr>
        <p:spPr>
          <a:xfrm>
            <a:off x="264171" y="725763"/>
            <a:ext cx="11778672" cy="61322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52479-7CDD-BAC6-C6DC-A5827CF154AE}"/>
              </a:ext>
            </a:extLst>
          </p:cNvPr>
          <p:cNvSpPr/>
          <p:nvPr/>
        </p:nvSpPr>
        <p:spPr>
          <a:xfrm>
            <a:off x="5264188" y="0"/>
            <a:ext cx="2654127" cy="622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FC05-4428-1405-3798-CDE525D07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149485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REFERENCES: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2D652-EA5C-A6C2-E731-EE0FF3F8B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219" y="2597285"/>
            <a:ext cx="8825658" cy="861420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Slim, J. (n.d.). German Traffic Signs. Bitbucket. Retrieved from https://bitbucket.org/jadslim/german-traffic-signs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2A93D-0195-3CED-1BE9-735E1C0BCA08}"/>
              </a:ext>
            </a:extLst>
          </p:cNvPr>
          <p:cNvSpPr/>
          <p:nvPr/>
        </p:nvSpPr>
        <p:spPr>
          <a:xfrm>
            <a:off x="931219" y="2836134"/>
            <a:ext cx="7240015" cy="12451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C4AA6-F8B1-3199-0E21-B5DD81F5996E}"/>
              </a:ext>
            </a:extLst>
          </p:cNvPr>
          <p:cNvSpPr/>
          <p:nvPr/>
        </p:nvSpPr>
        <p:spPr>
          <a:xfrm>
            <a:off x="931219" y="2022542"/>
            <a:ext cx="2920934" cy="5747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7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66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1" name="Oval 170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9DF628-3DC1-41BF-9730-E680D7FC2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D0F47-7C05-F7FA-6158-C7B7088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714"/>
            <a:ext cx="12192000" cy="1318191"/>
          </a:xfr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Problem Statement :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23695FD-17A6-460C-AFB4-A56F8DFB4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68D0-C3A6-8669-65BA-7ACC798A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88477"/>
            <a:ext cx="12192000" cy="5569523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The German Traffic Sign Recognition Benchmark (GTSRB) dataset presents a challenge in accurately classifying traffic sign images, which is crucial for developing robust autonomous driving systems. With over 50,000 labeled images across 43 classes, the dataset poses a classification task with significant complexity due to variations in lighting conditions, occlusions, and geometric transformations.</a:t>
            </a:r>
          </a:p>
          <a:p>
            <a:pPr algn="just">
              <a:lnSpc>
                <a:spcPct val="90000"/>
              </a:lnSpc>
            </a:pPr>
            <a:endParaRPr lang="en-US" sz="1800" dirty="0">
              <a:solidFill>
                <a:srgbClr val="C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To address this challenge, the task involves implementing the LeNet convolutional neural network architecture to classify traffic sign images with high accuracy and efficiency. </a:t>
            </a:r>
          </a:p>
        </p:txBody>
      </p:sp>
      <p:pic>
        <p:nvPicPr>
          <p:cNvPr id="35" name="Graphic 34" descr="Brainstorm with solid fill">
            <a:extLst>
              <a:ext uri="{FF2B5EF4-FFF2-40B4-BE49-F238E27FC236}">
                <a16:creationId xmlns:a16="http://schemas.microsoft.com/office/drawing/2014/main" id="{B8A5D2E1-16BE-A3F2-4447-D3B751C35E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79812" y="374077"/>
            <a:ext cx="914400" cy="9144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6F37ABE-6C2E-D62D-03FE-75A23A264A23}"/>
              </a:ext>
            </a:extLst>
          </p:cNvPr>
          <p:cNvSpPr/>
          <p:nvPr/>
        </p:nvSpPr>
        <p:spPr>
          <a:xfrm>
            <a:off x="0" y="1396721"/>
            <a:ext cx="12192000" cy="30990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2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0F47-7C05-F7FA-6158-C7B7088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8579" y="4487332"/>
            <a:ext cx="56271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300" b="1" i="0" dirty="0"/>
            </a:br>
            <a:br>
              <a:rPr lang="en-US" sz="3300" dirty="0"/>
            </a:b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68D0-C3A6-8669-65BA-7ACC798A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11" y="306257"/>
            <a:ext cx="6626072" cy="3283683"/>
          </a:xfrm>
          <a:noFill/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buFont typeface="Wingdings 3" panose="05040102010807070707" pitchFamily="18" charset="2"/>
              <a:buChar char=""/>
            </a:pPr>
            <a:endParaRPr lang="en-US" sz="1900" dirty="0">
              <a:solidFill>
                <a:schemeClr val="tx2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en-US" sz="1900" b="1" dirty="0">
                <a:solidFill>
                  <a:srgbClr val="C00000"/>
                </a:solidFill>
              </a:rPr>
              <a:t>Limited Data per Class: Dataset contains 43 classes, ununiformly distributed within each class.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1900" b="1" dirty="0">
                <a:solidFill>
                  <a:srgbClr val="C00000"/>
                </a:solidFill>
              </a:rPr>
              <a:t>Class Imbalance: Some classes had significantly fewer samples, causing imbalanced class distributions.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1900" b="1" dirty="0">
                <a:solidFill>
                  <a:srgbClr val="C00000"/>
                </a:solidFill>
              </a:rPr>
              <a:t>Model Overfitting: Risk of overfitting due to smaller dataset size, especially for classes with fewer instances.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1900" b="1" dirty="0">
                <a:solidFill>
                  <a:srgbClr val="C00000"/>
                </a:solidFill>
              </a:rPr>
              <a:t>Feature Representations: Despite limited data, the model is expected to learn informative features</a:t>
            </a:r>
            <a:r>
              <a:rPr lang="en-US" sz="1900" b="1" dirty="0">
                <a:solidFill>
                  <a:schemeClr val="tx2"/>
                </a:solidFill>
              </a:rPr>
              <a:t>.</a:t>
            </a:r>
          </a:p>
          <a:p>
            <a:endParaRPr lang="en-US" sz="1900" dirty="0">
              <a:solidFill>
                <a:schemeClr val="tx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694F12-F809-3068-9BC5-5AE1663A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25" y="3672236"/>
            <a:ext cx="6487443" cy="26554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5A1381-2D9F-91EA-031B-70BA687A9732}"/>
              </a:ext>
            </a:extLst>
          </p:cNvPr>
          <p:cNvSpPr txBox="1"/>
          <p:nvPr/>
        </p:nvSpPr>
        <p:spPr>
          <a:xfrm>
            <a:off x="824287" y="6268459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Non-Uniform distribution of train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378E6-1F37-6DFB-66C6-D9FD162F0387}"/>
              </a:ext>
            </a:extLst>
          </p:cNvPr>
          <p:cNvSpPr txBox="1"/>
          <p:nvPr/>
        </p:nvSpPr>
        <p:spPr>
          <a:xfrm>
            <a:off x="8014263" y="4797781"/>
            <a:ext cx="343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Images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F88FE9D-413E-8C3E-5313-8FBA0681D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942" y="998572"/>
            <a:ext cx="4521708" cy="4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DAF6047-A7E3-EC90-DEF9-6A30173C1501}"/>
              </a:ext>
            </a:extLst>
          </p:cNvPr>
          <p:cNvSpPr/>
          <p:nvPr/>
        </p:nvSpPr>
        <p:spPr>
          <a:xfrm>
            <a:off x="257611" y="223961"/>
            <a:ext cx="11821613" cy="65700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A5AF8-9CE6-0735-DD59-664ACA347535}"/>
              </a:ext>
            </a:extLst>
          </p:cNvPr>
          <p:cNvSpPr/>
          <p:nvPr/>
        </p:nvSpPr>
        <p:spPr>
          <a:xfrm>
            <a:off x="7084921" y="943577"/>
            <a:ext cx="4862380" cy="51307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Research with solid fill">
            <a:extLst>
              <a:ext uri="{FF2B5EF4-FFF2-40B4-BE49-F238E27FC236}">
                <a16:creationId xmlns:a16="http://schemas.microsoft.com/office/drawing/2014/main" id="{931A0E1B-3FC4-06CB-D495-7E7DF0352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2792" y="3132740"/>
            <a:ext cx="914400" cy="914400"/>
          </a:xfrm>
          <a:prstGeom prst="rect">
            <a:avLst/>
          </a:prstGeom>
        </p:spPr>
      </p:pic>
      <p:pic>
        <p:nvPicPr>
          <p:cNvPr id="45" name="Graphic 44" descr="Images with solid fill">
            <a:extLst>
              <a:ext uri="{FF2B5EF4-FFF2-40B4-BE49-F238E27FC236}">
                <a16:creationId xmlns:a16="http://schemas.microsoft.com/office/drawing/2014/main" id="{AA585EA9-60DE-F592-6C06-FA11A4066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9596" y="64008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60EA960-45A0-19C8-4905-4713588F1FE6}"/>
              </a:ext>
            </a:extLst>
          </p:cNvPr>
          <p:cNvSpPr txBox="1"/>
          <p:nvPr/>
        </p:nvSpPr>
        <p:spPr>
          <a:xfrm>
            <a:off x="8817701" y="609453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Train images</a:t>
            </a:r>
          </a:p>
        </p:txBody>
      </p:sp>
    </p:spTree>
    <p:extLst>
      <p:ext uri="{BB962C8B-B14F-4D97-AF65-F5344CB8AC3E}">
        <p14:creationId xmlns:p14="http://schemas.microsoft.com/office/powerpoint/2010/main" val="223215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1" name="Picture 3160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62" name="Picture 3161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63" name="Oval 3162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164" name="Picture 3163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65" name="Picture 3164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66" name="Rectangle 3165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D0F47-7C05-F7FA-6158-C7B7088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112" y="452718"/>
            <a:ext cx="5629222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900">
                <a:effectLst/>
              </a:rPr>
            </a:br>
            <a:br>
              <a:rPr lang="en-US" sz="2900">
                <a:effectLst/>
              </a:rPr>
            </a:br>
            <a:endParaRPr lang="en-US" sz="2900"/>
          </a:p>
        </p:txBody>
      </p:sp>
      <p:sp>
        <p:nvSpPr>
          <p:cNvPr id="3167" name="Freeform 7">
            <a:extLst>
              <a:ext uri="{FF2B5EF4-FFF2-40B4-BE49-F238E27FC236}">
                <a16:creationId xmlns:a16="http://schemas.microsoft.com/office/drawing/2014/main" id="{053E741A-7A7D-46A0-ACB7-0736C3293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8" name="Rectangle 3167">
            <a:extLst>
              <a:ext uri="{FF2B5EF4-FFF2-40B4-BE49-F238E27FC236}">
                <a16:creationId xmlns:a16="http://schemas.microsoft.com/office/drawing/2014/main" id="{9C61CB9C-DF84-425E-928F-6B6ABABCE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Freeform 5">
            <a:extLst>
              <a:ext uri="{FF2B5EF4-FFF2-40B4-BE49-F238E27FC236}">
                <a16:creationId xmlns:a16="http://schemas.microsoft.com/office/drawing/2014/main" id="{F7ECE4AC-C37F-40D5-9FE4-F07DE92F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70" name="Rectangle 3169">
            <a:extLst>
              <a:ext uri="{FF2B5EF4-FFF2-40B4-BE49-F238E27FC236}">
                <a16:creationId xmlns:a16="http://schemas.microsoft.com/office/drawing/2014/main" id="{7B983088-62B5-4A2F-8098-BBF212104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68D0-C3A6-8669-65BA-7ACC798A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65" y="118872"/>
            <a:ext cx="6962550" cy="6739128"/>
          </a:xfrm>
          <a:solidFill>
            <a:schemeClr val="tx1"/>
          </a:solidFill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500" b="1" dirty="0">
              <a:solidFill>
                <a:schemeClr val="tx1"/>
              </a:solidFill>
            </a:endParaRPr>
          </a:p>
          <a:p>
            <a:pPr>
              <a:lnSpc>
                <a:spcPct val="220000"/>
              </a:lnSpc>
              <a:buFont typeface="Wingdings 3" charset="2"/>
              <a:buChar char=""/>
            </a:pPr>
            <a:endParaRPr lang="en-US" sz="4800" b="1" dirty="0">
              <a:solidFill>
                <a:srgbClr val="C00000"/>
              </a:solidFill>
            </a:endParaRPr>
          </a:p>
          <a:p>
            <a:pPr>
              <a:lnSpc>
                <a:spcPct val="220000"/>
              </a:lnSpc>
              <a:buFont typeface="Wingdings 3" charset="2"/>
              <a:buChar char=""/>
            </a:pPr>
            <a:endParaRPr lang="en-US" sz="4800" b="1" dirty="0">
              <a:solidFill>
                <a:srgbClr val="C00000"/>
              </a:solidFill>
            </a:endParaRPr>
          </a:p>
          <a:p>
            <a:pPr>
              <a:lnSpc>
                <a:spcPct val="220000"/>
              </a:lnSpc>
              <a:buFont typeface="Wingdings 3" charset="2"/>
              <a:buChar char=""/>
            </a:pPr>
            <a:r>
              <a:rPr lang="en-US" sz="4800" b="1" dirty="0">
                <a:solidFill>
                  <a:srgbClr val="C00000"/>
                </a:solidFill>
              </a:rPr>
              <a:t>Grayscale Conversion: Converted RGB images to Grayscale</a:t>
            </a:r>
          </a:p>
          <a:p>
            <a:pPr>
              <a:lnSpc>
                <a:spcPct val="220000"/>
              </a:lnSpc>
              <a:buFont typeface="Wingdings 3" charset="2"/>
              <a:buChar char=""/>
            </a:pPr>
            <a:r>
              <a:rPr lang="en-US" sz="4800" b="1" dirty="0">
                <a:solidFill>
                  <a:srgbClr val="C00000"/>
                </a:solidFill>
              </a:rPr>
              <a:t>Histogram Equalization: Enhanced image contrast and standardize lighting.</a:t>
            </a:r>
          </a:p>
          <a:p>
            <a:pPr>
              <a:lnSpc>
                <a:spcPct val="220000"/>
              </a:lnSpc>
              <a:buFont typeface="Wingdings 3" charset="2"/>
              <a:buChar char=""/>
            </a:pPr>
            <a:r>
              <a:rPr lang="en-US" sz="4800" b="1" dirty="0">
                <a:solidFill>
                  <a:srgbClr val="C00000"/>
                </a:solidFill>
              </a:rPr>
              <a:t>Example code: img = cv2.equalizeHist(img)</a:t>
            </a:r>
          </a:p>
          <a:p>
            <a:pPr>
              <a:lnSpc>
                <a:spcPct val="220000"/>
              </a:lnSpc>
              <a:buFont typeface="Wingdings 3" charset="2"/>
              <a:buChar char=""/>
            </a:pPr>
            <a:r>
              <a:rPr lang="en-US" sz="4800" b="1" dirty="0">
                <a:solidFill>
                  <a:srgbClr val="C00000"/>
                </a:solidFill>
              </a:rPr>
              <a:t>Enhanced image contrast and standardize lighting.</a:t>
            </a:r>
          </a:p>
          <a:p>
            <a:pPr>
              <a:lnSpc>
                <a:spcPct val="220000"/>
              </a:lnSpc>
              <a:buFont typeface="Wingdings 3" charset="2"/>
              <a:buChar char=""/>
            </a:pPr>
            <a:r>
              <a:rPr lang="en-US" sz="4800" b="1" dirty="0">
                <a:solidFill>
                  <a:srgbClr val="C00000"/>
                </a:solidFill>
              </a:rPr>
              <a:t>Example code: img = cv2.equalizeHist(img)</a:t>
            </a:r>
          </a:p>
          <a:p>
            <a:pPr>
              <a:lnSpc>
                <a:spcPct val="220000"/>
              </a:lnSpc>
              <a:buFont typeface="Wingdings 3" charset="2"/>
              <a:buChar char=""/>
            </a:pPr>
            <a:r>
              <a:rPr lang="en-US" sz="4800" b="1" dirty="0">
                <a:solidFill>
                  <a:srgbClr val="C00000"/>
                </a:solidFill>
              </a:rPr>
              <a:t>One-Hot Encoding: Converted categorical labels to binary vectors.</a:t>
            </a:r>
          </a:p>
          <a:p>
            <a:pPr>
              <a:lnSpc>
                <a:spcPct val="220000"/>
              </a:lnSpc>
              <a:buFont typeface="Wingdings 3" charset="2"/>
              <a:buChar char=""/>
            </a:pPr>
            <a:r>
              <a:rPr lang="en-US" sz="4800" b="1" dirty="0">
                <a:solidFill>
                  <a:srgbClr val="C00000"/>
                </a:solidFill>
              </a:rPr>
              <a:t>Normalization: Scale pixel values to [0, 1] range for model training.</a:t>
            </a:r>
          </a:p>
          <a:p>
            <a:pPr>
              <a:lnSpc>
                <a:spcPct val="220000"/>
              </a:lnSpc>
              <a:buFont typeface="Wingdings 3" charset="2"/>
              <a:buChar char=""/>
            </a:pPr>
            <a:r>
              <a:rPr lang="en-US" sz="4800" b="1" dirty="0">
                <a:solidFill>
                  <a:srgbClr val="C00000"/>
                </a:solidFill>
              </a:rPr>
              <a:t>Example code: img = img / 255</a:t>
            </a:r>
          </a:p>
          <a:p>
            <a:pPr>
              <a:lnSpc>
                <a:spcPct val="220000"/>
              </a:lnSpc>
              <a:buFont typeface="Wingdings 3" charset="2"/>
              <a:buChar char=""/>
            </a:pPr>
            <a:r>
              <a:rPr lang="en-US" sz="4800" b="1" dirty="0">
                <a:solidFill>
                  <a:srgbClr val="C00000"/>
                </a:solidFill>
              </a:rPr>
              <a:t>Data Shape : Reshaped data to the required format for model training.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5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5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5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5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5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5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5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5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5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C7F5DF-9B8E-A0EF-3A2C-65AC3F6BE117}"/>
              </a:ext>
            </a:extLst>
          </p:cNvPr>
          <p:cNvSpPr/>
          <p:nvPr/>
        </p:nvSpPr>
        <p:spPr>
          <a:xfrm>
            <a:off x="64008" y="146304"/>
            <a:ext cx="11481880" cy="65928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7195C98-9B2F-171C-8E2C-33BD8952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1393" y="3341410"/>
            <a:ext cx="3540861" cy="251112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727A324-B7A9-54F3-B531-5F3ED911E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7" r="2" b="10128"/>
          <a:stretch/>
        </p:blipFill>
        <p:spPr bwMode="auto">
          <a:xfrm>
            <a:off x="7492718" y="559550"/>
            <a:ext cx="3411274" cy="24505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3DE7093-868C-CBE6-5C3A-0187FFFDA128}"/>
              </a:ext>
            </a:extLst>
          </p:cNvPr>
          <p:cNvSpPr/>
          <p:nvPr/>
        </p:nvSpPr>
        <p:spPr>
          <a:xfrm>
            <a:off x="7036660" y="315686"/>
            <a:ext cx="4159876" cy="61921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316807-17A8-B32A-963F-8BF9AA3ED705}"/>
              </a:ext>
            </a:extLst>
          </p:cNvPr>
          <p:cNvSpPr/>
          <p:nvPr/>
        </p:nvSpPr>
        <p:spPr>
          <a:xfrm>
            <a:off x="64008" y="1040860"/>
            <a:ext cx="6670138" cy="50551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Artificial Intelligence with solid fill">
            <a:extLst>
              <a:ext uri="{FF2B5EF4-FFF2-40B4-BE49-F238E27FC236}">
                <a16:creationId xmlns:a16="http://schemas.microsoft.com/office/drawing/2014/main" id="{5E397DFC-43EB-A1D8-C370-1B5075A872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240" y="118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0F47-7C05-F7FA-6158-C7B7088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36" y="179831"/>
            <a:ext cx="8001000" cy="88696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41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-apple-system"/>
              </a:rPr>
            </a:br>
            <a:br>
              <a:rPr lang="en-US" sz="4100" b="0" i="0" dirty="0">
                <a:effectLst/>
                <a:latin typeface="Söhne"/>
              </a:rPr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68D0-C3A6-8669-65BA-7ACC798A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876" y="1218939"/>
            <a:ext cx="6765100" cy="1947333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FA2E0-4B0F-0053-8C9E-C151B8FF3D5A}"/>
              </a:ext>
            </a:extLst>
          </p:cNvPr>
          <p:cNvSpPr txBox="1"/>
          <p:nvPr/>
        </p:nvSpPr>
        <p:spPr>
          <a:xfrm>
            <a:off x="229711" y="55524"/>
            <a:ext cx="6869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Baseline Model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7819E7-3975-80EA-C067-10C219F1B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6" y="637928"/>
            <a:ext cx="8202915" cy="2730370"/>
          </a:xfrm>
          <a:prstGeom prst="rect">
            <a:avLst/>
          </a:prstGeom>
          <a:noFill/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C1F22CE-825E-F3F5-C6DA-03AC28688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21" y="4018323"/>
            <a:ext cx="3695929" cy="2159545"/>
          </a:xfrm>
          <a:prstGeom prst="rect">
            <a:avLst/>
          </a:prstGeom>
        </p:spPr>
      </p:pic>
      <p:pic>
        <p:nvPicPr>
          <p:cNvPr id="12" name="Picture 1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AF9718B1-8275-A937-5FF3-6AF9F8FC7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70" y="3697107"/>
            <a:ext cx="2698893" cy="2128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8D907B-FD1A-2501-7B96-2698D9B2E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4" y="3679143"/>
            <a:ext cx="3277122" cy="2128663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6E9F0F-5BB6-EBF9-70B8-FE5F49103307}"/>
              </a:ext>
            </a:extLst>
          </p:cNvPr>
          <p:cNvSpPr txBox="1"/>
          <p:nvPr/>
        </p:nvSpPr>
        <p:spPr>
          <a:xfrm>
            <a:off x="4318578" y="5870091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Training vs Validation 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C5511-4F7A-499A-8B73-B3ADAC499197}"/>
              </a:ext>
            </a:extLst>
          </p:cNvPr>
          <p:cNvSpPr txBox="1"/>
          <p:nvPr/>
        </p:nvSpPr>
        <p:spPr>
          <a:xfrm>
            <a:off x="7665438" y="5825771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Training vs Validation Accuracy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5A2869-B4C8-7B67-3DAD-EACBFEF485F9}"/>
              </a:ext>
            </a:extLst>
          </p:cNvPr>
          <p:cNvSpPr/>
          <p:nvPr/>
        </p:nvSpPr>
        <p:spPr>
          <a:xfrm>
            <a:off x="229711" y="3550596"/>
            <a:ext cx="11706127" cy="29572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2D57DB-2AA2-1D3E-E8AF-54179A33ED6C}"/>
              </a:ext>
            </a:extLst>
          </p:cNvPr>
          <p:cNvSpPr/>
          <p:nvPr/>
        </p:nvSpPr>
        <p:spPr>
          <a:xfrm>
            <a:off x="137456" y="55524"/>
            <a:ext cx="8597982" cy="33734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0F47-7C05-F7FA-6158-C7B7088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908" y="1026459"/>
            <a:ext cx="8001000" cy="179222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b="1" i="0" dirty="0">
                <a:solidFill>
                  <a:srgbClr val="C00000"/>
                </a:solidFill>
                <a:effectLst/>
                <a:latin typeface="-apple-system"/>
              </a:rPr>
              <a:t>Base Model Evaluation</a:t>
            </a:r>
            <a:br>
              <a:rPr lang="en-US" sz="4100" b="1" i="0" dirty="0">
                <a:solidFill>
                  <a:srgbClr val="C00000"/>
                </a:solidFill>
                <a:effectLst/>
                <a:latin typeface="-apple-system"/>
              </a:rPr>
            </a:br>
            <a:br>
              <a:rPr lang="en-US" sz="4100" b="1" i="0" dirty="0">
                <a:solidFill>
                  <a:srgbClr val="C00000"/>
                </a:solidFill>
                <a:effectLst/>
                <a:latin typeface="-apple-system"/>
              </a:rPr>
            </a:br>
            <a:br>
              <a:rPr lang="en-US" sz="41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-apple-system"/>
              </a:rPr>
            </a:br>
            <a:br>
              <a:rPr lang="en-US" sz="4100" b="0" i="0" dirty="0">
                <a:effectLst/>
                <a:latin typeface="Söhne"/>
              </a:rPr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68D0-C3A6-8669-65BA-7ACC798A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10" y="836845"/>
            <a:ext cx="10252012" cy="259215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C00000"/>
                </a:solidFill>
              </a:rPr>
              <a:t>Overfitting : Large gap between training and validation losses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C00000"/>
                </a:solidFill>
              </a:rPr>
              <a:t>Test Accuracy of 80%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C00000"/>
                </a:solidFill>
              </a:rPr>
              <a:t>Validation accuracy close to test accuracy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C00000"/>
                </a:solidFill>
              </a:rPr>
              <a:t>Underfitting and high train and validation loss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6A413566-CEA6-155D-57C6-C814CAD0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08" y="3719865"/>
            <a:ext cx="2857500" cy="959546"/>
          </a:xfrm>
          <a:prstGeom prst="rect">
            <a:avLst/>
          </a:prstGeom>
        </p:spPr>
      </p:pic>
      <p:pic>
        <p:nvPicPr>
          <p:cNvPr id="6" name="Picture 5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A186D61B-2BEC-4B64-80AD-DAD079D7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401" y="3814319"/>
            <a:ext cx="2839450" cy="770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EE38E-A548-B43B-6F5B-1DAC69263AF1}"/>
              </a:ext>
            </a:extLst>
          </p:cNvPr>
          <p:cNvSpPr txBox="1"/>
          <p:nvPr/>
        </p:nvSpPr>
        <p:spPr>
          <a:xfrm>
            <a:off x="2842912" y="3059668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Accuracy Matrices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1277B-BCB4-405D-F98A-901FC29B3156}"/>
              </a:ext>
            </a:extLst>
          </p:cNvPr>
          <p:cNvSpPr/>
          <p:nvPr/>
        </p:nvSpPr>
        <p:spPr>
          <a:xfrm>
            <a:off x="145915" y="145915"/>
            <a:ext cx="9513651" cy="64494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592989-678D-634B-A213-8C2603B0AA92}"/>
              </a:ext>
            </a:extLst>
          </p:cNvPr>
          <p:cNvSpPr/>
          <p:nvPr/>
        </p:nvSpPr>
        <p:spPr>
          <a:xfrm>
            <a:off x="554477" y="2818684"/>
            <a:ext cx="6566170" cy="28233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7D9F7-5F4D-D640-1113-4032EAC57C3A}"/>
              </a:ext>
            </a:extLst>
          </p:cNvPr>
          <p:cNvSpPr/>
          <p:nvPr/>
        </p:nvSpPr>
        <p:spPr>
          <a:xfrm>
            <a:off x="311285" y="272374"/>
            <a:ext cx="9280187" cy="2484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0F47-7C05-F7FA-6158-C7B7088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82" y="630164"/>
            <a:ext cx="8107553" cy="1039224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C00000"/>
                </a:solidFill>
                <a:latin typeface="-apple-system"/>
              </a:rPr>
              <a:t>Impact of Learning Rate on Model Accuracy</a:t>
            </a:r>
            <a:br>
              <a:rPr lang="en-US" b="0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68D0-C3A6-8669-65BA-7ACC798A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1700"/>
            <a:ext cx="9179635" cy="394636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Original Learning rate: 0.01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Model performance: Test accuracy of 80%, Test loss of 0.762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Higher learning rate led to overshooting or instability during training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Results: Lower learning rate facilitated smoother convergence and better generalization.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Adjusting learning rate from 0.01 to 0.001 resulted in a notable improvement in model accuracy.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DC859-689D-4316-D6DB-41EF030F3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06" y="5136352"/>
            <a:ext cx="2667635" cy="333375"/>
          </a:xfrm>
          <a:prstGeom prst="rect">
            <a:avLst/>
          </a:prstGeom>
          <a:noFill/>
        </p:spPr>
      </p:pic>
      <p:pic>
        <p:nvPicPr>
          <p:cNvPr id="11" name="Picture 10" descr="A graph of accuracy and training&#10;&#10;Description automatically generated with medium confidence">
            <a:extLst>
              <a:ext uri="{FF2B5EF4-FFF2-40B4-BE49-F238E27FC236}">
                <a16:creationId xmlns:a16="http://schemas.microsoft.com/office/drawing/2014/main" id="{72FD6727-80F4-17C6-6C9B-7AAF86A21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912" y="4709241"/>
            <a:ext cx="3332696" cy="1796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48815A-61A2-4879-CAE5-7C593F7AF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5" y="4709241"/>
            <a:ext cx="3332696" cy="1751799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9138C1B-6993-1506-FE1B-B85CB441F0FC}"/>
              </a:ext>
            </a:extLst>
          </p:cNvPr>
          <p:cNvSpPr/>
          <p:nvPr/>
        </p:nvSpPr>
        <p:spPr>
          <a:xfrm>
            <a:off x="408561" y="808180"/>
            <a:ext cx="9046723" cy="40208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35B7BA-B311-61F5-0635-AFA9445315A0}"/>
              </a:ext>
            </a:extLst>
          </p:cNvPr>
          <p:cNvSpPr/>
          <p:nvPr/>
        </p:nvSpPr>
        <p:spPr>
          <a:xfrm>
            <a:off x="168645" y="4709241"/>
            <a:ext cx="9753568" cy="19152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D6CEBD-FF66-7EB4-DD69-EE6E7A4C85A2}"/>
              </a:ext>
            </a:extLst>
          </p:cNvPr>
          <p:cNvSpPr/>
          <p:nvPr/>
        </p:nvSpPr>
        <p:spPr>
          <a:xfrm>
            <a:off x="168645" y="217519"/>
            <a:ext cx="6650444" cy="412645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Folder Search outline">
            <a:extLst>
              <a:ext uri="{FF2B5EF4-FFF2-40B4-BE49-F238E27FC236}">
                <a16:creationId xmlns:a16="http://schemas.microsoft.com/office/drawing/2014/main" id="{E5690DFC-8A3C-DC8D-1B7A-AC4CAA8063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7149" y="-410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0F47-7C05-F7FA-6158-C7B7088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87" y="34688"/>
            <a:ext cx="10992676" cy="16287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Model Enhancement with Convolutional Layers and Dropout</a:t>
            </a:r>
            <a:br>
              <a:rPr lang="en-US" sz="41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-apple-system"/>
              </a:rPr>
            </a:br>
            <a:br>
              <a:rPr lang="en-US" sz="4100" b="0" i="0" dirty="0">
                <a:effectLst/>
                <a:latin typeface="Söhne"/>
              </a:rPr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68D0-C3A6-8669-65BA-7ACC798A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08" y="761326"/>
            <a:ext cx="6765100" cy="310557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Added 2 Convolutional Layers to allow feature extraction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2 Dropout Layers introduced after each Convolutional Layer to prevent overfitting.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Progression of loss and accuracy metrics throughout training epochs.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8F357C0-EE81-E03B-E6A1-057FDD7C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916" y="839057"/>
            <a:ext cx="2581275" cy="1152525"/>
          </a:xfrm>
          <a:prstGeom prst="rect">
            <a:avLst/>
          </a:prstGeom>
        </p:spPr>
      </p:pic>
      <p:pic>
        <p:nvPicPr>
          <p:cNvPr id="6" name="Picture 5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6A1F15DD-D016-2417-5814-B3828FF22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916" y="2224451"/>
            <a:ext cx="2752725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46F77-9598-143A-00DA-4D28AA431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87" y="3564324"/>
            <a:ext cx="3702012" cy="3066426"/>
          </a:xfrm>
          <a:prstGeom prst="rect">
            <a:avLst/>
          </a:prstGeom>
        </p:spPr>
      </p:pic>
      <p:pic>
        <p:nvPicPr>
          <p:cNvPr id="10" name="Picture 9" descr="A graph of accuracy with blue and orange lines&#10;&#10;Description automatically generated">
            <a:extLst>
              <a:ext uri="{FF2B5EF4-FFF2-40B4-BE49-F238E27FC236}">
                <a16:creationId xmlns:a16="http://schemas.microsoft.com/office/drawing/2014/main" id="{C80E5C95-CACF-E8D8-3C27-104C7CC3ED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361" y="3564324"/>
            <a:ext cx="3444505" cy="278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F21E24-C9BA-99C2-892D-5C47962E33F5}"/>
              </a:ext>
            </a:extLst>
          </p:cNvPr>
          <p:cNvSpPr/>
          <p:nvPr/>
        </p:nvSpPr>
        <p:spPr>
          <a:xfrm>
            <a:off x="184826" y="603115"/>
            <a:ext cx="10651787" cy="26905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62DB67-645F-4F6E-7A47-BC106C59B470}"/>
              </a:ext>
            </a:extLst>
          </p:cNvPr>
          <p:cNvSpPr/>
          <p:nvPr/>
        </p:nvSpPr>
        <p:spPr>
          <a:xfrm>
            <a:off x="256608" y="3451887"/>
            <a:ext cx="10580005" cy="32796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9D4F8611-6DB4-2C3E-AD46-0BD4FE37BC21}"/>
              </a:ext>
            </a:extLst>
          </p:cNvPr>
          <p:cNvSpPr/>
          <p:nvPr/>
        </p:nvSpPr>
        <p:spPr>
          <a:xfrm>
            <a:off x="4601183" y="4854102"/>
            <a:ext cx="466928" cy="466928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0F47-7C05-F7FA-6158-C7B7088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460" y="137159"/>
            <a:ext cx="8001000" cy="152704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 b="1" dirty="0">
                <a:solidFill>
                  <a:srgbClr val="C00000"/>
                </a:solidFill>
                <a:latin typeface="-apple-system"/>
              </a:rPr>
              <a:t>Model Prediction Analysis</a:t>
            </a:r>
            <a:br>
              <a:rPr lang="en-US" sz="41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-apple-system"/>
              </a:rPr>
            </a:br>
            <a:br>
              <a:rPr lang="en-US" sz="4100" b="0" i="0" dirty="0">
                <a:effectLst/>
                <a:latin typeface="Söhne"/>
              </a:rPr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68D0-C3A6-8669-65BA-7ACC798A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92" y="827690"/>
            <a:ext cx="10258235" cy="41192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Söhne"/>
              </a:rPr>
              <a:t>Model inaccurately predicted "Priority Road" for the actual class "Speed Limit 30kph".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Söhne"/>
              </a:rPr>
              <a:t>Misclassification highlights a potential limitation in the model's ability to distinguish between similar traffic sign classes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Söhne"/>
              </a:rPr>
              <a:t>Proposed Solution : Augment training data with additional examples of similar sign classes to improve model differentiation.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Söhne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273760E-0BDF-7744-B990-1A5092078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0" y="3379563"/>
            <a:ext cx="6006773" cy="31701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CF7B49-DF8D-45F6-B024-44E92770F525}"/>
              </a:ext>
            </a:extLst>
          </p:cNvPr>
          <p:cNvSpPr/>
          <p:nvPr/>
        </p:nvSpPr>
        <p:spPr>
          <a:xfrm>
            <a:off x="145915" y="642026"/>
            <a:ext cx="10116766" cy="24416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5E9103-9275-B282-F905-B5ACE22F2834}"/>
              </a:ext>
            </a:extLst>
          </p:cNvPr>
          <p:cNvSpPr/>
          <p:nvPr/>
        </p:nvSpPr>
        <p:spPr>
          <a:xfrm>
            <a:off x="145915" y="3285328"/>
            <a:ext cx="10116766" cy="33586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1E3877-16DE-002B-92DE-044B86C44D4C}"/>
              </a:ext>
            </a:extLst>
          </p:cNvPr>
          <p:cNvSpPr/>
          <p:nvPr/>
        </p:nvSpPr>
        <p:spPr>
          <a:xfrm>
            <a:off x="382460" y="0"/>
            <a:ext cx="5269310" cy="5642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esearch outline">
            <a:extLst>
              <a:ext uri="{FF2B5EF4-FFF2-40B4-BE49-F238E27FC236}">
                <a16:creationId xmlns:a16="http://schemas.microsoft.com/office/drawing/2014/main" id="{E2A72AF9-065F-E6EB-6B2F-6DA7FDD50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6540" y="38137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</TotalTime>
  <Words>1052</Words>
  <Application>Microsoft Office PowerPoint</Application>
  <PresentationFormat>Widescreen</PresentationFormat>
  <Paragraphs>125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Calibri</vt:lpstr>
      <vt:lpstr>Century Gothic</vt:lpstr>
      <vt:lpstr>Söhne</vt:lpstr>
      <vt:lpstr>Wingdings</vt:lpstr>
      <vt:lpstr>Wingdings 3</vt:lpstr>
      <vt:lpstr>Ion</vt:lpstr>
      <vt:lpstr>German Traffic Sign Classification Using TensorFlow  </vt:lpstr>
      <vt:lpstr>Problem Statement :</vt:lpstr>
      <vt:lpstr>  </vt:lpstr>
      <vt:lpstr>  </vt:lpstr>
      <vt:lpstr>  </vt:lpstr>
      <vt:lpstr>Base Model Evaluation    </vt:lpstr>
      <vt:lpstr>Impact of Learning Rate on Model Accuracy </vt:lpstr>
      <vt:lpstr>Model Enhancement with Convolutional Layers and Dropout  </vt:lpstr>
      <vt:lpstr>Model Prediction Analysis  </vt:lpstr>
      <vt:lpstr>    Data Augmentation   </vt:lpstr>
      <vt:lpstr>Model Performance After Data Augmentation    </vt:lpstr>
      <vt:lpstr>  PROPOSED SOLUTION:   </vt:lpstr>
      <vt:lpstr>Web Image Prediction Results.    </vt:lpstr>
      <vt:lpstr>Results (Accuracy) and Learnings from the methodology:  </vt:lpstr>
      <vt:lpstr>Future work  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Traffic Sign Classification Using TensorFlow  </dc:title>
  <dc:creator>Arpan Sky</dc:creator>
  <cp:lastModifiedBy>Arpan Sky</cp:lastModifiedBy>
  <cp:revision>1</cp:revision>
  <dcterms:created xsi:type="dcterms:W3CDTF">2024-05-18T16:27:24Z</dcterms:created>
  <dcterms:modified xsi:type="dcterms:W3CDTF">2024-05-20T01:59:14Z</dcterms:modified>
</cp:coreProperties>
</file>