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907879-99E0-438D-94F7-6BB7F5F32A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B2C2D1-BA85-482D-A873-9E99E2B9418E}" type="datetimeFigureOut">
              <a:rPr lang="en-US" smtClean="0"/>
              <a:t>9/12/2016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907879-99E0-438D-94F7-6BB7F5F32A1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DB2C2D1-BA85-482D-A873-9E99E2B9418E}" type="datetimeFigureOut">
              <a:rPr lang="en-US" smtClean="0"/>
              <a:t>9/12/2016</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F907879-99E0-438D-94F7-6BB7F5F32A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smtClean="0"/>
              <a:t>Array List</a:t>
            </a:r>
            <a:endParaRPr lang="en-US" dirty="0"/>
          </a:p>
        </p:txBody>
      </p:sp>
      <p:sp>
        <p:nvSpPr>
          <p:cNvPr id="3" name="Subtitle 2"/>
          <p:cNvSpPr>
            <a:spLocks noGrp="1"/>
          </p:cNvSpPr>
          <p:nvPr>
            <p:ph type="subTitle" idx="1"/>
          </p:nvPr>
        </p:nvSpPr>
        <p:spPr>
          <a:xfrm>
            <a:off x="838200" y="2438400"/>
            <a:ext cx="7772400" cy="3200400"/>
          </a:xfrm>
        </p:spPr>
        <p:txBody>
          <a:bodyPr>
            <a:normAutofit/>
          </a:bodyPr>
          <a:lstStyle/>
          <a:p>
            <a:pPr algn="l"/>
            <a:r>
              <a:rPr lang="en-US" dirty="0">
                <a:solidFill>
                  <a:schemeClr val="tx1"/>
                </a:solidFill>
              </a:rPr>
              <a:t>The </a:t>
            </a:r>
            <a:r>
              <a:rPr lang="en-US" dirty="0" err="1">
                <a:solidFill>
                  <a:schemeClr val="tx1"/>
                </a:solidFill>
              </a:rPr>
              <a:t>ArrayList</a:t>
            </a:r>
            <a:r>
              <a:rPr lang="en-US" dirty="0">
                <a:solidFill>
                  <a:schemeClr val="tx1"/>
                </a:solidFill>
              </a:rPr>
              <a:t> class extends </a:t>
            </a:r>
            <a:r>
              <a:rPr lang="en-US" dirty="0" err="1">
                <a:solidFill>
                  <a:schemeClr val="tx1"/>
                </a:solidFill>
              </a:rPr>
              <a:t>AbstractList</a:t>
            </a:r>
            <a:r>
              <a:rPr lang="en-US" dirty="0">
                <a:solidFill>
                  <a:schemeClr val="tx1"/>
                </a:solidFill>
              </a:rPr>
              <a:t> and implements the List interface. </a:t>
            </a:r>
            <a:r>
              <a:rPr lang="en-US" dirty="0" err="1">
                <a:solidFill>
                  <a:schemeClr val="tx1"/>
                </a:solidFill>
              </a:rPr>
              <a:t>ArrayList</a:t>
            </a:r>
            <a:r>
              <a:rPr lang="en-US" dirty="0">
                <a:solidFill>
                  <a:schemeClr val="tx1"/>
                </a:solidFill>
              </a:rPr>
              <a:t> supports dynamic arrays that can grow as needed.</a:t>
            </a:r>
          </a:p>
          <a:p>
            <a:pPr algn="l"/>
            <a:r>
              <a:rPr lang="en-US" dirty="0">
                <a:solidFill>
                  <a:schemeClr val="tx1"/>
                </a:solidFill>
              </a:rPr>
              <a:t>Standard Java arrays are of a fixed length. After arrays are created, they cannot grow or shrink, which means that you must know in advance how many elements an array will hold.</a:t>
            </a:r>
          </a:p>
          <a:p>
            <a:pPr algn="l"/>
            <a:r>
              <a:rPr lang="en-US" dirty="0">
                <a:solidFill>
                  <a:schemeClr val="tx1"/>
                </a:solidFill>
              </a:rPr>
              <a:t>Array lists are created with an initial size. When this size is exceeded, the collection is automatically enlarged. When objects are removed, the array may be shrunk.</a:t>
            </a:r>
          </a:p>
          <a:p>
            <a:pPr algn="l"/>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4727448"/>
          </a:xfrm>
        </p:spPr>
        <p:txBody>
          <a:bodyPr>
            <a:normAutofit fontScale="77500" lnSpcReduction="20000"/>
          </a:bodyPr>
          <a:lstStyle/>
          <a:p>
            <a:pPr>
              <a:buNone/>
            </a:pPr>
            <a:r>
              <a:rPr lang="en-US" dirty="0" smtClean="0"/>
              <a:t>Below given is the list of the </a:t>
            </a:r>
            <a:r>
              <a:rPr lang="en-US" dirty="0" smtClean="0"/>
              <a:t>constructors</a:t>
            </a:r>
          </a:p>
          <a:p>
            <a:pPr>
              <a:buNone/>
            </a:pPr>
            <a:r>
              <a:rPr lang="en-US" dirty="0" smtClean="0"/>
              <a:t>provided </a:t>
            </a:r>
            <a:r>
              <a:rPr lang="en-US" dirty="0" smtClean="0"/>
              <a:t>by the </a:t>
            </a:r>
            <a:r>
              <a:rPr lang="en-US" dirty="0" err="1" smtClean="0"/>
              <a:t>ArrayList</a:t>
            </a:r>
            <a:r>
              <a:rPr lang="en-US" dirty="0" smtClean="0"/>
              <a:t> </a:t>
            </a:r>
            <a:r>
              <a:rPr lang="en-US" dirty="0" smtClean="0"/>
              <a:t>class:--</a:t>
            </a:r>
          </a:p>
          <a:p>
            <a:pPr>
              <a:buNone/>
            </a:pPr>
            <a:endParaRPr lang="en-US" dirty="0" smtClean="0"/>
          </a:p>
          <a:p>
            <a:pPr marL="514350" indent="-514350" fontAlgn="t">
              <a:buFont typeface="+mj-lt"/>
              <a:buAutoNum type="arabicPeriod"/>
            </a:pPr>
            <a:r>
              <a:rPr lang="en-US" b="1" dirty="0" err="1" smtClean="0"/>
              <a:t>ArrayList</a:t>
            </a:r>
            <a:r>
              <a:rPr lang="en-US" b="1" dirty="0" smtClean="0"/>
              <a:t>( )</a:t>
            </a:r>
            <a:r>
              <a:rPr lang="en-US" dirty="0" smtClean="0"/>
              <a:t>This constructor builds an empty array list.</a:t>
            </a:r>
          </a:p>
          <a:p>
            <a:pPr marL="514350" indent="-514350" fontAlgn="t">
              <a:buFont typeface="+mj-lt"/>
              <a:buAutoNum type="arabicPeriod"/>
            </a:pPr>
            <a:r>
              <a:rPr lang="en-US" b="1" dirty="0" err="1" smtClean="0"/>
              <a:t>ArrayList</a:t>
            </a:r>
            <a:r>
              <a:rPr lang="en-US" b="1" dirty="0" smtClean="0"/>
              <a:t>(Collection </a:t>
            </a:r>
            <a:r>
              <a:rPr lang="en-US" b="1" dirty="0" smtClean="0"/>
              <a:t>c)</a:t>
            </a:r>
            <a:r>
              <a:rPr lang="en-US" dirty="0" smtClean="0"/>
              <a:t>This constructor builds an array list that is initialized with the elements of the collection c.</a:t>
            </a:r>
          </a:p>
          <a:p>
            <a:pPr marL="514350" indent="-514350" fontAlgn="t">
              <a:buFont typeface="+mj-lt"/>
              <a:buAutoNum type="arabicPeriod"/>
            </a:pPr>
            <a:r>
              <a:rPr lang="en-US" b="1" dirty="0" err="1" smtClean="0"/>
              <a:t>ArrayList</a:t>
            </a:r>
            <a:r>
              <a:rPr lang="en-US" b="1" dirty="0" smtClean="0"/>
              <a:t>(</a:t>
            </a:r>
            <a:r>
              <a:rPr lang="en-US" b="1" dirty="0" err="1" smtClean="0"/>
              <a:t>int</a:t>
            </a:r>
            <a:r>
              <a:rPr lang="en-US" b="1" dirty="0" smtClean="0"/>
              <a:t> </a:t>
            </a:r>
            <a:r>
              <a:rPr lang="en-US" b="1" dirty="0" smtClean="0"/>
              <a:t>capacity)</a:t>
            </a:r>
            <a:r>
              <a:rPr lang="en-US" dirty="0" smtClean="0"/>
              <a:t>This constructor builds an array list that has the specified initial capacity. The capacity is the size of the underlying array that is used to store the elements. The capacity grows automatically as elements are added to an array list.</a:t>
            </a:r>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178</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Aspect</vt:lpstr>
      <vt:lpstr>Array List</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List</dc:title>
  <dc:creator>Arpana</dc:creator>
  <cp:lastModifiedBy>Arpana</cp:lastModifiedBy>
  <cp:revision>11</cp:revision>
  <dcterms:created xsi:type="dcterms:W3CDTF">2016-09-12T07:45:21Z</dcterms:created>
  <dcterms:modified xsi:type="dcterms:W3CDTF">2016-09-12T07:58:12Z</dcterms:modified>
</cp:coreProperties>
</file>