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40" name="Google Shape;680;p23"/>
          <p:cNvPicPr/>
          <p:nvPr/>
        </p:nvPicPr>
        <p:blipFill>
          <a:blip r:embed="rId3"/>
          <a:srcRect t="1844" r="1844"/>
          <a:stretch/>
        </p:blipFill>
        <p:spPr>
          <a:xfrm flipH="1">
            <a:off x="360" y="0"/>
            <a:ext cx="9143640" cy="5143320"/>
          </a:xfrm>
          <a:prstGeom prst="rect">
            <a:avLst/>
          </a:prstGeom>
          <a:ln w="0">
            <a:noFill/>
          </a:ln>
        </p:spPr>
      </p:pic>
      <p:pic>
        <p:nvPicPr>
          <p:cNvPr id="441" name="Google Shape;681;p23"/>
          <p:cNvPicPr/>
          <p:nvPr/>
        </p:nvPicPr>
        <p:blipFill>
          <a:blip r:embed="rId4">
            <a:alphaModFix amt="60000"/>
          </a:blip>
          <a:srcRect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ctor"/>
                <a:ea typeface="Actor"/>
              </a:rPr>
              <a:t>CREDITS:</a:t>
            </a:r>
            <a:r>
              <a:rPr lang="en" sz="1000" b="0" strike="noStrike" spc="-1">
                <a:solidFill>
                  <a:schemeClr val="dk1"/>
                </a:solidFill>
                <a:latin typeface="Actor"/>
                <a:ea typeface="Actor"/>
              </a:rPr>
              <a:t> This presentation template was created by </a:t>
            </a:r>
            <a:r>
              <a:rPr lang="en" sz="1000" b="1" u="sng" strike="noStrike" spc="-1">
                <a:solidFill>
                  <a:schemeClr val="hlink"/>
                </a:solidFill>
                <a:uFillTx/>
                <a:latin typeface="Actor"/>
                <a:ea typeface="Actor"/>
                <a:hlinkClick r:id="rId5"/>
              </a:rPr>
              <a:t>Slidesgo</a:t>
            </a:r>
            <a:r>
              <a:rPr lang="en" sz="1000" b="0" strike="noStrike" spc="-1">
                <a:solidFill>
                  <a:schemeClr val="dk1"/>
                </a:solidFill>
                <a:latin typeface="Actor"/>
                <a:ea typeface="Actor"/>
              </a:rPr>
              <a:t>, and includes icons, infographics &amp; images by </a:t>
            </a:r>
            <a:r>
              <a:rPr lang="en" sz="1000" b="1" u="sng" strike="noStrike" spc="-1">
                <a:solidFill>
                  <a:schemeClr val="dk1"/>
                </a:solidFill>
                <a:uFillTx/>
                <a:latin typeface="Actor"/>
                <a:ea typeface="Actor"/>
                <a:hlinkClick r:id="rId6"/>
              </a:rPr>
              <a:t>Freepik</a:t>
            </a:r>
            <a:r>
              <a:rPr lang="en" sz="1000" b="0" strike="noStrike" spc="-1">
                <a:solidFill>
                  <a:schemeClr val="dk1"/>
                </a:solidFill>
                <a:latin typeface="Actor"/>
                <a:ea typeface="Actor"/>
              </a:rPr>
              <a:t> </a:t>
            </a:r>
            <a:endParaRPr lang="en-US" sz="1000" b="0" strike="noStrike" spc="-1">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p:cNvPicPr/>
            <p:nvPr/>
          </p:nvPicPr>
          <p:blipFill>
            <a:blip r:embed="rId7">
              <a:alphaModFix amt="50000"/>
            </a:blip>
            <a:stretch/>
          </p:blipFill>
          <p:spPr>
            <a:xfrm rot="2277600" flipH="1">
              <a:off x="7359480" y="3474000"/>
              <a:ext cx="3541680" cy="3464640"/>
            </a:xfrm>
            <a:prstGeom prst="rect">
              <a:avLst/>
            </a:prstGeom>
            <a:ln w="0">
              <a:noFill/>
            </a:ln>
          </p:spPr>
        </p:pic>
        <p:pic>
          <p:nvPicPr>
            <p:cNvPr id="445" name="Google Shape;685;p23"/>
            <p:cNvPicPr/>
            <p:nvPr/>
          </p:nvPicPr>
          <p:blipFill>
            <a:blip r:embed="rId7">
              <a:alphaModFix amt="50000"/>
            </a:blip>
            <a:stretch/>
          </p:blipFill>
          <p:spPr>
            <a:xfrm rot="13969200" flipH="1">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p:cNvPicPr/>
              <p:nvPr/>
            </p:nvPicPr>
            <p:blipFill>
              <a:blip r:embed="rId8">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The Smart Web</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How AI is Revolutionizing Front-End Development</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AI-based design tools</a:t>
            </a:r>
            <a:endParaRPr lang="fr-FR" sz="3000" b="0" strike="noStrike" spc="-1">
              <a:solidFill>
                <a:schemeClr val="dk1"/>
              </a:solidFill>
              <a:latin typeface="Arial"/>
            </a:endParaRPr>
          </a:p>
        </p:txBody>
      </p:sp>
      <p:sp>
        <p:nvSpPr>
          <p:cNvPr id="757"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Modern design tools like Figma AI and Adobe Sensei leverage AI to assist designers in creating visually appealing and functional interfaces. These tools provide insights on design trends, automate repetitive tasks, and suggest enhancements based on user data, allowing designers to focus more on creativity and innovation.</a:t>
            </a:r>
            <a:endParaRPr lang="en-US" sz="12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5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integration of AI into front-end development represents a significant shift towards smarter, user-centric web environments. As AI technology continues to evolve, it holds the potential to further revolutionize how we design, develop, and interact with web applications.</a:t>
            </a:r>
            <a:endParaRPr lang="en-US" sz="1200" b="0" strike="noStrike" spc="-1">
              <a:solidFill>
                <a:srgbClr val="FFFFFF"/>
              </a:solidFill>
              <a:latin typeface="OpenSymbol"/>
            </a:endParaRPr>
          </a:p>
        </p:txBody>
      </p:sp>
      <p:pic>
        <p:nvPicPr>
          <p:cNvPr id="76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2095560" y="542880"/>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sp>
        <p:nvSpPr>
          <p:cNvPr id="762" name="PlaceHolder 2"/>
          <p:cNvSpPr>
            <a:spLocks noGrp="1"/>
          </p:cNvSpPr>
          <p:nvPr>
            <p:ph type="subTitle"/>
          </p:nvPr>
        </p:nvSpPr>
        <p:spPr>
          <a:xfrm>
            <a:off x="2095560" y="1590840"/>
            <a:ext cx="383832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strike="noStrike" spc="-1">
                <a:solidFill>
                  <a:schemeClr val="dk1"/>
                </a:solidFill>
                <a:latin typeface="Actor"/>
                <a:ea typeface="Actor"/>
              </a:rPr>
              <a:t>Do you have any questions?</a:t>
            </a:r>
            <a:endParaRPr lang="en-US" sz="1600" b="0" strike="noStrike" spc="-1">
              <a:solidFill>
                <a:srgbClr val="FFFFFF"/>
              </a:solidFill>
              <a:latin typeface="OpenSymbol"/>
            </a:endParaRPr>
          </a:p>
        </p:txBody>
      </p:sp>
      <p:sp>
        <p:nvSpPr>
          <p:cNvPr id="763"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1" strike="noStrike" spc="-1">
                <a:solidFill>
                  <a:schemeClr val="dk1"/>
                </a:solidFill>
                <a:latin typeface="Arial"/>
              </a:rPr>
              <a:t>+91 620 421 838</a:t>
            </a:r>
            <a:endParaRPr lang="en-US" sz="1000" b="0" strike="noStrike" spc="-1">
              <a:solidFill>
                <a:srgbClr val="FFFFFF"/>
              </a:solidFill>
              <a:latin typeface="OpenSymbol"/>
            </a:endParaRPr>
          </a:p>
        </p:txBody>
      </p:sp>
      <p:grpSp>
        <p:nvGrpSpPr>
          <p:cNvPr id="764" name="Google Shape;1347;p48"/>
          <p:cNvGrpSpPr/>
          <p:nvPr/>
        </p:nvGrpSpPr>
        <p:grpSpPr>
          <a:xfrm>
            <a:off x="2194200" y="3062880"/>
            <a:ext cx="387360" cy="387360"/>
            <a:chOff x="2194200" y="3062880"/>
            <a:chExt cx="387360" cy="387360"/>
          </a:xfrm>
        </p:grpSpPr>
        <p:sp>
          <p:nvSpPr>
            <p:cNvPr id="765"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7" name="Google Shape;1350;p48"/>
          <p:cNvGrpSpPr/>
          <p:nvPr/>
        </p:nvGrpSpPr>
        <p:grpSpPr>
          <a:xfrm>
            <a:off x="3252960" y="3062520"/>
            <a:ext cx="387360" cy="387360"/>
            <a:chOff x="3252960" y="3062520"/>
            <a:chExt cx="387360" cy="387360"/>
          </a:xfrm>
        </p:grpSpPr>
        <p:sp>
          <p:nvSpPr>
            <p:cNvPr id="768"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2" name="Google Shape;1355;p48"/>
          <p:cNvGrpSpPr/>
          <p:nvPr/>
        </p:nvGrpSpPr>
        <p:grpSpPr>
          <a:xfrm>
            <a:off x="2721960" y="3062520"/>
            <a:ext cx="387360" cy="387360"/>
            <a:chOff x="2721960" y="3062520"/>
            <a:chExt cx="387360" cy="387360"/>
          </a:xfrm>
        </p:grpSpPr>
        <p:sp>
          <p:nvSpPr>
            <p:cNvPr id="773"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3" name="Picture 2">
            <a:extLst>
              <a:ext uri="{FF2B5EF4-FFF2-40B4-BE49-F238E27FC236}">
                <a16:creationId xmlns:a16="http://schemas.microsoft.com/office/drawing/2014/main" id="{18A80D4D-968D-FD6B-FE0B-370BAE6EC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09360"/>
            <a:ext cx="9144000" cy="13921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explores how artificial intelligence is transforming front-end development, creating dynamic web experiences that are personalized and efficient.</a:t>
            </a:r>
            <a:endParaRPr lang="en-US" sz="12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AI in Front-End</a:t>
            </a:r>
            <a:endParaRPr lang="fr-FR" sz="4800" b="0" strike="noStrike" spc="-1">
              <a:solidFill>
                <a:schemeClr val="dk1"/>
              </a:solidFill>
              <a:latin typeface="Arial"/>
            </a:endParaRPr>
          </a:p>
        </p:txBody>
      </p:sp>
      <p:sp>
        <p:nvSpPr>
          <p:cNvPr id="74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Evolution from static to AI-enhanced designs</a:t>
            </a:r>
            <a:endParaRPr lang="fr-FR" sz="3000" b="0" strike="noStrike" spc="-1">
              <a:solidFill>
                <a:schemeClr val="dk1"/>
              </a:solidFill>
              <a:latin typeface="Arial"/>
            </a:endParaRPr>
          </a:p>
        </p:txBody>
      </p:sp>
      <p:sp>
        <p:nvSpPr>
          <p:cNvPr id="743"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evolution of web design has progressed from simple, static pages to complex, AI-driven interfaces that adapt to user behavior. AI algorithms allow websites to analyze user interactions in real-time, optimizing content and layout for enhanced user engagement.</a:t>
            </a:r>
            <a:endParaRPr lang="en-US" sz="1200" b="0" strike="noStrike" spc="-1">
              <a:solidFill>
                <a:srgbClr val="FFFFFF"/>
              </a:solidFill>
              <a:latin typeface="OpenSymbol"/>
            </a:endParaRPr>
          </a:p>
        </p:txBody>
      </p:sp>
      <p:pic>
        <p:nvPicPr>
          <p:cNvPr id="744"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Importance of AI integration</a:t>
            </a:r>
            <a:endParaRPr lang="fr-FR" sz="3000" b="0" strike="noStrike" spc="-1">
              <a:solidFill>
                <a:schemeClr val="dk1"/>
              </a:solidFill>
              <a:latin typeface="Arial"/>
            </a:endParaRPr>
          </a:p>
        </p:txBody>
      </p:sp>
      <p:sp>
        <p:nvSpPr>
          <p:cNvPr id="74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Integrating AI into front-end development is crucial for creating user-centric applications. AI facilitates improved usability through personalization, accessibility features, and automated design processes, enhancing overall user experience and satisfaction.</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Key milestones in AI and web development</a:t>
            </a:r>
            <a:endParaRPr lang="fr-FR" sz="3000" b="0" strike="noStrike" spc="-1">
              <a:solidFill>
                <a:schemeClr val="dk1"/>
              </a:solidFill>
              <a:latin typeface="Arial"/>
            </a:endParaRPr>
          </a:p>
        </p:txBody>
      </p:sp>
      <p:sp>
        <p:nvSpPr>
          <p:cNvPr id="748"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integration of AI into web development has seen several key milestones, such as the introduction of early machine learning algorithms for data analysis, the evolution of recommendation systems, and the adoption of natural language processing for improved user interfaces. Notable advancements include the emergence of AI-driven design tools, automated testing systems, and intelligent analytics platforms that revolutionize how developers approach project design and execution.</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AI-Powered UI/UX</a:t>
            </a:r>
            <a:endParaRPr lang="fr-FR" sz="4800" b="0" strike="noStrike" spc="-1">
              <a:solidFill>
                <a:schemeClr val="dk1"/>
              </a:solidFill>
              <a:latin typeface="Arial"/>
            </a:endParaRPr>
          </a:p>
        </p:txBody>
      </p:sp>
      <p:sp>
        <p:nvSpPr>
          <p:cNvPr id="750"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Personalized content &amp; smart recommendations</a:t>
            </a:r>
            <a:endParaRPr lang="fr-FR" sz="3000" b="0" strike="noStrike" spc="-1">
              <a:solidFill>
                <a:schemeClr val="dk1"/>
              </a:solidFill>
              <a:latin typeface="Arial"/>
            </a:endParaRPr>
          </a:p>
        </p:txBody>
      </p:sp>
      <p:sp>
        <p:nvSpPr>
          <p:cNvPr id="752"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enhances user experience by providing personalized content based on user behavior, preferences, and interactions. Smart recommendation systems analyze past actions to suggest products, articles, or services that match user interests, thereby increasing engagement and satisfaction. This real-time adaptability helps create unique user journeys that can lead to higher conversion rates.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Accessibility improvements</a:t>
            </a:r>
            <a:endParaRPr lang="fr-FR" sz="3000" b="0" strike="noStrike" spc="-1">
              <a:solidFill>
                <a:schemeClr val="dk1"/>
              </a:solidFill>
              <a:latin typeface="Arial"/>
            </a:endParaRPr>
          </a:p>
        </p:txBody>
      </p:sp>
      <p:sp>
        <p:nvSpPr>
          <p:cNvPr id="754"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significantly improves web accessibility by automating the creation of alt text for images, offering voice navigation options, and enabling real-time translation features. These advancements ensure that all users, including those with disabilities, can access and navigate websites effectively, fostering inclusivity and broader reach.</a:t>
            </a:r>
            <a:endParaRPr lang="en-US" sz="1200" b="0" strike="noStrike" spc="-1">
              <a:solidFill>
                <a:srgbClr val="FFFFFF"/>
              </a:solidFill>
              <a:latin typeface="OpenSymbol"/>
            </a:endParaRPr>
          </a:p>
        </p:txBody>
      </p:sp>
      <p:pic>
        <p:nvPicPr>
          <p:cNvPr id="755"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437</Words>
  <Application>Microsoft Office PowerPoint</Application>
  <PresentationFormat>On-screen Show (16:9)</PresentationFormat>
  <Paragraphs>25</Paragraphs>
  <Slides>12</Slides>
  <Notes>0</Notes>
  <HiddenSlides>0</HiddenSlides>
  <MMClips>0</MMClips>
  <ScaleCrop>false</ScaleCrop>
  <HeadingPairs>
    <vt:vector size="6" baseType="variant">
      <vt:variant>
        <vt:lpstr>Fonts Used</vt:lpstr>
      </vt:variant>
      <vt:variant>
        <vt:i4>6</vt:i4>
      </vt:variant>
      <vt:variant>
        <vt:lpstr>Theme</vt:lpstr>
      </vt:variant>
      <vt:variant>
        <vt:i4>26</vt:i4>
      </vt:variant>
      <vt:variant>
        <vt:lpstr>Slide Titles</vt:lpstr>
      </vt:variant>
      <vt:variant>
        <vt:i4>12</vt:i4>
      </vt:variant>
    </vt:vector>
  </HeadingPairs>
  <TitlesOfParts>
    <vt:vector size="44"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The Smart Web</vt:lpstr>
      <vt:lpstr>Introduction</vt:lpstr>
      <vt:lpstr>AI in Front-End</vt:lpstr>
      <vt:lpstr>Evolution from static to AI-enhanced designs</vt:lpstr>
      <vt:lpstr>Importance of AI integration</vt:lpstr>
      <vt:lpstr>Key milestones in AI and web development</vt:lpstr>
      <vt:lpstr>AI-Powered UI/UX</vt:lpstr>
      <vt:lpstr>Personalized content &amp; smart recommendations</vt:lpstr>
      <vt:lpstr>Accessibility improvements</vt:lpstr>
      <vt:lpstr>AI-based design tools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Arpan Gohe</cp:lastModifiedBy>
  <cp:revision>1</cp:revision>
  <dcterms:modified xsi:type="dcterms:W3CDTF">2025-04-01T03:09:35Z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2025-04-01T03:03:34Z</dcterms:created>
  <dc:creator>Unknown Creator</dc:creator>
  <dc:description/>
  <dc:language>en-US</dc:language>
  <cp:lastModifiedBy>Unknown Creator</cp:lastModifiedBy>
  <dcterms:modified xsi:type="dcterms:W3CDTF">2025-04-01T03:03:34Z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