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75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3" autoAdjust="0"/>
  </p:normalViewPr>
  <p:slideViewPr>
    <p:cSldViewPr snapToGrid="0">
      <p:cViewPr>
        <p:scale>
          <a:sx n="70" d="100"/>
          <a:sy n="70" d="100"/>
        </p:scale>
        <p:origin x="1838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3435-3EC8-4BA4-A064-FDC6C48DF9BC}" type="datetimeFigureOut">
              <a:rPr lang="en-US" smtClean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87376596-88CE-4CD6-9F0D-FFB07DEA5F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4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3435-3EC8-4BA4-A064-FDC6C48DF9BC}" type="datetimeFigureOut">
              <a:rPr lang="en-US" smtClean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7376596-88CE-4CD6-9F0D-FFB07DEA5F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884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3435-3EC8-4BA4-A064-FDC6C48DF9BC}" type="datetimeFigureOut">
              <a:rPr lang="en-US" smtClean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7376596-88CE-4CD6-9F0D-FFB07DEA5FF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1176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3435-3EC8-4BA4-A064-FDC6C48DF9BC}" type="datetimeFigureOut">
              <a:rPr lang="en-US" smtClean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7376596-88CE-4CD6-9F0D-FFB07DEA5F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058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3435-3EC8-4BA4-A064-FDC6C48DF9BC}" type="datetimeFigureOut">
              <a:rPr lang="en-US" smtClean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7376596-88CE-4CD6-9F0D-FFB07DEA5FF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0779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3435-3EC8-4BA4-A064-FDC6C48DF9BC}" type="datetimeFigureOut">
              <a:rPr lang="en-US" smtClean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7376596-88CE-4CD6-9F0D-FFB07DEA5F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264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3435-3EC8-4BA4-A064-FDC6C48DF9BC}" type="datetimeFigureOut">
              <a:rPr lang="en-US" smtClean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6596-88CE-4CD6-9F0D-FFB07DEA5F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404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3435-3EC8-4BA4-A064-FDC6C48DF9BC}" type="datetimeFigureOut">
              <a:rPr lang="en-US" smtClean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6596-88CE-4CD6-9F0D-FFB07DEA5F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37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3435-3EC8-4BA4-A064-FDC6C48DF9BC}" type="datetimeFigureOut">
              <a:rPr lang="en-US" smtClean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6596-88CE-4CD6-9F0D-FFB07DEA5F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212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3435-3EC8-4BA4-A064-FDC6C48DF9BC}" type="datetimeFigureOut">
              <a:rPr lang="en-US" smtClean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7376596-88CE-4CD6-9F0D-FFB07DEA5F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417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3435-3EC8-4BA4-A064-FDC6C48DF9BC}" type="datetimeFigureOut">
              <a:rPr lang="en-US" smtClean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7376596-88CE-4CD6-9F0D-FFB07DEA5F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393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3435-3EC8-4BA4-A064-FDC6C48DF9BC}" type="datetimeFigureOut">
              <a:rPr lang="en-US" smtClean="0"/>
              <a:t>5/17/2018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7376596-88CE-4CD6-9F0D-FFB07DEA5F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77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3435-3EC8-4BA4-A064-FDC6C48DF9BC}" type="datetimeFigureOut">
              <a:rPr lang="en-US" smtClean="0"/>
              <a:t>5/17/2018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6596-88CE-4CD6-9F0D-FFB07DEA5F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380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3435-3EC8-4BA4-A064-FDC6C48DF9BC}" type="datetimeFigureOut">
              <a:rPr lang="en-US" smtClean="0"/>
              <a:t>5/17/2018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6596-88CE-4CD6-9F0D-FFB07DEA5F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70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3435-3EC8-4BA4-A064-FDC6C48DF9BC}" type="datetimeFigureOut">
              <a:rPr lang="en-US" smtClean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6596-88CE-4CD6-9F0D-FFB07DEA5F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95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3435-3EC8-4BA4-A064-FDC6C48DF9BC}" type="datetimeFigureOut">
              <a:rPr lang="en-US" smtClean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7376596-88CE-4CD6-9F0D-FFB07DEA5F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55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73435-3EC8-4BA4-A064-FDC6C48DF9BC}" type="datetimeFigureOut">
              <a:rPr lang="en-US" smtClean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7376596-88CE-4CD6-9F0D-FFB07DEA5F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101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064" y="432249"/>
            <a:ext cx="7772400" cy="23876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70C0"/>
                </a:solidFill>
              </a:rPr>
              <a:t>A Presentation on Partially Completed Job Vibe : The Job Portal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3007" y="5616178"/>
            <a:ext cx="6858000" cy="1241822"/>
          </a:xfrm>
        </p:spPr>
        <p:txBody>
          <a:bodyPr>
            <a:noAutofit/>
          </a:bodyPr>
          <a:lstStyle/>
          <a:p>
            <a:r>
              <a:rPr lang="en-US" sz="2000" b="1" dirty="0"/>
              <a:t>                                         </a:t>
            </a:r>
            <a:r>
              <a:rPr lang="en-US" sz="2000" b="1" u="sng" dirty="0">
                <a:latin typeface="Agency FB" panose="020B0503020202020204" pitchFamily="34" charset="0"/>
              </a:rPr>
              <a:t>Guided by</a:t>
            </a:r>
            <a:r>
              <a:rPr lang="en-US" sz="2000" b="1" dirty="0">
                <a:latin typeface="Agency FB" panose="020B0503020202020204" pitchFamily="34" charset="0"/>
              </a:rPr>
              <a:t>: Mr. Rajiv Kalita</a:t>
            </a:r>
          </a:p>
          <a:p>
            <a:r>
              <a:rPr lang="en-US" sz="2000" b="1" dirty="0">
                <a:latin typeface="Agency FB" panose="020B0503020202020204" pitchFamily="34" charset="0"/>
              </a:rPr>
              <a:t>	                                         </a:t>
            </a:r>
            <a:r>
              <a:rPr lang="en-US" sz="2000" b="1" u="sng" dirty="0">
                <a:latin typeface="Agency FB" panose="020B0503020202020204" pitchFamily="34" charset="0"/>
              </a:rPr>
              <a:t>Submitted By</a:t>
            </a:r>
            <a:r>
              <a:rPr lang="en-US" sz="2000" b="1" dirty="0">
                <a:latin typeface="Agency FB" panose="020B0503020202020204" pitchFamily="34" charset="0"/>
              </a:rPr>
              <a:t>: Bijoy Dutta (Roll No. 07)</a:t>
            </a:r>
          </a:p>
          <a:p>
            <a:r>
              <a:rPr lang="en-US" sz="2000" b="1" dirty="0">
                <a:latin typeface="Agency FB" panose="020B0503020202020204" pitchFamily="34" charset="0"/>
              </a:rPr>
              <a:t>                                                               Rocktim Rajkumar (Roll No. 31</a:t>
            </a:r>
            <a:r>
              <a:rPr lang="en-US" sz="2000" dirty="0"/>
              <a:t>)</a:t>
            </a:r>
          </a:p>
          <a:p>
            <a:r>
              <a:rPr lang="en-US" sz="2000" dirty="0"/>
              <a:t>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779F7C-7058-4416-BC4B-C17E8286A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849" y="3301383"/>
            <a:ext cx="2953041" cy="17042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475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785" y="3281046"/>
            <a:ext cx="7732143" cy="1280890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Arial Black" panose="020B0A04020102020204" pitchFamily="34" charset="0"/>
              </a:rPr>
              <a:t>Relational Model</a:t>
            </a:r>
          </a:p>
        </p:txBody>
      </p:sp>
    </p:spTree>
    <p:extLst>
      <p:ext uri="{BB962C8B-B14F-4D97-AF65-F5344CB8AC3E}">
        <p14:creationId xmlns:p14="http://schemas.microsoft.com/office/powerpoint/2010/main" val="2543968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3" name="Picture 2122">
            <a:extLst>
              <a:ext uri="{FF2B5EF4-FFF2-40B4-BE49-F238E27FC236}">
                <a16:creationId xmlns:a16="http://schemas.microsoft.com/office/drawing/2014/main" id="{FC6B4593-2B34-4C91-960C-C0F95242C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72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6FE1A0-257F-41F3-854E-5086BB561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656" y="2788555"/>
            <a:ext cx="6589199" cy="128089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0070C0"/>
                </a:solidFill>
                <a:latin typeface="Arial Black" panose="020B0A04020102020204" pitchFamily="34" charset="0"/>
              </a:rPr>
              <a:t>Screenshots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132050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6A562-4791-4EFC-9EEE-D63D808AB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Arial Black" panose="020B0A04020102020204" pitchFamily="34" charset="0"/>
              </a:rPr>
              <a:t>Login</a:t>
            </a:r>
            <a:endParaRPr lang="en-IN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716DA2-0833-49A1-B689-2C6AE77D9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667" y="1039090"/>
            <a:ext cx="5614266" cy="5614266"/>
          </a:xfrm>
        </p:spPr>
      </p:pic>
    </p:spTree>
    <p:extLst>
      <p:ext uri="{BB962C8B-B14F-4D97-AF65-F5344CB8AC3E}">
        <p14:creationId xmlns:p14="http://schemas.microsoft.com/office/powerpoint/2010/main" val="1497974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5230E25-FCDA-46E1-9029-EAB44809CA10}"/>
              </a:ext>
            </a:extLst>
          </p:cNvPr>
          <p:cNvSpPr txBox="1">
            <a:spLocks/>
          </p:cNvSpPr>
          <p:nvPr/>
        </p:nvSpPr>
        <p:spPr>
          <a:xfrm>
            <a:off x="1942620" y="582547"/>
            <a:ext cx="6591985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Arial Black" panose="020B0A04020102020204" pitchFamily="34" charset="0"/>
              </a:rPr>
              <a:t>Home</a:t>
            </a:r>
            <a:endParaRPr lang="en-IN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751319-71F8-47D9-A7E8-AB42325DE3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422" y="799620"/>
            <a:ext cx="6058380" cy="605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75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5230E25-FCDA-46E1-9029-EAB44809CA10}"/>
              </a:ext>
            </a:extLst>
          </p:cNvPr>
          <p:cNvSpPr txBox="1">
            <a:spLocks/>
          </p:cNvSpPr>
          <p:nvPr/>
        </p:nvSpPr>
        <p:spPr>
          <a:xfrm>
            <a:off x="1942620" y="582547"/>
            <a:ext cx="6591985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Arial Black" panose="020B0A04020102020204" pitchFamily="34" charset="0"/>
              </a:rPr>
              <a:t>Notification</a:t>
            </a:r>
            <a:endParaRPr lang="en-IN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BE93A3-FCF6-42AD-B442-29E9093083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884" y="900545"/>
            <a:ext cx="5957455" cy="595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996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5230E25-FCDA-46E1-9029-EAB44809CA10}"/>
              </a:ext>
            </a:extLst>
          </p:cNvPr>
          <p:cNvSpPr txBox="1">
            <a:spLocks/>
          </p:cNvSpPr>
          <p:nvPr/>
        </p:nvSpPr>
        <p:spPr>
          <a:xfrm>
            <a:off x="1942620" y="582547"/>
            <a:ext cx="6591985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Arial Black" panose="020B0A04020102020204" pitchFamily="34" charset="0"/>
              </a:rPr>
              <a:t>FAQs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0DDDD2-A394-4DA3-B0ED-7B135440EC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422" y="702637"/>
            <a:ext cx="6058380" cy="605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944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2450592"/>
            <a:ext cx="7373112" cy="2176272"/>
          </a:xfrm>
        </p:spPr>
        <p:txBody>
          <a:bodyPr>
            <a:noAutofit/>
          </a:bodyPr>
          <a:lstStyle/>
          <a:p>
            <a:pPr algn="ctr"/>
            <a:r>
              <a:rPr lang="en-US" sz="5000" dirty="0">
                <a:solidFill>
                  <a:srgbClr val="0070C0"/>
                </a:solidFill>
                <a:latin typeface="Arial Black" panose="020B0A04020102020204" pitchFamily="34" charset="0"/>
              </a:rPr>
              <a:t>THANK YOU &amp; HAVE A NICE DAY AHEAD!</a:t>
            </a:r>
          </a:p>
        </p:txBody>
      </p:sp>
    </p:spTree>
    <p:extLst>
      <p:ext uri="{BB962C8B-B14F-4D97-AF65-F5344CB8AC3E}">
        <p14:creationId xmlns:p14="http://schemas.microsoft.com/office/powerpoint/2010/main" val="389686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386" y="520266"/>
            <a:ext cx="6589199" cy="799248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Arial Black" panose="020B0A0402010202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319514"/>
            <a:ext cx="8981954" cy="5515009"/>
          </a:xfrm>
        </p:spPr>
        <p:txBody>
          <a:bodyPr>
            <a:normAutofit/>
          </a:bodyPr>
          <a:lstStyle/>
          <a:p>
            <a:pPr marL="91440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en-IN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Job Vibe is an android application which acts as a portal between Job Seekers and Recruiters. It is helpful for freshers as well as young graduates, to get stated with their career. </a:t>
            </a:r>
          </a:p>
          <a:p>
            <a:pPr marL="91440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en-IN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Using Job Vibe, one can search job matching his or her qualification and appear for the selection process once the application is being registered and accepted.</a:t>
            </a:r>
            <a:endParaRPr lang="en-US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11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1"/>
            <a:ext cx="6589199" cy="96315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 Black" panose="020B0A04020102020204" pitchFamily="34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987" y="1469985"/>
            <a:ext cx="8414795" cy="5173883"/>
          </a:xfrm>
        </p:spPr>
        <p:txBody>
          <a:bodyPr>
            <a:normAutofit fontScale="47500" lnSpcReduction="20000"/>
          </a:bodyPr>
          <a:lstStyle/>
          <a:p>
            <a:pPr marL="0" lvl="0" indent="0" defTabSz="914400">
              <a:lnSpc>
                <a:spcPct val="170000"/>
              </a:lnSpc>
              <a:spcBef>
                <a:spcPct val="20000"/>
              </a:spcBef>
              <a:buClrTx/>
              <a:buNone/>
            </a:pPr>
            <a:r>
              <a:rPr lang="en-US" sz="4500" dirty="0">
                <a:solidFill>
                  <a:prstClr val="black"/>
                </a:solidFill>
                <a:latin typeface="Agency FB" panose="020B0503020202020204" pitchFamily="34" charset="0"/>
              </a:rPr>
              <a:t> </a:t>
            </a:r>
            <a:endParaRPr lang="en-IN" sz="4500" dirty="0">
              <a:solidFill>
                <a:prstClr val="black"/>
              </a:solidFill>
              <a:latin typeface="Agency FB" panose="020B0503020202020204" pitchFamily="34" charset="0"/>
              <a:cs typeface="Times New Roman" pitchFamily="18" charset="0"/>
            </a:endParaRPr>
          </a:p>
          <a:p>
            <a:pPr marL="0" lvl="0" indent="0" defTabSz="914400">
              <a:lnSpc>
                <a:spcPct val="170000"/>
              </a:lnSpc>
              <a:spcBef>
                <a:spcPct val="20000"/>
              </a:spcBef>
              <a:buClrTx/>
              <a:buNone/>
            </a:pPr>
            <a:r>
              <a:rPr lang="en-IN" sz="4500" dirty="0">
                <a:solidFill>
                  <a:prstClr val="black"/>
                </a:solidFill>
                <a:latin typeface="Agency FB" panose="020B0503020202020204" pitchFamily="34" charset="0"/>
                <a:cs typeface="Times New Roman" pitchFamily="18" charset="0"/>
              </a:rPr>
              <a:t>The Objective of Job Vibe is to provide a platform for young graduates and freshers to find the right and satisfactory job according to their qualification.</a:t>
            </a:r>
          </a:p>
          <a:p>
            <a:pPr marL="0" lvl="0" indent="0" defTabSz="914400">
              <a:lnSpc>
                <a:spcPct val="170000"/>
              </a:lnSpc>
              <a:spcBef>
                <a:spcPct val="20000"/>
              </a:spcBef>
              <a:buClrTx/>
              <a:buNone/>
            </a:pPr>
            <a:r>
              <a:rPr lang="en-IN" sz="4500" dirty="0">
                <a:solidFill>
                  <a:prstClr val="black"/>
                </a:solidFill>
                <a:latin typeface="Agency FB" panose="020B0503020202020204" pitchFamily="34" charset="0"/>
                <a:cs typeface="Times New Roman" pitchFamily="18" charset="0"/>
              </a:rPr>
              <a:t>It connects Job Seekers to recruiters by accurately matching candidate's profile to the relevant job openings through an advanced 2-way matching technology which works by matching candidates qualification to recruiters requirements. </a:t>
            </a:r>
          </a:p>
          <a:p>
            <a:pPr marL="0" lvl="0" indent="0" defTabSz="914400">
              <a:lnSpc>
                <a:spcPct val="170000"/>
              </a:lnSpc>
              <a:spcBef>
                <a:spcPct val="20000"/>
              </a:spcBef>
              <a:buClrTx/>
              <a:buNone/>
            </a:pPr>
            <a:r>
              <a:rPr lang="en-IN" sz="4500" dirty="0">
                <a:solidFill>
                  <a:prstClr val="black"/>
                </a:solidFill>
                <a:latin typeface="Agency FB" panose="020B0503020202020204" pitchFamily="34" charset="0"/>
                <a:cs typeface="Times New Roman" pitchFamily="18" charset="0"/>
              </a:rPr>
              <a:t>Job Vibe is developed with an eye to bridge the gap between talent and opportunities and offers end-to-end recruitment solutions. Job Vibe brings candidate and top employees under one roof.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82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619" y="2659945"/>
            <a:ext cx="8307238" cy="1981066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  <a:latin typeface="Arial Black" panose="020B0A04020102020204" pitchFamily="34" charset="0"/>
              </a:rPr>
              <a:t>Data Flow Diagram</a:t>
            </a:r>
          </a:p>
        </p:txBody>
      </p:sp>
    </p:spTree>
    <p:extLst>
      <p:ext uri="{BB962C8B-B14F-4D97-AF65-F5344CB8AC3E}">
        <p14:creationId xmlns:p14="http://schemas.microsoft.com/office/powerpoint/2010/main" val="3472730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508" y="770755"/>
            <a:ext cx="6589199" cy="128089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 Black" panose="020B0A04020102020204" pitchFamily="34" charset="0"/>
              </a:rPr>
              <a:t>LEVEL 0 DFD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70C707-FBB5-4C53-8B61-9F9434D7D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A1BD31C-F253-4CF8-84A2-601600CA09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448485"/>
              </p:ext>
            </p:extLst>
          </p:nvPr>
        </p:nvGraphicFramePr>
        <p:xfrm>
          <a:off x="699655" y="2051645"/>
          <a:ext cx="7744690" cy="3962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r:id="rId3" imgW="6827378" imgH="3634669" progId="Visio.Drawing.15">
                  <p:embed/>
                </p:oleObj>
              </mc:Choice>
              <mc:Fallback>
                <p:oleObj r:id="rId3" imgW="6827378" imgH="363466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655" y="2051645"/>
                        <a:ext cx="7744690" cy="39620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778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487" y="72024"/>
            <a:ext cx="6589199" cy="704353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rgbClr val="0070C0"/>
                </a:solidFill>
                <a:latin typeface="Arial Black" panose="020B0A04020102020204" pitchFamily="34" charset="0"/>
              </a:rPr>
              <a:t>LEVEL</a:t>
            </a:r>
            <a:r>
              <a:rPr lang="en-US" sz="4400" b="1" dirty="0">
                <a:solidFill>
                  <a:srgbClr val="0070C0"/>
                </a:solidFill>
                <a:latin typeface="Arial Black" panose="020B0A04020102020204" pitchFamily="34" charset="0"/>
              </a:rPr>
              <a:t> 1 DFD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CC542D-B66B-4A1F-AF17-5ED2D6328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1" y="776377"/>
            <a:ext cx="6906886" cy="612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693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1" y="0"/>
            <a:ext cx="1328357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279891"/>
              </p:ext>
            </p:extLst>
          </p:nvPr>
        </p:nvGraphicFramePr>
        <p:xfrm>
          <a:off x="1153884" y="370114"/>
          <a:ext cx="7053946" cy="6368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Visio" r:id="rId3" imgW="7017914" imgH="9342088" progId="Visio.Drawing.15">
                  <p:embed/>
                </p:oleObj>
              </mc:Choice>
              <mc:Fallback>
                <p:oleObj name="Visio" r:id="rId3" imgW="7017914" imgH="9342088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3884" y="370114"/>
                        <a:ext cx="7053946" cy="63681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696683" y="159174"/>
            <a:ext cx="19960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Arial Black" panose="020B0A04020102020204" pitchFamily="34" charset="0"/>
              </a:rPr>
              <a:t>LEVEL</a:t>
            </a:r>
            <a:r>
              <a:rPr lang="en-US" b="1" dirty="0">
                <a:solidFill>
                  <a:srgbClr val="0070C0"/>
                </a:solidFill>
                <a:latin typeface="Arial Black" panose="020B0A04020102020204" pitchFamily="34" charset="0"/>
              </a:rPr>
              <a:t> 1 DFD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4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0308" y="2780713"/>
            <a:ext cx="6589199" cy="1280890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  <a:latin typeface="Arial Black" panose="020B0A04020102020204" pitchFamily="34" charset="0"/>
              </a:rPr>
              <a:t>ER MODEL</a:t>
            </a:r>
          </a:p>
        </p:txBody>
      </p:sp>
    </p:spTree>
    <p:extLst>
      <p:ext uri="{BB962C8B-B14F-4D97-AF65-F5344CB8AC3E}">
        <p14:creationId xmlns:p14="http://schemas.microsoft.com/office/powerpoint/2010/main" val="3769461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62" y="0"/>
            <a:ext cx="76960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18690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1317</TotalTime>
  <Words>207</Words>
  <Application>Microsoft Office PowerPoint</Application>
  <PresentationFormat>On-screen Show (4:3)</PresentationFormat>
  <Paragraphs>25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Agency FB</vt:lpstr>
      <vt:lpstr>Arial</vt:lpstr>
      <vt:lpstr>Arial Black</vt:lpstr>
      <vt:lpstr>Century Gothic</vt:lpstr>
      <vt:lpstr>Times New Roman</vt:lpstr>
      <vt:lpstr>Wingdings 3</vt:lpstr>
      <vt:lpstr>Wisp</vt:lpstr>
      <vt:lpstr>Microsoft Visio Drawing</vt:lpstr>
      <vt:lpstr>A Presentation on Partially Completed Job Vibe : The Job Portal App</vt:lpstr>
      <vt:lpstr>Introduction</vt:lpstr>
      <vt:lpstr>Objectives</vt:lpstr>
      <vt:lpstr>Data Flow Diagram</vt:lpstr>
      <vt:lpstr>LEVEL 0 DFD </vt:lpstr>
      <vt:lpstr>LEVEL 1 DFD </vt:lpstr>
      <vt:lpstr>PowerPoint Presentation</vt:lpstr>
      <vt:lpstr>ER MODEL</vt:lpstr>
      <vt:lpstr>PowerPoint Presentation</vt:lpstr>
      <vt:lpstr>Relational Model</vt:lpstr>
      <vt:lpstr>PowerPoint Presentation</vt:lpstr>
      <vt:lpstr>Screenshots</vt:lpstr>
      <vt:lpstr>Login</vt:lpstr>
      <vt:lpstr>PowerPoint Presentation</vt:lpstr>
      <vt:lpstr>PowerPoint Presentation</vt:lpstr>
      <vt:lpstr>PowerPoint Presentation</vt:lpstr>
      <vt:lpstr>THANK YOU &amp; HAVE A NICE DAY AHEAD!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Presentation on Partially Completed College(JIST) Management System</dc:title>
  <dc:creator>End User</dc:creator>
  <cp:lastModifiedBy>End User</cp:lastModifiedBy>
  <cp:revision>39</cp:revision>
  <dcterms:created xsi:type="dcterms:W3CDTF">2017-04-02T10:12:04Z</dcterms:created>
  <dcterms:modified xsi:type="dcterms:W3CDTF">2018-05-17T07:25:23Z</dcterms:modified>
</cp:coreProperties>
</file>