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1"/>
  </p:sldMasterIdLst>
  <p:sldIdLst>
    <p:sldId id="266" r:id="rId2"/>
    <p:sldId id="257" r:id="rId3"/>
    <p:sldId id="258" r:id="rId4"/>
    <p:sldId id="259" r:id="rId5"/>
    <p:sldId id="268" r:id="rId6"/>
    <p:sldId id="261" r:id="rId7"/>
    <p:sldId id="263" r:id="rId8"/>
    <p:sldId id="264" r:id="rId9"/>
    <p:sldId id="269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46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3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062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7657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651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9209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556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4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4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3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1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0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6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9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145" y="710294"/>
            <a:ext cx="10223658" cy="6147706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A Major Project on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 smtClean="0"/>
              <a:t>Tocklai</a:t>
            </a:r>
            <a:r>
              <a:rPr lang="en-US" b="1" dirty="0" smtClean="0"/>
              <a:t> Publications </a:t>
            </a:r>
            <a:r>
              <a:rPr lang="en-US" b="1" dirty="0"/>
              <a:t>Management </a:t>
            </a:r>
            <a:r>
              <a:rPr lang="en-US" b="1" dirty="0" smtClean="0"/>
              <a:t>				 System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                             </a:t>
            </a:r>
            <a:r>
              <a:rPr lang="en-US" b="1" dirty="0" smtClean="0"/>
              <a:t>	</a:t>
            </a:r>
            <a:r>
              <a:rPr lang="en-US" sz="4400" b="1" dirty="0" smtClean="0"/>
              <a:t>  </a:t>
            </a:r>
            <a:r>
              <a:rPr lang="en-US" sz="1800" b="1" dirty="0" smtClean="0"/>
              <a:t>Prepared </a:t>
            </a:r>
            <a:r>
              <a:rPr lang="en-US" sz="1800" b="1" dirty="0"/>
              <a:t>By:-</a:t>
            </a:r>
            <a:br>
              <a:rPr lang="en-US" sz="1800" b="1" dirty="0"/>
            </a:br>
            <a:r>
              <a:rPr lang="en-US" sz="1800" b="1" dirty="0" smtClean="0"/>
              <a:t>												</a:t>
            </a:r>
            <a:r>
              <a:rPr lang="en-US" sz="1800" b="1" dirty="0" err="1" smtClean="0"/>
              <a:t>Arpanjyoti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Parasar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                                                    </a:t>
            </a:r>
            <a:r>
              <a:rPr lang="en-US" sz="1800" b="1" dirty="0" smtClean="0"/>
              <a:t>				</a:t>
            </a:r>
            <a:r>
              <a:rPr lang="en-US" sz="1800" b="1" dirty="0"/>
              <a:t> </a:t>
            </a:r>
            <a:r>
              <a:rPr lang="en-US" sz="1800" b="1" dirty="0" smtClean="0"/>
              <a:t>         </a:t>
            </a:r>
            <a:r>
              <a:rPr lang="en-US" sz="1800" b="1" dirty="0" smtClean="0"/>
              <a:t> </a:t>
            </a:r>
            <a:r>
              <a:rPr lang="en-US" sz="1800" dirty="0"/>
              <a:t>Roll </a:t>
            </a:r>
            <a:r>
              <a:rPr lang="en-US" sz="1800" dirty="0" smtClean="0"/>
              <a:t>No-40120007</a:t>
            </a:r>
            <a:br>
              <a:rPr lang="en-US" sz="1800" dirty="0" smtClean="0"/>
            </a:br>
            <a:r>
              <a:rPr lang="en-US" sz="1800" dirty="0" smtClean="0"/>
              <a:t>												</a:t>
            </a:r>
            <a:r>
              <a:rPr lang="en-US" sz="1800" b="1" dirty="0" err="1" smtClean="0"/>
              <a:t>Sudeep</a:t>
            </a:r>
            <a:r>
              <a:rPr lang="en-US" sz="1800" b="1" dirty="0" smtClean="0"/>
              <a:t> </a:t>
            </a:r>
            <a:r>
              <a:rPr lang="en-US" sz="1800" b="1" dirty="0"/>
              <a:t>B</a:t>
            </a:r>
            <a:r>
              <a:rPr lang="en-US" sz="1800" b="1" dirty="0" smtClean="0"/>
              <a:t>hardwaj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1600" dirty="0"/>
              <a:t>  </a:t>
            </a:r>
            <a:r>
              <a:rPr lang="en-US" sz="1600" dirty="0" smtClean="0"/>
              <a:t>												   </a:t>
            </a:r>
            <a:r>
              <a:rPr lang="en-US" sz="1600" b="1" dirty="0" smtClean="0"/>
              <a:t> </a:t>
            </a:r>
            <a:r>
              <a:rPr lang="en-US" sz="1600" dirty="0"/>
              <a:t>Roll </a:t>
            </a:r>
            <a:r>
              <a:rPr lang="en-US" sz="1600" dirty="0" smtClean="0"/>
              <a:t>No-40120033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/>
              <a:t>                                       </a:t>
            </a:r>
            <a:r>
              <a:rPr lang="en-US" sz="2000" dirty="0" smtClean="0"/>
              <a:t>				        </a:t>
            </a:r>
            <a:r>
              <a:rPr lang="en-US" sz="2000" dirty="0" smtClean="0"/>
              <a:t>Guide-</a:t>
            </a:r>
            <a:r>
              <a:rPr lang="en-US" sz="2000" dirty="0" err="1" smtClean="0"/>
              <a:t>Gautam</a:t>
            </a:r>
            <a:r>
              <a:rPr lang="en-US" sz="2000" dirty="0" smtClean="0"/>
              <a:t> Kr </a:t>
            </a:r>
            <a:r>
              <a:rPr lang="en-US" sz="2000" dirty="0" err="1" smtClean="0"/>
              <a:t>Adhyapak</a:t>
            </a:r>
            <a:r>
              <a:rPr lang="en-US" sz="2000" dirty="0" smtClean="0"/>
              <a:t>                                                         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17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9" y="103032"/>
            <a:ext cx="9355375" cy="940158"/>
          </a:xfrm>
        </p:spPr>
        <p:txBody>
          <a:bodyPr>
            <a:normAutofit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5" name="Picture 4" descr="C:\Users\Arpan\Desktop\6 th semester report\tocklai 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84" y="1043190"/>
            <a:ext cx="8634329" cy="5419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25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408" y="3846787"/>
            <a:ext cx="9404723" cy="1400530"/>
          </a:xfrm>
        </p:spPr>
        <p:txBody>
          <a:bodyPr/>
          <a:lstStyle/>
          <a:p>
            <a:r>
              <a:rPr lang="en-US" b="1" dirty="0"/>
              <a:t>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88922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837126"/>
            <a:ext cx="9404723" cy="1016121"/>
          </a:xfrm>
        </p:spPr>
        <p:txBody>
          <a:bodyPr>
            <a:noAutofit/>
          </a:bodyPr>
          <a:lstStyle/>
          <a:p>
            <a:r>
              <a:rPr lang="en-US" sz="2400" dirty="0"/>
              <a:t>       </a:t>
            </a:r>
            <a:r>
              <a:rPr lang="en-US" sz="2400" dirty="0" smtClean="0"/>
              <a:t>     </a:t>
            </a:r>
            <a:r>
              <a:rPr lang="en-US" sz="3200" b="1" dirty="0" err="1" smtClean="0"/>
              <a:t>Tocklai</a:t>
            </a:r>
            <a:r>
              <a:rPr lang="en-US" sz="3200" b="1" dirty="0" smtClean="0"/>
              <a:t> Publication </a:t>
            </a:r>
            <a:r>
              <a:rPr lang="en-US" sz="3200" b="1" dirty="0"/>
              <a:t>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07" y="2099256"/>
            <a:ext cx="8461421" cy="4149143"/>
          </a:xfrm>
        </p:spPr>
        <p:txBody>
          <a:bodyPr/>
          <a:lstStyle/>
          <a:p>
            <a:r>
              <a:rPr lang="en-US" b="1" dirty="0"/>
              <a:t>Introduction </a:t>
            </a:r>
            <a:r>
              <a:rPr lang="en-US" dirty="0"/>
              <a:t>:                                                                                                                               </a:t>
            </a:r>
            <a:r>
              <a:rPr lang="en-US" sz="1600" dirty="0"/>
              <a:t>Our </a:t>
            </a:r>
            <a:r>
              <a:rPr lang="en-US" sz="1600" dirty="0" err="1" smtClean="0"/>
              <a:t>Tocklai</a:t>
            </a:r>
            <a:r>
              <a:rPr lang="en-US" sz="1600" dirty="0" smtClean="0"/>
              <a:t> Publications Management is a </a:t>
            </a:r>
            <a:r>
              <a:rPr lang="en-US" sz="1600" dirty="0" smtClean="0"/>
              <a:t>web based software which mainly keeps the records of the different publications by TRA.(Tea Research Association) User can sell, transfer the required items to their customers and generate a invoice receipt. Administrator can add the publications to the database, manage the records of stock and the selling reports too. </a:t>
            </a:r>
            <a:r>
              <a:rPr lang="en-US" sz="1600" dirty="0" smtClean="0"/>
              <a:t>This </a:t>
            </a:r>
            <a:r>
              <a:rPr lang="en-US" sz="1600" dirty="0"/>
              <a:t>system structure is become very simple to understand because of data flow diagram provided by us . </a:t>
            </a:r>
          </a:p>
        </p:txBody>
      </p:sp>
    </p:spTree>
    <p:extLst>
      <p:ext uri="{BB962C8B-B14F-4D97-AF65-F5344CB8AC3E}">
        <p14:creationId xmlns:p14="http://schemas.microsoft.com/office/powerpoint/2010/main" val="107659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2" y="528034"/>
            <a:ext cx="12088968" cy="1300766"/>
          </a:xfrm>
        </p:spPr>
        <p:txBody>
          <a:bodyPr/>
          <a:lstStyle/>
          <a:p>
            <a:r>
              <a:rPr lang="en-US" sz="3200" b="1" dirty="0" smtClean="0"/>
              <a:t>				</a:t>
            </a:r>
            <a:r>
              <a:rPr lang="en-US" b="1" dirty="0" smtClean="0"/>
              <a:t>Objectives </a:t>
            </a:r>
            <a:r>
              <a:rPr lang="en-US" b="1" dirty="0"/>
              <a:t>of the </a:t>
            </a:r>
            <a:r>
              <a:rPr lang="en-US" b="1" dirty="0" err="1" smtClean="0"/>
              <a:t>Tocklai</a:t>
            </a:r>
            <a:r>
              <a:rPr lang="en-US" b="1" dirty="0" smtClean="0"/>
              <a:t> Publication</a:t>
            </a:r>
            <a:br>
              <a:rPr lang="en-US" b="1" dirty="0" smtClean="0"/>
            </a:br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smtClean="0"/>
              <a:t>	</a:t>
            </a:r>
            <a:r>
              <a:rPr lang="en-US" b="1" smtClean="0"/>
              <a:t>Management </a:t>
            </a:r>
            <a:r>
              <a:rPr lang="en-US" b="1" dirty="0"/>
              <a:t>System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554" y="1828800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1) The main objective of the project is to develop software that facilitates the data storage , data maintenance and its retrieval for the </a:t>
            </a:r>
            <a:r>
              <a:rPr lang="en-US" dirty="0" smtClean="0"/>
              <a:t>system </a:t>
            </a:r>
            <a:r>
              <a:rPr lang="en-US" dirty="0"/>
              <a:t>in an igneous way .</a:t>
            </a:r>
          </a:p>
          <a:p>
            <a:r>
              <a:rPr lang="en-US" dirty="0"/>
              <a:t>2) To store the record of the </a:t>
            </a:r>
            <a:r>
              <a:rPr lang="en-US" dirty="0" smtClean="0"/>
              <a:t>publications </a:t>
            </a:r>
            <a:r>
              <a:rPr lang="en-US" dirty="0"/>
              <a:t>, the staff that has the privileges to access , modify and delete any record and finally the service , </a:t>
            </a:r>
            <a:r>
              <a:rPr lang="en-US" dirty="0" smtClean="0"/>
              <a:t>the system </a:t>
            </a:r>
            <a:r>
              <a:rPr lang="en-US" dirty="0"/>
              <a:t>provides to its customers .</a:t>
            </a:r>
          </a:p>
          <a:p>
            <a:r>
              <a:rPr lang="en-US" dirty="0"/>
              <a:t>3) Also , only the staff has the privilege to access any database and make the required changes , if necessary .</a:t>
            </a:r>
          </a:p>
          <a:p>
            <a:r>
              <a:rPr lang="en-US" dirty="0"/>
              <a:t>4) To develop easy to use software which handles the customer-staff relationship in a effective manner . </a:t>
            </a:r>
          </a:p>
          <a:p>
            <a:r>
              <a:rPr lang="en-US" dirty="0"/>
              <a:t>5) To develop a user friendly system that requires minimal user training . Most of features and function are similar to those on any windows platform .</a:t>
            </a:r>
          </a:p>
        </p:txBody>
      </p:sp>
    </p:spTree>
    <p:extLst>
      <p:ext uri="{BB962C8B-B14F-4D97-AF65-F5344CB8AC3E}">
        <p14:creationId xmlns:p14="http://schemas.microsoft.com/office/powerpoint/2010/main" val="106204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618186"/>
            <a:ext cx="9404723" cy="1235062"/>
          </a:xfrm>
        </p:spPr>
        <p:txBody>
          <a:bodyPr/>
          <a:lstStyle/>
          <a:p>
            <a:r>
              <a:rPr lang="en-US" dirty="0"/>
              <a:t>Hardware &amp; Software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Hardware Requirement:</a:t>
            </a:r>
          </a:p>
          <a:p>
            <a:r>
              <a:rPr lang="en-US" dirty="0"/>
              <a:t>Processor 		:	Pentium IV 2GHz and Above</a:t>
            </a:r>
          </a:p>
          <a:p>
            <a:r>
              <a:rPr lang="en-US" dirty="0"/>
              <a:t>RAM				:	1GB RAM</a:t>
            </a:r>
          </a:p>
          <a:p>
            <a:r>
              <a:rPr lang="en-US" dirty="0"/>
              <a:t>Monitor			:	15” Color Monitor</a:t>
            </a:r>
          </a:p>
          <a:p>
            <a:r>
              <a:rPr lang="en-US" dirty="0"/>
              <a:t>Keyboard</a:t>
            </a:r>
          </a:p>
          <a:p>
            <a:r>
              <a:rPr lang="en-US" dirty="0"/>
              <a:t>Mouse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Software Requirement:</a:t>
            </a:r>
          </a:p>
          <a:p>
            <a:r>
              <a:rPr lang="en-US" dirty="0"/>
              <a:t>Operating System.  	:	Windows </a:t>
            </a:r>
          </a:p>
          <a:p>
            <a:r>
              <a:rPr lang="en-US" dirty="0"/>
              <a:t>Developing Tool 		:	PHP, HTML, CSS, Java script</a:t>
            </a:r>
          </a:p>
          <a:p>
            <a:r>
              <a:rPr lang="en-US" dirty="0"/>
              <a:t>Database			:	MYSQL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3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7389" y="2993364"/>
            <a:ext cx="5236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DFD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4657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218979" y="6038490"/>
            <a:ext cx="3588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Context Level DFD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353734" y="2082801"/>
            <a:ext cx="8559800" cy="1782440"/>
            <a:chOff x="1858" y="4160"/>
            <a:chExt cx="8435" cy="2042"/>
          </a:xfrm>
        </p:grpSpPr>
        <p:sp>
          <p:nvSpPr>
            <p:cNvPr id="6" name="Text Box 182"/>
            <p:cNvSpPr txBox="1">
              <a:spLocks noChangeArrowheads="1"/>
            </p:cNvSpPr>
            <p:nvPr/>
          </p:nvSpPr>
          <p:spPr bwMode="auto">
            <a:xfrm>
              <a:off x="7074" y="4370"/>
              <a:ext cx="1487" cy="6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Order receipt &amp; confirmation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83"/>
            <p:cNvSpPr txBox="1">
              <a:spLocks noChangeArrowheads="1"/>
            </p:cNvSpPr>
            <p:nvPr/>
          </p:nvSpPr>
          <p:spPr bwMode="auto">
            <a:xfrm>
              <a:off x="3590" y="4355"/>
              <a:ext cx="1514" cy="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Books  &amp; other details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85"/>
            <p:cNvSpPr txBox="1">
              <a:spLocks noChangeArrowheads="1"/>
            </p:cNvSpPr>
            <p:nvPr/>
          </p:nvSpPr>
          <p:spPr bwMode="auto">
            <a:xfrm>
              <a:off x="7110" y="5130"/>
              <a:ext cx="1487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Personal Details &amp; Select product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86"/>
            <p:cNvSpPr txBox="1">
              <a:spLocks noChangeArrowheads="1"/>
            </p:cNvSpPr>
            <p:nvPr/>
          </p:nvSpPr>
          <p:spPr bwMode="auto">
            <a:xfrm>
              <a:off x="3684" y="5083"/>
              <a:ext cx="1514" cy="5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Order &amp; reports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561" y="4747"/>
              <a:ext cx="1732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lang="en-IN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58" y="4785"/>
              <a:ext cx="1732" cy="5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</a:t>
              </a: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Admin</a:t>
              </a:r>
            </a:p>
          </p:txBody>
        </p:sp>
        <p:cxnSp>
          <p:nvCxnSpPr>
            <p:cNvPr id="15" name="AutoShape 189"/>
            <p:cNvCxnSpPr>
              <a:cxnSpLocks noChangeShapeType="1"/>
            </p:cNvCxnSpPr>
            <p:nvPr/>
          </p:nvCxnSpPr>
          <p:spPr bwMode="auto">
            <a:xfrm>
              <a:off x="3590" y="4905"/>
              <a:ext cx="146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90"/>
            <p:cNvCxnSpPr>
              <a:cxnSpLocks noChangeShapeType="1"/>
            </p:cNvCxnSpPr>
            <p:nvPr/>
          </p:nvCxnSpPr>
          <p:spPr bwMode="auto">
            <a:xfrm>
              <a:off x="7074" y="4882"/>
              <a:ext cx="145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088" y="4160"/>
              <a:ext cx="2052" cy="20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endParaRPr lang="en-IN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 dirty="0" err="1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Tocklai</a:t>
              </a:r>
              <a:r>
                <a:rPr lang="en-IN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Publications </a:t>
              </a:r>
              <a:r>
                <a:rPr lang="en-IN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Mangement</a:t>
              </a: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system</a:t>
              </a:r>
            </a:p>
          </p:txBody>
        </p:sp>
        <p:cxnSp>
          <p:nvCxnSpPr>
            <p:cNvPr id="18" name="AutoShape 192"/>
            <p:cNvCxnSpPr>
              <a:cxnSpLocks noChangeShapeType="1"/>
            </p:cNvCxnSpPr>
            <p:nvPr/>
          </p:nvCxnSpPr>
          <p:spPr bwMode="auto">
            <a:xfrm flipH="1">
              <a:off x="3559" y="5083"/>
              <a:ext cx="151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93"/>
            <p:cNvCxnSpPr>
              <a:cxnSpLocks noChangeShapeType="1"/>
            </p:cNvCxnSpPr>
            <p:nvPr/>
          </p:nvCxnSpPr>
          <p:spPr bwMode="auto">
            <a:xfrm flipH="1">
              <a:off x="7110" y="5130"/>
              <a:ext cx="145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4979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06501" y="6260827"/>
            <a:ext cx="3588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Level-1 DFD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4387210" y="1201632"/>
            <a:ext cx="5569590" cy="4360968"/>
            <a:chOff x="1736" y="5520"/>
            <a:chExt cx="6342" cy="5282"/>
          </a:xfrm>
        </p:grpSpPr>
        <p:sp>
          <p:nvSpPr>
            <p:cNvPr id="20" name="Text Box 151"/>
            <p:cNvSpPr txBox="1">
              <a:spLocks noChangeArrowheads="1"/>
            </p:cNvSpPr>
            <p:nvPr/>
          </p:nvSpPr>
          <p:spPr bwMode="auto">
            <a:xfrm>
              <a:off x="4324" y="6132"/>
              <a:ext cx="727" cy="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algn="just"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359" y="6892"/>
              <a:ext cx="2153" cy="186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1.0</a:t>
              </a: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Admin Process</a:t>
              </a:r>
            </a:p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1.0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768" y="5520"/>
              <a:ext cx="1168" cy="4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Admin</a:t>
              </a:r>
            </a:p>
          </p:txBody>
        </p:sp>
        <p:cxnSp>
          <p:nvCxnSpPr>
            <p:cNvPr id="23" name="AutoShape 154"/>
            <p:cNvCxnSpPr>
              <a:cxnSpLocks noChangeShapeType="1"/>
            </p:cNvCxnSpPr>
            <p:nvPr/>
          </p:nvCxnSpPr>
          <p:spPr bwMode="auto">
            <a:xfrm>
              <a:off x="4368" y="5942"/>
              <a:ext cx="0" cy="9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55"/>
            <p:cNvCxnSpPr>
              <a:cxnSpLocks noChangeShapeType="1"/>
            </p:cNvCxnSpPr>
            <p:nvPr/>
          </p:nvCxnSpPr>
          <p:spPr bwMode="auto">
            <a:xfrm flipV="1">
              <a:off x="4164" y="5942"/>
              <a:ext cx="0" cy="9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156"/>
            <p:cNvSpPr txBox="1">
              <a:spLocks noChangeArrowheads="1"/>
            </p:cNvSpPr>
            <p:nvPr/>
          </p:nvSpPr>
          <p:spPr bwMode="auto">
            <a:xfrm>
              <a:off x="3125" y="6257"/>
              <a:ext cx="961" cy="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algn="r"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Status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AutoShape 157"/>
            <p:cNvCxnSpPr>
              <a:cxnSpLocks noChangeShapeType="1"/>
            </p:cNvCxnSpPr>
            <p:nvPr/>
          </p:nvCxnSpPr>
          <p:spPr bwMode="auto">
            <a:xfrm>
              <a:off x="1736" y="10153"/>
              <a:ext cx="219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58"/>
            <p:cNvCxnSpPr>
              <a:cxnSpLocks noChangeShapeType="1"/>
            </p:cNvCxnSpPr>
            <p:nvPr/>
          </p:nvCxnSpPr>
          <p:spPr bwMode="auto">
            <a:xfrm>
              <a:off x="1736" y="10737"/>
              <a:ext cx="219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59"/>
            <p:cNvCxnSpPr>
              <a:cxnSpLocks noChangeShapeType="1"/>
            </p:cNvCxnSpPr>
            <p:nvPr/>
          </p:nvCxnSpPr>
          <p:spPr bwMode="auto">
            <a:xfrm>
              <a:off x="1736" y="10153"/>
              <a:ext cx="0" cy="5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160"/>
            <p:cNvSpPr txBox="1">
              <a:spLocks noChangeArrowheads="1"/>
            </p:cNvSpPr>
            <p:nvPr/>
          </p:nvSpPr>
          <p:spPr bwMode="auto">
            <a:xfrm>
              <a:off x="2138" y="10264"/>
              <a:ext cx="1221" cy="3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Publications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AutoShape 161"/>
            <p:cNvCxnSpPr>
              <a:cxnSpLocks noChangeShapeType="1"/>
            </p:cNvCxnSpPr>
            <p:nvPr/>
          </p:nvCxnSpPr>
          <p:spPr bwMode="auto">
            <a:xfrm>
              <a:off x="5881" y="10153"/>
              <a:ext cx="219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62"/>
            <p:cNvCxnSpPr>
              <a:cxnSpLocks noChangeShapeType="1"/>
            </p:cNvCxnSpPr>
            <p:nvPr/>
          </p:nvCxnSpPr>
          <p:spPr bwMode="auto">
            <a:xfrm>
              <a:off x="5881" y="10737"/>
              <a:ext cx="219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63"/>
            <p:cNvCxnSpPr>
              <a:cxnSpLocks noChangeShapeType="1"/>
            </p:cNvCxnSpPr>
            <p:nvPr/>
          </p:nvCxnSpPr>
          <p:spPr bwMode="auto">
            <a:xfrm>
              <a:off x="5881" y="10153"/>
              <a:ext cx="0" cy="5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 Box 164"/>
            <p:cNvSpPr txBox="1">
              <a:spLocks noChangeArrowheads="1"/>
            </p:cNvSpPr>
            <p:nvPr/>
          </p:nvSpPr>
          <p:spPr bwMode="auto">
            <a:xfrm>
              <a:off x="6283" y="10264"/>
              <a:ext cx="1221" cy="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algn="just"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Product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AutoShape 165"/>
            <p:cNvCxnSpPr>
              <a:cxnSpLocks noChangeShapeType="1"/>
            </p:cNvCxnSpPr>
            <p:nvPr/>
          </p:nvCxnSpPr>
          <p:spPr bwMode="auto">
            <a:xfrm>
              <a:off x="5881" y="10153"/>
              <a:ext cx="219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66"/>
            <p:cNvCxnSpPr>
              <a:cxnSpLocks noChangeShapeType="1"/>
            </p:cNvCxnSpPr>
            <p:nvPr/>
          </p:nvCxnSpPr>
          <p:spPr bwMode="auto">
            <a:xfrm>
              <a:off x="5881" y="10737"/>
              <a:ext cx="219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67"/>
            <p:cNvCxnSpPr>
              <a:cxnSpLocks noChangeShapeType="1"/>
            </p:cNvCxnSpPr>
            <p:nvPr/>
          </p:nvCxnSpPr>
          <p:spPr bwMode="auto">
            <a:xfrm>
              <a:off x="5881" y="10153"/>
              <a:ext cx="0" cy="5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168"/>
            <p:cNvSpPr txBox="1">
              <a:spLocks noChangeArrowheads="1"/>
            </p:cNvSpPr>
            <p:nvPr/>
          </p:nvSpPr>
          <p:spPr bwMode="auto">
            <a:xfrm>
              <a:off x="6283" y="10264"/>
              <a:ext cx="1221" cy="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algn="just"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Product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AutoShape 169"/>
            <p:cNvCxnSpPr>
              <a:cxnSpLocks noChangeShapeType="1"/>
            </p:cNvCxnSpPr>
            <p:nvPr/>
          </p:nvCxnSpPr>
          <p:spPr bwMode="auto">
            <a:xfrm>
              <a:off x="5881" y="10153"/>
              <a:ext cx="219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170"/>
            <p:cNvCxnSpPr>
              <a:cxnSpLocks noChangeShapeType="1"/>
            </p:cNvCxnSpPr>
            <p:nvPr/>
          </p:nvCxnSpPr>
          <p:spPr bwMode="auto">
            <a:xfrm>
              <a:off x="5881" y="10737"/>
              <a:ext cx="219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71"/>
            <p:cNvCxnSpPr>
              <a:cxnSpLocks noChangeShapeType="1"/>
            </p:cNvCxnSpPr>
            <p:nvPr/>
          </p:nvCxnSpPr>
          <p:spPr bwMode="auto">
            <a:xfrm>
              <a:off x="5881" y="10153"/>
              <a:ext cx="0" cy="5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172"/>
            <p:cNvSpPr txBox="1">
              <a:spLocks noChangeArrowheads="1"/>
            </p:cNvSpPr>
            <p:nvPr/>
          </p:nvSpPr>
          <p:spPr bwMode="auto">
            <a:xfrm>
              <a:off x="6283" y="10264"/>
              <a:ext cx="1221" cy="3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Sell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AutoShape 173"/>
            <p:cNvCxnSpPr>
              <a:cxnSpLocks noChangeShapeType="1"/>
            </p:cNvCxnSpPr>
            <p:nvPr/>
          </p:nvCxnSpPr>
          <p:spPr bwMode="auto">
            <a:xfrm flipH="1">
              <a:off x="2615" y="8455"/>
              <a:ext cx="1033" cy="16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174"/>
            <p:cNvCxnSpPr>
              <a:cxnSpLocks noChangeShapeType="1"/>
            </p:cNvCxnSpPr>
            <p:nvPr/>
          </p:nvCxnSpPr>
          <p:spPr bwMode="auto">
            <a:xfrm flipV="1">
              <a:off x="2968" y="8645"/>
              <a:ext cx="965" cy="15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175"/>
            <p:cNvCxnSpPr>
              <a:cxnSpLocks noChangeShapeType="1"/>
            </p:cNvCxnSpPr>
            <p:nvPr/>
          </p:nvCxnSpPr>
          <p:spPr bwMode="auto">
            <a:xfrm>
              <a:off x="5177" y="8455"/>
              <a:ext cx="1437" cy="16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176"/>
            <p:cNvCxnSpPr>
              <a:cxnSpLocks noChangeShapeType="1"/>
            </p:cNvCxnSpPr>
            <p:nvPr/>
          </p:nvCxnSpPr>
          <p:spPr bwMode="auto">
            <a:xfrm flipH="1" flipV="1">
              <a:off x="5356" y="8265"/>
              <a:ext cx="1702" cy="18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177"/>
            <p:cNvSpPr txBox="1">
              <a:spLocks noChangeArrowheads="1"/>
            </p:cNvSpPr>
            <p:nvPr/>
          </p:nvSpPr>
          <p:spPr bwMode="auto">
            <a:xfrm>
              <a:off x="2007" y="9069"/>
              <a:ext cx="961" cy="4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r"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Store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178"/>
            <p:cNvSpPr txBox="1">
              <a:spLocks noChangeArrowheads="1"/>
            </p:cNvSpPr>
            <p:nvPr/>
          </p:nvSpPr>
          <p:spPr bwMode="auto">
            <a:xfrm>
              <a:off x="3550" y="9272"/>
              <a:ext cx="961" cy="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Access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179"/>
            <p:cNvSpPr txBox="1">
              <a:spLocks noChangeArrowheads="1"/>
            </p:cNvSpPr>
            <p:nvPr/>
          </p:nvSpPr>
          <p:spPr bwMode="auto">
            <a:xfrm>
              <a:off x="4841" y="9272"/>
              <a:ext cx="961" cy="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algn="r"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process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180"/>
            <p:cNvSpPr txBox="1">
              <a:spLocks noChangeArrowheads="1"/>
            </p:cNvSpPr>
            <p:nvPr/>
          </p:nvSpPr>
          <p:spPr bwMode="auto">
            <a:xfrm>
              <a:off x="6543" y="8955"/>
              <a:ext cx="961" cy="4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Reviews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29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8976" y="6114178"/>
            <a:ext cx="239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Level-2 DFD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01110" y="601132"/>
            <a:ext cx="4851823" cy="5295265"/>
            <a:chOff x="1736" y="1448"/>
            <a:chExt cx="8828" cy="9398"/>
          </a:xfrm>
        </p:grpSpPr>
        <p:sp>
          <p:nvSpPr>
            <p:cNvPr id="6" name="Text Box 89"/>
            <p:cNvSpPr txBox="1">
              <a:spLocks noChangeArrowheads="1"/>
            </p:cNvSpPr>
            <p:nvPr/>
          </p:nvSpPr>
          <p:spPr bwMode="auto">
            <a:xfrm>
              <a:off x="2611" y="3974"/>
              <a:ext cx="1389" cy="4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8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order Details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90"/>
            <p:cNvSpPr txBox="1">
              <a:spLocks noChangeArrowheads="1"/>
            </p:cNvSpPr>
            <p:nvPr/>
          </p:nvSpPr>
          <p:spPr bwMode="auto">
            <a:xfrm>
              <a:off x="3110" y="8468"/>
              <a:ext cx="1471" cy="6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8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Confirmation &amp; receipt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auto">
            <a:xfrm>
              <a:off x="3108" y="8005"/>
              <a:ext cx="1072" cy="3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8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confirms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92"/>
            <p:cNvSpPr txBox="1">
              <a:spLocks noChangeArrowheads="1"/>
            </p:cNvSpPr>
            <p:nvPr/>
          </p:nvSpPr>
          <p:spPr bwMode="auto">
            <a:xfrm>
              <a:off x="7199" y="8005"/>
              <a:ext cx="1389" cy="4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8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Cart Details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93"/>
            <p:cNvSpPr txBox="1">
              <a:spLocks noChangeArrowheads="1"/>
            </p:cNvSpPr>
            <p:nvPr/>
          </p:nvSpPr>
          <p:spPr bwMode="auto">
            <a:xfrm>
              <a:off x="5429" y="9595"/>
              <a:ext cx="1389" cy="4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8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Place Order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94"/>
            <p:cNvSpPr txBox="1">
              <a:spLocks noChangeArrowheads="1"/>
            </p:cNvSpPr>
            <p:nvPr/>
          </p:nvSpPr>
          <p:spPr bwMode="auto">
            <a:xfrm>
              <a:off x="6916" y="5190"/>
              <a:ext cx="1389" cy="5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8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Selected Product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95"/>
            <p:cNvSpPr txBox="1">
              <a:spLocks noChangeArrowheads="1"/>
            </p:cNvSpPr>
            <p:nvPr/>
          </p:nvSpPr>
          <p:spPr bwMode="auto">
            <a:xfrm>
              <a:off x="6818" y="2046"/>
              <a:ext cx="1371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8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Book info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96"/>
            <p:cNvSpPr txBox="1">
              <a:spLocks noChangeArrowheads="1"/>
            </p:cNvSpPr>
            <p:nvPr/>
          </p:nvSpPr>
          <p:spPr bwMode="auto">
            <a:xfrm>
              <a:off x="3280" y="1897"/>
              <a:ext cx="115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8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50" y="2008"/>
              <a:ext cx="1458" cy="5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155" y="1448"/>
              <a:ext cx="2716" cy="18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4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99"/>
            <p:cNvSpPr txBox="1">
              <a:spLocks noChangeArrowheads="1"/>
            </p:cNvSpPr>
            <p:nvPr/>
          </p:nvSpPr>
          <p:spPr bwMode="auto">
            <a:xfrm>
              <a:off x="4797" y="1872"/>
              <a:ext cx="1458" cy="11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0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 Product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0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3.0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155" y="4686"/>
              <a:ext cx="2716" cy="20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 to Cart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3.1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65" y="7571"/>
              <a:ext cx="2514" cy="17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4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02"/>
            <p:cNvSpPr txBox="1">
              <a:spLocks noChangeArrowheads="1"/>
            </p:cNvSpPr>
            <p:nvPr/>
          </p:nvSpPr>
          <p:spPr bwMode="auto">
            <a:xfrm>
              <a:off x="4814" y="8079"/>
              <a:ext cx="1708" cy="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0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Checkout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0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3.2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0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3.2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03"/>
            <p:cNvSpPr txBox="1">
              <a:spLocks noChangeArrowheads="1"/>
            </p:cNvSpPr>
            <p:nvPr/>
          </p:nvSpPr>
          <p:spPr bwMode="auto">
            <a:xfrm>
              <a:off x="4651" y="10311"/>
              <a:ext cx="1204" cy="5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4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0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Sell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104"/>
            <p:cNvSpPr txBox="1">
              <a:spLocks noChangeArrowheads="1"/>
            </p:cNvSpPr>
            <p:nvPr/>
          </p:nvSpPr>
          <p:spPr bwMode="auto">
            <a:xfrm>
              <a:off x="8457" y="2151"/>
              <a:ext cx="1726" cy="3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9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Publications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AutoShape 105"/>
            <p:cNvCxnSpPr>
              <a:cxnSpLocks noChangeShapeType="1"/>
            </p:cNvCxnSpPr>
            <p:nvPr/>
          </p:nvCxnSpPr>
          <p:spPr bwMode="auto">
            <a:xfrm>
              <a:off x="8181" y="2054"/>
              <a:ext cx="0" cy="5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3992" y="10243"/>
              <a:ext cx="2924" cy="603"/>
              <a:chOff x="4334" y="13741"/>
              <a:chExt cx="2924" cy="603"/>
            </a:xfrm>
          </p:grpSpPr>
          <p:cxnSp>
            <p:nvCxnSpPr>
              <p:cNvPr id="41" name="AutoShape 107"/>
              <p:cNvCxnSpPr>
                <a:cxnSpLocks noChangeShapeType="1"/>
              </p:cNvCxnSpPr>
              <p:nvPr/>
            </p:nvCxnSpPr>
            <p:spPr bwMode="auto">
              <a:xfrm>
                <a:off x="4334" y="13741"/>
                <a:ext cx="291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108"/>
              <p:cNvCxnSpPr>
                <a:cxnSpLocks noChangeShapeType="1"/>
              </p:cNvCxnSpPr>
              <p:nvPr/>
            </p:nvCxnSpPr>
            <p:spPr bwMode="auto">
              <a:xfrm>
                <a:off x="4342" y="14344"/>
                <a:ext cx="291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109"/>
              <p:cNvCxnSpPr>
                <a:cxnSpLocks noChangeShapeType="1"/>
              </p:cNvCxnSpPr>
              <p:nvPr/>
            </p:nvCxnSpPr>
            <p:spPr bwMode="auto">
              <a:xfrm>
                <a:off x="4334" y="13741"/>
                <a:ext cx="8" cy="6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AutoShape 110"/>
            <p:cNvCxnSpPr>
              <a:cxnSpLocks noChangeShapeType="1"/>
            </p:cNvCxnSpPr>
            <p:nvPr/>
          </p:nvCxnSpPr>
          <p:spPr bwMode="auto">
            <a:xfrm>
              <a:off x="3308" y="2241"/>
              <a:ext cx="8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11"/>
            <p:cNvCxnSpPr>
              <a:cxnSpLocks noChangeShapeType="1"/>
            </p:cNvCxnSpPr>
            <p:nvPr/>
          </p:nvCxnSpPr>
          <p:spPr bwMode="auto">
            <a:xfrm>
              <a:off x="2717" y="2556"/>
              <a:ext cx="1" cy="31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12"/>
            <p:cNvCxnSpPr>
              <a:cxnSpLocks noChangeShapeType="1"/>
            </p:cNvCxnSpPr>
            <p:nvPr/>
          </p:nvCxnSpPr>
          <p:spPr bwMode="auto">
            <a:xfrm>
              <a:off x="2717" y="5705"/>
              <a:ext cx="148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13"/>
            <p:cNvCxnSpPr>
              <a:cxnSpLocks noChangeShapeType="1"/>
            </p:cNvCxnSpPr>
            <p:nvPr/>
          </p:nvCxnSpPr>
          <p:spPr bwMode="auto">
            <a:xfrm>
              <a:off x="6871" y="5705"/>
              <a:ext cx="1158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14"/>
            <p:cNvCxnSpPr>
              <a:cxnSpLocks noChangeShapeType="1"/>
            </p:cNvCxnSpPr>
            <p:nvPr/>
          </p:nvCxnSpPr>
          <p:spPr bwMode="auto">
            <a:xfrm>
              <a:off x="8181" y="2053"/>
              <a:ext cx="238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15"/>
            <p:cNvCxnSpPr>
              <a:cxnSpLocks noChangeShapeType="1"/>
            </p:cNvCxnSpPr>
            <p:nvPr/>
          </p:nvCxnSpPr>
          <p:spPr bwMode="auto">
            <a:xfrm>
              <a:off x="8181" y="2639"/>
              <a:ext cx="238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16"/>
            <p:cNvCxnSpPr>
              <a:cxnSpLocks noChangeShapeType="1"/>
            </p:cNvCxnSpPr>
            <p:nvPr/>
          </p:nvCxnSpPr>
          <p:spPr bwMode="auto">
            <a:xfrm flipH="1">
              <a:off x="6871" y="2370"/>
              <a:ext cx="131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117"/>
            <p:cNvSpPr txBox="1">
              <a:spLocks noChangeArrowheads="1"/>
            </p:cNvSpPr>
            <p:nvPr/>
          </p:nvSpPr>
          <p:spPr bwMode="auto">
            <a:xfrm>
              <a:off x="8305" y="5499"/>
              <a:ext cx="1449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9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Cart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AutoShape 118"/>
            <p:cNvCxnSpPr>
              <a:cxnSpLocks noChangeShapeType="1"/>
            </p:cNvCxnSpPr>
            <p:nvPr/>
          </p:nvCxnSpPr>
          <p:spPr bwMode="auto">
            <a:xfrm>
              <a:off x="8029" y="5402"/>
              <a:ext cx="0" cy="5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19"/>
            <p:cNvCxnSpPr>
              <a:cxnSpLocks noChangeShapeType="1"/>
            </p:cNvCxnSpPr>
            <p:nvPr/>
          </p:nvCxnSpPr>
          <p:spPr bwMode="auto">
            <a:xfrm>
              <a:off x="8029" y="5401"/>
              <a:ext cx="238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20"/>
            <p:cNvCxnSpPr>
              <a:cxnSpLocks noChangeShapeType="1"/>
            </p:cNvCxnSpPr>
            <p:nvPr/>
          </p:nvCxnSpPr>
          <p:spPr bwMode="auto">
            <a:xfrm>
              <a:off x="8029" y="5987"/>
              <a:ext cx="238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21"/>
            <p:cNvCxnSpPr>
              <a:cxnSpLocks noChangeShapeType="1"/>
            </p:cNvCxnSpPr>
            <p:nvPr/>
          </p:nvCxnSpPr>
          <p:spPr bwMode="auto">
            <a:xfrm>
              <a:off x="5475" y="9346"/>
              <a:ext cx="0" cy="8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2"/>
            <p:cNvCxnSpPr>
              <a:cxnSpLocks noChangeShapeType="1"/>
            </p:cNvCxnSpPr>
            <p:nvPr/>
          </p:nvCxnSpPr>
          <p:spPr bwMode="auto">
            <a:xfrm>
              <a:off x="8790" y="5988"/>
              <a:ext cx="0" cy="23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23"/>
            <p:cNvCxnSpPr>
              <a:cxnSpLocks noChangeShapeType="1"/>
            </p:cNvCxnSpPr>
            <p:nvPr/>
          </p:nvCxnSpPr>
          <p:spPr bwMode="auto">
            <a:xfrm flipH="1">
              <a:off x="6871" y="8368"/>
              <a:ext cx="191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736" y="8151"/>
              <a:ext cx="1458" cy="5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</a:p>
          </p:txBody>
        </p:sp>
        <p:cxnSp>
          <p:nvCxnSpPr>
            <p:cNvPr id="39" name="AutoShape 125"/>
            <p:cNvCxnSpPr>
              <a:cxnSpLocks noChangeShapeType="1"/>
            </p:cNvCxnSpPr>
            <p:nvPr/>
          </p:nvCxnSpPr>
          <p:spPr bwMode="auto">
            <a:xfrm>
              <a:off x="3194" y="8340"/>
              <a:ext cx="117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26"/>
            <p:cNvCxnSpPr>
              <a:cxnSpLocks noChangeShapeType="1"/>
            </p:cNvCxnSpPr>
            <p:nvPr/>
          </p:nvCxnSpPr>
          <p:spPr bwMode="auto">
            <a:xfrm flipH="1">
              <a:off x="3180" y="8482"/>
              <a:ext cx="118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6968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9358" y="2993364"/>
            <a:ext cx="7203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ER-Diagram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12178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389</TotalTime>
  <Words>318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Verdana</vt:lpstr>
      <vt:lpstr>Wingdings 3</vt:lpstr>
      <vt:lpstr>Wisp</vt:lpstr>
      <vt:lpstr>                  A Major Project on             Tocklai Publications Management      System                                                Prepared By:-             Arpanjyoti Parasar                                                                    Roll No-40120007             Sudeep Bhardwaj                   Roll No-40120033                                                    Guide-Gautam Kr Adhyapak                                                             </vt:lpstr>
      <vt:lpstr>            Tocklai Publication Management System</vt:lpstr>
      <vt:lpstr>    Objectives of the Tocklai Publication     Management System</vt:lpstr>
      <vt:lpstr>Hardware &amp; Software Requirement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 diagram</vt:lpstr>
      <vt:lpstr>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Debojit</dc:creator>
  <cp:lastModifiedBy>Arpan</cp:lastModifiedBy>
  <cp:revision>38</cp:revision>
  <dcterms:created xsi:type="dcterms:W3CDTF">2018-05-16T13:24:16Z</dcterms:created>
  <dcterms:modified xsi:type="dcterms:W3CDTF">2018-06-27T07:47:18Z</dcterms:modified>
</cp:coreProperties>
</file>