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AF597-63F4-4DB3-87BF-6DCCE9AA681D}">
          <p14:sldIdLst>
            <p14:sldId id="256"/>
            <p14:sldId id="257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57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08BC8-07DC-4807-BF72-E65A2102A9CA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E290D-F86A-4223-991D-A9863522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E290D-F86A-4223-991D-A98635223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zwsoft/" TargetMode="External"/><Relationship Id="rId7" Type="http://schemas.openxmlformats.org/officeDocument/2006/relationships/hyperlink" Target="https://twitter.com/zwsoft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s://www.facebook.com/zwsoft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zw3d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58972-40C8-48A5-BD74-48190F613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458" y="2644053"/>
            <a:ext cx="6813259" cy="625622"/>
          </a:xfrm>
        </p:spPr>
        <p:txBody>
          <a:bodyPr anchor="b">
            <a:normAutofit/>
          </a:bodyPr>
          <a:lstStyle>
            <a:lvl1pPr algn="l">
              <a:defRPr sz="32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32B40-AAF0-4A25-A3CC-446D8452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458" y="3429000"/>
            <a:ext cx="6813259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zh-CN" dirty="0"/>
          </a:p>
          <a:p>
            <a:r>
              <a:rPr lang="en-US" altLang="zh-CN" dirty="0"/>
              <a:t>Subtitle Style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5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5498-6BDC-424A-B85E-F0638154BB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134" y="126541"/>
            <a:ext cx="10947399" cy="692723"/>
          </a:xfrm>
        </p:spPr>
        <p:txBody>
          <a:bodyPr/>
          <a:lstStyle>
            <a:lvl1pPr>
              <a:defRPr sz="4000">
                <a:solidFill>
                  <a:srgbClr val="1F659F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839AC-C795-4E88-AF2F-56F23D042F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3134" y="1348510"/>
            <a:ext cx="10947399" cy="4858326"/>
          </a:xfrm>
        </p:spPr>
        <p:txBody>
          <a:bodyPr>
            <a:normAutofit/>
          </a:bodyPr>
          <a:lstStyle>
            <a:lvl1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  <a:p>
            <a:pPr lvl="1"/>
            <a:r>
              <a:rPr lang="en-US" altLang="zh-CN" dirty="0"/>
              <a:t>Text</a:t>
            </a:r>
            <a:endParaRPr lang="zh-CN" altLang="en-US" dirty="0"/>
          </a:p>
          <a:p>
            <a:pPr lvl="2"/>
            <a:r>
              <a:rPr lang="en-US" altLang="zh-CN" dirty="0"/>
              <a:t>Text</a:t>
            </a:r>
            <a:endParaRPr lang="zh-CN" altLang="en-US" dirty="0"/>
          </a:p>
          <a:p>
            <a:pPr lvl="3"/>
            <a:r>
              <a:rPr lang="en-US" altLang="zh-CN" dirty="0"/>
              <a:t>Text</a:t>
            </a:r>
            <a:endParaRPr lang="zh-CN" altLang="en-US" dirty="0"/>
          </a:p>
          <a:p>
            <a:pPr lvl="4"/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2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12924-2FBD-4152-B2A2-5B4643A16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135" y="137585"/>
            <a:ext cx="10273145" cy="67244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1F659F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A70CF7C-0F4D-47B8-96DF-5531690751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3135" y="1336546"/>
            <a:ext cx="5067301" cy="4861053"/>
          </a:xfrm>
        </p:spPr>
        <p:txBody>
          <a:bodyPr>
            <a:normAutofit/>
          </a:bodyPr>
          <a:lstStyle>
            <a:lvl1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  <a:p>
            <a:pPr lvl="1"/>
            <a:r>
              <a:rPr lang="en-US" altLang="zh-CN" dirty="0"/>
              <a:t>Text</a:t>
            </a:r>
            <a:endParaRPr lang="zh-CN" altLang="en-US" dirty="0"/>
          </a:p>
          <a:p>
            <a:pPr lvl="2"/>
            <a:r>
              <a:rPr lang="en-US" altLang="zh-CN" dirty="0"/>
              <a:t>Text</a:t>
            </a:r>
            <a:endParaRPr lang="zh-CN" altLang="en-US" dirty="0"/>
          </a:p>
          <a:p>
            <a:pPr lvl="3"/>
            <a:r>
              <a:rPr lang="en-US" altLang="zh-CN" dirty="0"/>
              <a:t>Text</a:t>
            </a:r>
            <a:endParaRPr lang="zh-CN" altLang="en-US" dirty="0"/>
          </a:p>
          <a:p>
            <a:pPr lvl="4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5729E40-5780-45EA-B16E-FBC60634996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16517" y="1338349"/>
            <a:ext cx="4797137" cy="4861053"/>
          </a:xfrm>
        </p:spPr>
        <p:txBody>
          <a:bodyPr>
            <a:normAutofit/>
          </a:bodyPr>
          <a:lstStyle>
            <a:lvl1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  <a:p>
            <a:pPr lvl="1"/>
            <a:r>
              <a:rPr lang="en-US" altLang="zh-CN" dirty="0"/>
              <a:t>Text</a:t>
            </a:r>
            <a:endParaRPr lang="zh-CN" altLang="en-US" dirty="0"/>
          </a:p>
          <a:p>
            <a:pPr lvl="2"/>
            <a:r>
              <a:rPr lang="en-US" altLang="zh-CN" dirty="0"/>
              <a:t>Text</a:t>
            </a:r>
            <a:endParaRPr lang="zh-CN" altLang="en-US" dirty="0"/>
          </a:p>
          <a:p>
            <a:pPr lvl="3"/>
            <a:r>
              <a:rPr lang="en-US" altLang="zh-CN" dirty="0"/>
              <a:t>Text</a:t>
            </a:r>
            <a:endParaRPr lang="zh-CN" altLang="en-US" dirty="0"/>
          </a:p>
          <a:p>
            <a:pPr lvl="4"/>
            <a:r>
              <a:rPr lang="en-US" altLang="zh-CN" dirty="0"/>
              <a:t>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34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an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C177-202A-4D0F-9342-03CECB136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48980"/>
            <a:ext cx="8130309" cy="1325563"/>
          </a:xfrm>
        </p:spPr>
        <p:txBody>
          <a:bodyPr>
            <a:normAutofit/>
          </a:bodyPr>
          <a:lstStyle>
            <a:lvl1pPr algn="ctr">
              <a:defRPr sz="8000">
                <a:solidFill>
                  <a:srgbClr val="1F659F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AB0E8A8E-C146-43CA-994C-33768988E6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20" y="3587893"/>
            <a:ext cx="314325" cy="314325"/>
          </a:xfrm>
          <a:prstGeom prst="rect">
            <a:avLst/>
          </a:prstGeom>
        </p:spPr>
      </p:pic>
      <p:pic>
        <p:nvPicPr>
          <p:cNvPr id="6" name="图片 5">
            <a:hlinkClick r:id="rId5"/>
            <a:extLst>
              <a:ext uri="{FF2B5EF4-FFF2-40B4-BE49-F238E27FC236}">
                <a16:creationId xmlns:a16="http://schemas.microsoft.com/office/drawing/2014/main" id="{D2EE04A7-5387-4BC4-8812-0395140396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56" y="3587894"/>
            <a:ext cx="314325" cy="314325"/>
          </a:xfrm>
          <a:prstGeom prst="rect">
            <a:avLst/>
          </a:prstGeom>
        </p:spPr>
      </p:pic>
      <p:pic>
        <p:nvPicPr>
          <p:cNvPr id="8" name="图片 7">
            <a:hlinkClick r:id="rId7"/>
            <a:extLst>
              <a:ext uri="{FF2B5EF4-FFF2-40B4-BE49-F238E27FC236}">
                <a16:creationId xmlns:a16="http://schemas.microsoft.com/office/drawing/2014/main" id="{5783BCAE-C33F-41D6-B5C1-B40663DF911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44" y="3587894"/>
            <a:ext cx="314325" cy="314325"/>
          </a:xfrm>
          <a:prstGeom prst="rect">
            <a:avLst/>
          </a:prstGeom>
        </p:spPr>
      </p:pic>
      <p:pic>
        <p:nvPicPr>
          <p:cNvPr id="10" name="图片 9">
            <a:hlinkClick r:id="rId9"/>
            <a:extLst>
              <a:ext uri="{FF2B5EF4-FFF2-40B4-BE49-F238E27FC236}">
                <a16:creationId xmlns:a16="http://schemas.microsoft.com/office/drawing/2014/main" id="{A020A00C-3499-4C7C-B7D1-DF0702FBA31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32" y="3587894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F71F2D-003C-4F8F-9952-06DEF938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136525"/>
            <a:ext cx="10273145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C445E-4C8D-4146-AB36-F9D1DECE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654" y="1825625"/>
            <a:ext cx="102731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191EC-6054-4DC5-8FC3-7224DF564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C323-251D-41BF-9BF0-49009E6BA21B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78051-8FBB-4847-BDB3-20DF5A9CA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0C969-41A2-4419-B0E3-DB8BF6DCC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C386-C2A2-4F68-9999-061563B2A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 Light" panose="020B0306030504020204" pitchFamily="34" charset="0"/>
          <a:ea typeface="+mj-ea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wsoft.com/product/zw3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rphonePei/ZW3DAPIS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zwsoft/" TargetMode="External"/><Relationship Id="rId7" Type="http://schemas.openxmlformats.org/officeDocument/2006/relationships/hyperlink" Target="https://twitter.com/zwsof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facebook.com/zwsoft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www.youtube.com/zw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61F7-D067-4442-BC3F-0E5A5FA2A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58" y="2644053"/>
            <a:ext cx="6813259" cy="625622"/>
          </a:xfrm>
        </p:spPr>
        <p:txBody>
          <a:bodyPr/>
          <a:lstStyle/>
          <a:p>
            <a:r>
              <a:rPr lang="en-US" altLang="zh-CN" dirty="0"/>
              <a:t>Getting Started with ZW3D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14C26-09CF-437C-B2ED-6C33946D5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John Zhang</a:t>
            </a:r>
          </a:p>
        </p:txBody>
      </p:sp>
    </p:spTree>
    <p:extLst>
      <p:ext uri="{BB962C8B-B14F-4D97-AF65-F5344CB8AC3E}">
        <p14:creationId xmlns:p14="http://schemas.microsoft.com/office/powerpoint/2010/main" val="35499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2AC-9312-41A6-8396-04652196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4" y="126541"/>
            <a:ext cx="10947399" cy="692723"/>
          </a:xfrm>
        </p:spPr>
        <p:txBody>
          <a:bodyPr/>
          <a:lstStyle/>
          <a:p>
            <a:r>
              <a:rPr lang="en-US" dirty="0"/>
              <a:t>1.How to created the project In VS2017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234F-47DB-47E0-9D49-08EB3ABD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4" y="1348510"/>
            <a:ext cx="10947399" cy="4858326"/>
          </a:xfrm>
        </p:spPr>
        <p:txBody>
          <a:bodyPr>
            <a:normAutofit/>
          </a:bodyPr>
          <a:lstStyle/>
          <a:p>
            <a:r>
              <a:rPr lang="en-US" dirty="0"/>
              <a:t>Install ZW3D</a:t>
            </a:r>
            <a:endParaRPr lang="en-US" altLang="zh-CN" dirty="0"/>
          </a:p>
          <a:p>
            <a:pPr lvl="1"/>
            <a:r>
              <a:rPr lang="en-US" altLang="zh-C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https://www.zwsoft.com/product/zw3d</a:t>
            </a:r>
            <a:endParaRPr lang="en-US" dirty="0"/>
          </a:p>
          <a:p>
            <a:r>
              <a:rPr lang="en-US" dirty="0"/>
              <a:t>Install ZW3DWizard</a:t>
            </a:r>
          </a:p>
          <a:p>
            <a:pPr lvl="1"/>
            <a:r>
              <a:rPr lang="en-US" altLang="zh-CN" dirty="0"/>
              <a:t>New Wizard for quickly create project in </a:t>
            </a:r>
            <a:r>
              <a:rPr lang="en-US" altLang="zh-CN" dirty="0" err="1"/>
              <a:t>Visualu</a:t>
            </a:r>
            <a:r>
              <a:rPr lang="en-US" altLang="zh-CN" dirty="0"/>
              <a:t> Studio 2017.</a:t>
            </a:r>
          </a:p>
          <a:p>
            <a:pPr lvl="1"/>
            <a:r>
              <a:rPr lang="en-US" dirty="0"/>
              <a:t>https://github.com/ArphonePei/ZW3DAPISamples/blob/master/ZW3DWizard.vsix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test project based on  the ZW3DHelloWorld Template</a:t>
            </a:r>
          </a:p>
        </p:txBody>
      </p:sp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89284A42-F55D-4CB4-9F31-0DC394348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10" y="3777673"/>
            <a:ext cx="5425307" cy="26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47E6-AFD2-485B-8531-C83C94B6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Call the customize command in ZW3D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D3884-FDC9-4BE8-B71F-B7F7791C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the project</a:t>
            </a:r>
          </a:p>
          <a:p>
            <a:r>
              <a:rPr lang="en-US" altLang="zh-CN" dirty="0"/>
              <a:t>Open ZW3D and load the </a:t>
            </a:r>
            <a:r>
              <a:rPr lang="en-US" altLang="zh-CN" dirty="0" err="1"/>
              <a:t>dll</a:t>
            </a:r>
            <a:endParaRPr lang="en-US" altLang="zh-CN" dirty="0"/>
          </a:p>
          <a:p>
            <a:r>
              <a:rPr lang="en-US" altLang="zh-CN" dirty="0"/>
              <a:t>Run the function ~Hello in the output window/command window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F189D1-4728-41EC-B0A3-FA4124C2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70" y="1278936"/>
            <a:ext cx="4397934" cy="3564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543596-AADA-4D2E-BDB2-39FD7D7F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63" y="2744210"/>
            <a:ext cx="5285738" cy="38878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7F14E9-413D-47E1-B3ED-9FEDB1363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17" y="4189176"/>
            <a:ext cx="3586576" cy="23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51C0-D52C-41DC-A877-318BA724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3.Resources of ZW3D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3F83B-2933-4D4E-8F4C-A559A5CC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《ZW3D API introduction.pdf》</a:t>
            </a:r>
          </a:p>
          <a:p>
            <a:pPr lvl="1"/>
            <a:r>
              <a:rPr lang="de-DE" altLang="zh-CN" dirty="0"/>
              <a:t>C:\Program Files\ZWSOFT\ZW3D 2020\api</a:t>
            </a:r>
            <a:endParaRPr lang="en-US" altLang="zh-CN" dirty="0"/>
          </a:p>
          <a:p>
            <a:r>
              <a:rPr lang="en-US" altLang="zh-CN" dirty="0"/>
              <a:t>Help document</a:t>
            </a:r>
          </a:p>
          <a:p>
            <a:pPr lvl="1"/>
            <a:r>
              <a:rPr lang="de-DE" altLang="zh-CN" dirty="0"/>
              <a:t>C:\Program Files\ZWSOFT\ZW3D 2020\api\ApiDoc.zip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API Samples</a:t>
            </a:r>
          </a:p>
          <a:p>
            <a:pPr lvl="1"/>
            <a:r>
              <a:rPr lang="en-US" altLang="zh-CN" dirty="0">
                <a:hlinkClick r:id="rId2"/>
              </a:rPr>
              <a:t>https://github.com/ArphonePei/ZW3DAPISamples</a:t>
            </a:r>
            <a:endParaRPr lang="en-US" altLang="zh-CN" dirty="0"/>
          </a:p>
          <a:p>
            <a:pPr lvl="2"/>
            <a:r>
              <a:rPr lang="en-US" altLang="zh-CN" dirty="0"/>
              <a:t>MyBox-Chapter-3’s completed code of ZW3D API introduction.pdf</a:t>
            </a:r>
          </a:p>
          <a:p>
            <a:pPr lvl="2"/>
            <a:r>
              <a:rPr lang="en-US" altLang="zh-CN" dirty="0"/>
              <a:t>SetColor-Chapter-4’s completed code of ZW3D API introduction.pdf</a:t>
            </a:r>
          </a:p>
          <a:p>
            <a:r>
              <a:rPr lang="en-US" altLang="zh-CN" dirty="0"/>
              <a:t>Email:</a:t>
            </a:r>
          </a:p>
          <a:p>
            <a:pPr lvl="1"/>
            <a:r>
              <a:rPr lang="en-US" altLang="zh-CN" dirty="0"/>
              <a:t>zdn@zwsoft.com/zdn@zwcad.com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E70D23-E512-4C30-8227-D623B9062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13" y="4010713"/>
            <a:ext cx="4230246" cy="2614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782AD7-D7F8-4ADC-BB07-7ECDC30E5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609" y="930184"/>
            <a:ext cx="3528391" cy="26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2EEB8C-6A93-42A5-8B35-D84DF93A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3" name="图片 2">
            <a:hlinkClick r:id="rId3"/>
            <a:extLst>
              <a:ext uri="{FF2B5EF4-FFF2-40B4-BE49-F238E27FC236}">
                <a16:creationId xmlns:a16="http://schemas.microsoft.com/office/drawing/2014/main" id="{3A364ADF-2EC4-4971-90E9-1B0DE067B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20" y="3587894"/>
            <a:ext cx="314325" cy="314325"/>
          </a:xfrm>
          <a:prstGeom prst="rect">
            <a:avLst/>
          </a:prstGeom>
        </p:spPr>
      </p:pic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B3296978-A525-400F-80FF-E15CCD9EEA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56" y="3587895"/>
            <a:ext cx="314325" cy="314325"/>
          </a:xfrm>
          <a:prstGeom prst="rect">
            <a:avLst/>
          </a:prstGeom>
        </p:spPr>
      </p:pic>
      <p:pic>
        <p:nvPicPr>
          <p:cNvPr id="6" name="图片 5">
            <a:hlinkClick r:id="rId7"/>
            <a:extLst>
              <a:ext uri="{FF2B5EF4-FFF2-40B4-BE49-F238E27FC236}">
                <a16:creationId xmlns:a16="http://schemas.microsoft.com/office/drawing/2014/main" id="{810C17C0-94C0-4F02-A55B-38A9706633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44" y="3587895"/>
            <a:ext cx="314325" cy="314325"/>
          </a:xfrm>
          <a:prstGeom prst="rect">
            <a:avLst/>
          </a:prstGeom>
        </p:spPr>
      </p:pic>
      <p:pic>
        <p:nvPicPr>
          <p:cNvPr id="7" name="图片 6">
            <a:hlinkClick r:id="rId9"/>
            <a:extLst>
              <a:ext uri="{FF2B5EF4-FFF2-40B4-BE49-F238E27FC236}">
                <a16:creationId xmlns:a16="http://schemas.microsoft.com/office/drawing/2014/main" id="{2232E155-6F95-4218-8862-8CC8C23BAB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32" y="3587895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183</Words>
  <Application>Microsoft Office PowerPoint</Application>
  <PresentationFormat>宽屏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-apple-system</vt:lpstr>
      <vt:lpstr>Open Sans</vt:lpstr>
      <vt:lpstr>Open Sans Light</vt:lpstr>
      <vt:lpstr>等线</vt:lpstr>
      <vt:lpstr>Arial</vt:lpstr>
      <vt:lpstr>Calibri</vt:lpstr>
      <vt:lpstr>Office 主题​​</vt:lpstr>
      <vt:lpstr>Getting Started with ZW3D API</vt:lpstr>
      <vt:lpstr>1.How to created the project In VS2017</vt:lpstr>
      <vt:lpstr>2. Call the customize command in ZW3D</vt:lpstr>
      <vt:lpstr>3.Resources of ZW3D API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3D国际业务部4</dc:creator>
  <cp:lastModifiedBy>张 祥</cp:lastModifiedBy>
  <cp:revision>124</cp:revision>
  <dcterms:created xsi:type="dcterms:W3CDTF">2018-09-20T00:38:29Z</dcterms:created>
  <dcterms:modified xsi:type="dcterms:W3CDTF">2020-07-27T10:13:15Z</dcterms:modified>
</cp:coreProperties>
</file>