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 GUPTA" userId="c4f00cde-f6b7-4528-bb67-d0442fddbff0" providerId="ADAL" clId="{0BA220F9-1BF0-472F-9F65-532B1B465EE4}"/>
    <pc:docChg chg="delSld">
      <pc:chgData name="ARPIT GUPTA" userId="c4f00cde-f6b7-4528-bb67-d0442fddbff0" providerId="ADAL" clId="{0BA220F9-1BF0-472F-9F65-532B1B465EE4}" dt="2024-12-07T21:25:14.853" v="0" actId="2696"/>
      <pc:docMkLst>
        <pc:docMk/>
      </pc:docMkLst>
      <pc:sldChg chg="del">
        <pc:chgData name="ARPIT GUPTA" userId="c4f00cde-f6b7-4528-bb67-d0442fddbff0" providerId="ADAL" clId="{0BA220F9-1BF0-472F-9F65-532B1B465EE4}" dt="2024-12-07T21:25:14.853" v="0" actId="2696"/>
        <pc:sldMkLst>
          <pc:docMk/>
          <pc:sldMk cId="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22112"/>
            <a:ext cx="8838615" cy="66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1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val="35824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5"/>
            <a:ext cx="9146458" cy="6867012"/>
          </a:xfrm>
        </p:spPr>
      </p:pic>
    </p:spTree>
    <p:extLst>
      <p:ext uri="{BB962C8B-B14F-4D97-AF65-F5344CB8AC3E}">
        <p14:creationId xmlns:p14="http://schemas.microsoft.com/office/powerpoint/2010/main" val="404404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6"/>
            <a:ext cx="9166123" cy="6881776"/>
          </a:xfrm>
        </p:spPr>
      </p:pic>
    </p:spTree>
    <p:extLst>
      <p:ext uri="{BB962C8B-B14F-4D97-AF65-F5344CB8AC3E}">
        <p14:creationId xmlns:p14="http://schemas.microsoft.com/office/powerpoint/2010/main" val="223310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1714488"/>
            <a:ext cx="6000760" cy="4505273"/>
          </a:xfrm>
        </p:spPr>
      </p:pic>
    </p:spTree>
    <p:extLst>
      <p:ext uri="{BB962C8B-B14F-4D97-AF65-F5344CB8AC3E}">
        <p14:creationId xmlns:p14="http://schemas.microsoft.com/office/powerpoint/2010/main" val="21304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65167"/>
          </a:xfrm>
        </p:spPr>
      </p:pic>
    </p:spTree>
    <p:extLst>
      <p:ext uri="{BB962C8B-B14F-4D97-AF65-F5344CB8AC3E}">
        <p14:creationId xmlns:p14="http://schemas.microsoft.com/office/powerpoint/2010/main" val="12494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084" cy="6861475"/>
          </a:xfrm>
        </p:spPr>
      </p:pic>
    </p:spTree>
    <p:extLst>
      <p:ext uri="{BB962C8B-B14F-4D97-AF65-F5344CB8AC3E}">
        <p14:creationId xmlns:p14="http://schemas.microsoft.com/office/powerpoint/2010/main" val="32742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val="28338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val="11510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0"/>
            <a:ext cx="9134455" cy="6858000"/>
          </a:xfrm>
        </p:spPr>
      </p:pic>
    </p:spTree>
    <p:extLst>
      <p:ext uri="{BB962C8B-B14F-4D97-AF65-F5344CB8AC3E}">
        <p14:creationId xmlns:p14="http://schemas.microsoft.com/office/powerpoint/2010/main" val="29306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55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val="269707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8413" cy="6891003"/>
          </a:xfrm>
        </p:spPr>
      </p:pic>
    </p:spTree>
    <p:extLst>
      <p:ext uri="{BB962C8B-B14F-4D97-AF65-F5344CB8AC3E}">
        <p14:creationId xmlns:p14="http://schemas.microsoft.com/office/powerpoint/2010/main" val="36445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val="268568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barti1</dc:creator>
  <cp:lastModifiedBy>ARPIT GUPTA</cp:lastModifiedBy>
  <cp:revision>6</cp:revision>
  <dcterms:created xsi:type="dcterms:W3CDTF">2006-08-16T00:00:00Z</dcterms:created>
  <dcterms:modified xsi:type="dcterms:W3CDTF">2024-12-07T21:25:16Z</dcterms:modified>
</cp:coreProperties>
</file>