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584"/>
            <a:ext cx="9143999" cy="68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880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5" y="0"/>
            <a:ext cx="9134455" cy="6858000"/>
          </a:xfrm>
        </p:spPr>
      </p:pic>
    </p:spTree>
    <p:extLst>
      <p:ext uri="{BB962C8B-B14F-4D97-AF65-F5344CB8AC3E}">
        <p14:creationId xmlns:p14="http://schemas.microsoft.com/office/powerpoint/2010/main" xmlns="" val="194901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9144000" cy="6865166"/>
          </a:xfrm>
        </p:spPr>
      </p:pic>
    </p:spTree>
    <p:extLst>
      <p:ext uri="{BB962C8B-B14F-4D97-AF65-F5344CB8AC3E}">
        <p14:creationId xmlns:p14="http://schemas.microsoft.com/office/powerpoint/2010/main" xmlns="" val="272134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374"/>
            <a:ext cx="9131710" cy="6850626"/>
          </a:xfrm>
        </p:spPr>
      </p:pic>
    </p:spTree>
    <p:extLst>
      <p:ext uri="{BB962C8B-B14F-4D97-AF65-F5344CB8AC3E}">
        <p14:creationId xmlns:p14="http://schemas.microsoft.com/office/powerpoint/2010/main" xmlns="" val="305039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5166"/>
          </a:xfrm>
        </p:spPr>
      </p:pic>
    </p:spTree>
    <p:extLst>
      <p:ext uri="{BB962C8B-B14F-4D97-AF65-F5344CB8AC3E}">
        <p14:creationId xmlns:p14="http://schemas.microsoft.com/office/powerpoint/2010/main" xmlns="" val="271150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5166"/>
          </a:xfrm>
        </p:spPr>
      </p:pic>
    </p:spTree>
    <p:extLst>
      <p:ext uri="{BB962C8B-B14F-4D97-AF65-F5344CB8AC3E}">
        <p14:creationId xmlns:p14="http://schemas.microsoft.com/office/powerpoint/2010/main" xmlns="" val="10197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"/>
            <a:ext cx="9144000" cy="6879892"/>
          </a:xfrm>
        </p:spPr>
      </p:pic>
    </p:spTree>
    <p:extLst>
      <p:ext uri="{BB962C8B-B14F-4D97-AF65-F5344CB8AC3E}">
        <p14:creationId xmlns:p14="http://schemas.microsoft.com/office/powerpoint/2010/main" xmlns="" val="139806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9665" y="0"/>
            <a:ext cx="9124335" cy="6850402"/>
          </a:xfrm>
        </p:spPr>
      </p:pic>
    </p:spTree>
    <p:extLst>
      <p:ext uri="{BB962C8B-B14F-4D97-AF65-F5344CB8AC3E}">
        <p14:creationId xmlns:p14="http://schemas.microsoft.com/office/powerpoint/2010/main" xmlns="" val="2734693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barti1</dc:creator>
  <cp:lastModifiedBy>MR.PAWAR</cp:lastModifiedBy>
  <cp:revision>2</cp:revision>
  <dcterms:created xsi:type="dcterms:W3CDTF">2006-08-16T00:00:00Z</dcterms:created>
  <dcterms:modified xsi:type="dcterms:W3CDTF">2020-07-11T06:09:27Z</dcterms:modified>
</cp:coreProperties>
</file>