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 Dhiman" userId="89dc79f69a681f2b" providerId="LiveId" clId="{E4C7D7BE-27E6-403B-B33F-DC99B371C892}"/>
    <pc:docChg chg="undo custSel modSld">
      <pc:chgData name="Arpit Dhiman" userId="89dc79f69a681f2b" providerId="LiveId" clId="{E4C7D7BE-27E6-403B-B33F-DC99B371C892}" dt="2021-05-23T09:52:33.344" v="90" actId="1076"/>
      <pc:docMkLst>
        <pc:docMk/>
      </pc:docMkLst>
      <pc:sldChg chg="addSp delSp modSp mod modClrScheme chgLayout">
        <pc:chgData name="Arpit Dhiman" userId="89dc79f69a681f2b" providerId="LiveId" clId="{E4C7D7BE-27E6-403B-B33F-DC99B371C892}" dt="2021-05-23T09:50:00.033" v="81" actId="339"/>
        <pc:sldMkLst>
          <pc:docMk/>
          <pc:sldMk cId="3449823084" sldId="261"/>
        </pc:sldMkLst>
        <pc:spChg chg="mod ord">
          <ac:chgData name="Arpit Dhiman" userId="89dc79f69a681f2b" providerId="LiveId" clId="{E4C7D7BE-27E6-403B-B33F-DC99B371C892}" dt="2021-05-23T09:50:00.033" v="81" actId="339"/>
          <ac:spMkLst>
            <pc:docMk/>
            <pc:sldMk cId="3449823084" sldId="261"/>
            <ac:spMk id="2" creationId="{F602BC3D-34ED-478A-AFFE-C194304A5A6F}"/>
          </ac:spMkLst>
        </pc:spChg>
        <pc:spChg chg="add del mod ord">
          <ac:chgData name="Arpit Dhiman" userId="89dc79f69a681f2b" providerId="LiveId" clId="{E4C7D7BE-27E6-403B-B33F-DC99B371C892}" dt="2021-05-23T09:44:17.689" v="2" actId="700"/>
          <ac:spMkLst>
            <pc:docMk/>
            <pc:sldMk cId="3449823084" sldId="261"/>
            <ac:spMk id="5" creationId="{649B763E-4C98-42D1-984F-89383B11DB38}"/>
          </ac:spMkLst>
        </pc:spChg>
        <pc:spChg chg="add del mod ord">
          <ac:chgData name="Arpit Dhiman" userId="89dc79f69a681f2b" providerId="LiveId" clId="{E4C7D7BE-27E6-403B-B33F-DC99B371C892}" dt="2021-05-23T09:44:29.826" v="4" actId="700"/>
          <ac:spMkLst>
            <pc:docMk/>
            <pc:sldMk cId="3449823084" sldId="261"/>
            <ac:spMk id="6" creationId="{98A4D0E2-ADF4-4B79-9853-D83B5DD99274}"/>
          </ac:spMkLst>
        </pc:spChg>
        <pc:spChg chg="add del mod ord">
          <ac:chgData name="Arpit Dhiman" userId="89dc79f69a681f2b" providerId="LiveId" clId="{E4C7D7BE-27E6-403B-B33F-DC99B371C892}" dt="2021-05-23T09:44:32.566" v="5" actId="700"/>
          <ac:spMkLst>
            <pc:docMk/>
            <pc:sldMk cId="3449823084" sldId="261"/>
            <ac:spMk id="7" creationId="{47F7AF2A-693E-49F5-90BD-EF12AF0E32D9}"/>
          </ac:spMkLst>
        </pc:spChg>
        <pc:spChg chg="add mod ord">
          <ac:chgData name="Arpit Dhiman" userId="89dc79f69a681f2b" providerId="LiveId" clId="{E4C7D7BE-27E6-403B-B33F-DC99B371C892}" dt="2021-05-23T09:46:17.899" v="61" actId="121"/>
          <ac:spMkLst>
            <pc:docMk/>
            <pc:sldMk cId="3449823084" sldId="261"/>
            <ac:spMk id="8" creationId="{D6B854BA-0489-4F5F-AFAE-00F24878474E}"/>
          </ac:spMkLst>
        </pc:spChg>
        <pc:picChg chg="add mod">
          <ac:chgData name="Arpit Dhiman" userId="89dc79f69a681f2b" providerId="LiveId" clId="{E4C7D7BE-27E6-403B-B33F-DC99B371C892}" dt="2021-05-23T09:48:26.558" v="78" actId="1440"/>
          <ac:picMkLst>
            <pc:docMk/>
            <pc:sldMk cId="3449823084" sldId="261"/>
            <ac:picMk id="10" creationId="{AE04C25A-03CD-4F01-923F-7336A6D1CCB5}"/>
          </ac:picMkLst>
        </pc:picChg>
      </pc:sldChg>
      <pc:sldChg chg="modSp mod">
        <pc:chgData name="Arpit Dhiman" userId="89dc79f69a681f2b" providerId="LiveId" clId="{E4C7D7BE-27E6-403B-B33F-DC99B371C892}" dt="2021-05-23T09:52:33.344" v="90" actId="1076"/>
        <pc:sldMkLst>
          <pc:docMk/>
          <pc:sldMk cId="2586981043" sldId="265"/>
        </pc:sldMkLst>
        <pc:spChg chg="mod">
          <ac:chgData name="Arpit Dhiman" userId="89dc79f69a681f2b" providerId="LiveId" clId="{E4C7D7BE-27E6-403B-B33F-DC99B371C892}" dt="2021-05-23T09:51:53.392" v="82" actId="14100"/>
          <ac:spMkLst>
            <pc:docMk/>
            <pc:sldMk cId="2586981043" sldId="265"/>
            <ac:spMk id="33" creationId="{06146110-BB86-4A56-B5A2-E30EA0F39FAB}"/>
          </ac:spMkLst>
        </pc:spChg>
        <pc:spChg chg="mod">
          <ac:chgData name="Arpit Dhiman" userId="89dc79f69a681f2b" providerId="LiveId" clId="{E4C7D7BE-27E6-403B-B33F-DC99B371C892}" dt="2021-05-23T09:52:16.127" v="87" actId="14100"/>
          <ac:spMkLst>
            <pc:docMk/>
            <pc:sldMk cId="2586981043" sldId="265"/>
            <ac:spMk id="37" creationId="{19A6E97D-DCA4-4F05-B27C-F81D0F220681}"/>
          </ac:spMkLst>
        </pc:spChg>
        <pc:spChg chg="mod">
          <ac:chgData name="Arpit Dhiman" userId="89dc79f69a681f2b" providerId="LiveId" clId="{E4C7D7BE-27E6-403B-B33F-DC99B371C892}" dt="2021-05-23T09:52:20.163" v="88" actId="1076"/>
          <ac:spMkLst>
            <pc:docMk/>
            <pc:sldMk cId="2586981043" sldId="265"/>
            <ac:spMk id="40" creationId="{8878D689-CA99-4159-95D4-E4DE324D71F8}"/>
          </ac:spMkLst>
        </pc:spChg>
        <pc:spChg chg="mod">
          <ac:chgData name="Arpit Dhiman" userId="89dc79f69a681f2b" providerId="LiveId" clId="{E4C7D7BE-27E6-403B-B33F-DC99B371C892}" dt="2021-05-23T09:52:25.218" v="89" actId="1076"/>
          <ac:spMkLst>
            <pc:docMk/>
            <pc:sldMk cId="2586981043" sldId="265"/>
            <ac:spMk id="43" creationId="{57EB007B-8820-44D8-9EF8-900589E438BC}"/>
          </ac:spMkLst>
        </pc:spChg>
        <pc:spChg chg="mod">
          <ac:chgData name="Arpit Dhiman" userId="89dc79f69a681f2b" providerId="LiveId" clId="{E4C7D7BE-27E6-403B-B33F-DC99B371C892}" dt="2021-05-23T09:52:33.344" v="90" actId="1076"/>
          <ac:spMkLst>
            <pc:docMk/>
            <pc:sldMk cId="2586981043" sldId="265"/>
            <ac:spMk id="45" creationId="{C3D90207-668D-4F16-ACCE-F37BA691E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E1C8A-AF53-402E-A3C4-B10A7B1D2A26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EC30-A9CE-4482-8EC0-061C79C7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7AAB9BC1-F2E8-46CA-B16D-40F61B0A9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r">
              <a:defRPr sz="2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2pPr>
            <a:lvl3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3pPr>
            <a:lvl4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4pPr>
            <a:lvl5pPr algn="r"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433880"/>
            <a:ext cx="6871725" cy="572644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044700"/>
            <a:ext cx="6871725" cy="3511061"/>
          </a:xfrm>
        </p:spPr>
        <p:txBody>
          <a:bodyPr/>
          <a:lstStyle>
            <a:lvl1pPr algn="r">
              <a:defRPr sz="2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algn="r"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 algn="r"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 algn="r"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 algn="r"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1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algn="ctr"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 algn="ctr"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 algn="ctr"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 algn="ctr"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algn="ctr">
              <a:defRPr sz="2000">
                <a:solidFill>
                  <a:schemeClr val="accent6">
                    <a:lumMod val="40000"/>
                    <a:lumOff val="60000"/>
                  </a:schemeClr>
                </a:solidFill>
              </a:defRPr>
            </a:lvl2pPr>
            <a:lvl3pPr algn="ctr">
              <a:defRPr sz="1800"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  <a:lvl4pPr algn="ctr"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4pPr>
            <a:lvl5pPr algn="ctr">
              <a:defRPr sz="1600">
                <a:solidFill>
                  <a:schemeClr val="accent6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CC51D-29A2-464C-9306-A314E101037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BC3D-34ED-478A-AFFE-C194304A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10" y="1044700"/>
            <a:ext cx="6719020" cy="2748690"/>
          </a:xfrm>
        </p:spPr>
        <p:txBody>
          <a:bodyPr>
            <a:noAutofit/>
          </a:bodyPr>
          <a:lstStyle/>
          <a:p>
            <a:pPr algn="ctr"/>
            <a:r>
              <a:rPr lang="en-US" sz="5400" b="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STAFF MANAGEMENT SYSTEM</a:t>
            </a:r>
            <a:endParaRPr lang="en-IN" sz="5400" b="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B854BA-0489-4F5F-AFAE-00F24878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080" y="3640685"/>
            <a:ext cx="7772400" cy="112514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By :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   Arpit Dhiman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   Riyanshu Garg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04C25A-03CD-4F01-923F-7336A6D1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129">
            <a:off x="342315" y="3212048"/>
            <a:ext cx="2379621" cy="1503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982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96B3-43C9-4A48-B53F-7A6FF38D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571750"/>
            <a:ext cx="8229600" cy="857250"/>
          </a:xfrm>
        </p:spPr>
        <p:txBody>
          <a:bodyPr>
            <a:noAutofit/>
          </a:bodyPr>
          <a:lstStyle/>
          <a:p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THANK YOU</a:t>
            </a:r>
            <a:endParaRPr lang="en-IN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763525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50" y="1808225"/>
            <a:ext cx="6260906" cy="3054099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Simplify the task of maintaining records of staff of the company.</a:t>
            </a:r>
          </a:p>
          <a:p>
            <a:pPr algn="l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 full information of staff </a:t>
            </a:r>
          </a:p>
          <a:p>
            <a:pPr algn="l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Provides the report to the management 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90CA3-D6F5-4FF7-A338-52DD807BB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1"/>
          <a:stretch/>
        </p:blipFill>
        <p:spPr>
          <a:xfrm>
            <a:off x="482400" y="2266341"/>
            <a:ext cx="2143125" cy="199042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068B-A141-49B3-93C8-ECC1F5E5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266340"/>
            <a:ext cx="8229600" cy="857250"/>
          </a:xfrm>
        </p:spPr>
        <p:txBody>
          <a:bodyPr>
            <a:noAutofit/>
          </a:bodyPr>
          <a:lstStyle/>
          <a:p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Project Design</a:t>
            </a:r>
            <a:endParaRPr lang="en-IN" sz="7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7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6260907" cy="76352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V="1">
            <a:off x="2281427" y="4862324"/>
            <a:ext cx="305408" cy="1527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875AED-BC42-45ED-BAD2-AA7A31E0C1D5}"/>
              </a:ext>
            </a:extLst>
          </p:cNvPr>
          <p:cNvSpPr/>
          <p:nvPr/>
        </p:nvSpPr>
        <p:spPr>
          <a:xfrm>
            <a:off x="1976015" y="2407009"/>
            <a:ext cx="1985166" cy="13984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C3230C-FF7F-498D-96B8-D7A7612A659F}"/>
              </a:ext>
            </a:extLst>
          </p:cNvPr>
          <p:cNvSpPr/>
          <p:nvPr/>
        </p:nvSpPr>
        <p:spPr>
          <a:xfrm>
            <a:off x="6557165" y="2394976"/>
            <a:ext cx="2137871" cy="139841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ATTENDENCE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2238FB-D2B8-4D7A-A639-F5FF72405D59}"/>
              </a:ext>
            </a:extLst>
          </p:cNvPr>
          <p:cNvCxnSpPr/>
          <p:nvPr/>
        </p:nvCxnSpPr>
        <p:spPr>
          <a:xfrm>
            <a:off x="5182820" y="1502815"/>
            <a:ext cx="0" cy="61082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F482B3-65C2-4601-B11C-8B1A5E9B4FD4}"/>
              </a:ext>
            </a:extLst>
          </p:cNvPr>
          <p:cNvCxnSpPr/>
          <p:nvPr/>
        </p:nvCxnSpPr>
        <p:spPr>
          <a:xfrm>
            <a:off x="2892245" y="2113635"/>
            <a:ext cx="458115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5A5F21-E04E-4AF8-933A-A01605C7838D}"/>
              </a:ext>
            </a:extLst>
          </p:cNvPr>
          <p:cNvCxnSpPr/>
          <p:nvPr/>
        </p:nvCxnSpPr>
        <p:spPr>
          <a:xfrm>
            <a:off x="2892245" y="2113635"/>
            <a:ext cx="0" cy="152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BB76B-34D7-4A4B-AE81-8FEA48A07AAB}"/>
              </a:ext>
            </a:extLst>
          </p:cNvPr>
          <p:cNvCxnSpPr/>
          <p:nvPr/>
        </p:nvCxnSpPr>
        <p:spPr>
          <a:xfrm>
            <a:off x="7473395" y="2113635"/>
            <a:ext cx="0" cy="152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1E20-4D52-4877-9CA8-C8B6A439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7265" y="891995"/>
            <a:ext cx="8229600" cy="857250"/>
          </a:xfrm>
        </p:spPr>
        <p:txBody>
          <a:bodyPr>
            <a:noAutofit/>
          </a:bodyPr>
          <a:lstStyle/>
          <a:p>
            <a:pPr algn="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ATTENDENCE</a:t>
            </a:r>
            <a:endParaRPr lang="en-IN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A993EB-EA62-4A18-B235-14BC62454235}"/>
              </a:ext>
            </a:extLst>
          </p:cNvPr>
          <p:cNvSpPr/>
          <p:nvPr/>
        </p:nvSpPr>
        <p:spPr>
          <a:xfrm>
            <a:off x="3961180" y="2593067"/>
            <a:ext cx="3512215" cy="17975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ATTENDENCE THROUGH FACE RECOGNISATION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60097-D262-4CC7-92F8-74D7D8F2C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4134">
            <a:off x="384166" y="2088313"/>
            <a:ext cx="2667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888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A0BC-97A9-4CA8-AEAE-3BC1F480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9290"/>
            <a:ext cx="8229600" cy="857250"/>
          </a:xfrm>
        </p:spPr>
        <p:txBody>
          <a:bodyPr>
            <a:noAutofit/>
          </a:bodyPr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 IN</a:t>
            </a:r>
            <a:endParaRPr lang="en-I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FB785-73DC-420D-9038-16652FC8CFF8}"/>
              </a:ext>
            </a:extLst>
          </p:cNvPr>
          <p:cNvSpPr/>
          <p:nvPr/>
        </p:nvSpPr>
        <p:spPr>
          <a:xfrm>
            <a:off x="3044950" y="2113635"/>
            <a:ext cx="2860685" cy="1068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Select Role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447E99-4B11-491A-AF7A-D0873F50ADAC}"/>
              </a:ext>
            </a:extLst>
          </p:cNvPr>
          <p:cNvSpPr/>
          <p:nvPr/>
        </p:nvSpPr>
        <p:spPr>
          <a:xfrm>
            <a:off x="270849" y="3632032"/>
            <a:ext cx="2468691" cy="12302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B61943-914D-4079-AC52-9C9D653B6F45}"/>
              </a:ext>
            </a:extLst>
          </p:cNvPr>
          <p:cNvSpPr/>
          <p:nvPr/>
        </p:nvSpPr>
        <p:spPr>
          <a:xfrm>
            <a:off x="6251755" y="3546961"/>
            <a:ext cx="2621396" cy="12731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74EA6-21C4-41D6-BF64-786BF97F014D}"/>
              </a:ext>
            </a:extLst>
          </p:cNvPr>
          <p:cNvCxnSpPr>
            <a:cxnSpLocks/>
          </p:cNvCxnSpPr>
          <p:nvPr/>
        </p:nvCxnSpPr>
        <p:spPr>
          <a:xfrm flipH="1">
            <a:off x="1670605" y="2648102"/>
            <a:ext cx="12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CEBFAA-95D2-46AC-B70B-82A9002EB008}"/>
              </a:ext>
            </a:extLst>
          </p:cNvPr>
          <p:cNvCxnSpPr>
            <a:cxnSpLocks/>
          </p:cNvCxnSpPr>
          <p:nvPr/>
        </p:nvCxnSpPr>
        <p:spPr>
          <a:xfrm flipH="1">
            <a:off x="6099051" y="2648102"/>
            <a:ext cx="12216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4F953-2C1B-4375-ABD4-4D5514D24BEF}"/>
              </a:ext>
            </a:extLst>
          </p:cNvPr>
          <p:cNvCxnSpPr/>
          <p:nvPr/>
        </p:nvCxnSpPr>
        <p:spPr>
          <a:xfrm>
            <a:off x="1670605" y="2648102"/>
            <a:ext cx="0" cy="83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7AE031-D187-4EE6-85BF-E803771C680B}"/>
              </a:ext>
            </a:extLst>
          </p:cNvPr>
          <p:cNvCxnSpPr/>
          <p:nvPr/>
        </p:nvCxnSpPr>
        <p:spPr>
          <a:xfrm>
            <a:off x="7320690" y="2635013"/>
            <a:ext cx="0" cy="83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C5D8-450F-4DE1-A6D4-80927968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58" y="192240"/>
            <a:ext cx="5497380" cy="857250"/>
          </a:xfrm>
        </p:spPr>
        <p:txBody>
          <a:bodyPr>
            <a:noAutofit/>
          </a:bodyPr>
          <a:lstStyle/>
          <a:p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  <a:endParaRPr lang="en-I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146110-BB86-4A56-B5A2-E30EA0F39FAB}"/>
              </a:ext>
            </a:extLst>
          </p:cNvPr>
          <p:cNvSpPr/>
          <p:nvPr/>
        </p:nvSpPr>
        <p:spPr>
          <a:xfrm>
            <a:off x="102270" y="1655520"/>
            <a:ext cx="1568336" cy="6208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88CC6C-B183-4767-8AD9-6D2F59D3A9DD}"/>
              </a:ext>
            </a:extLst>
          </p:cNvPr>
          <p:cNvSpPr/>
          <p:nvPr/>
        </p:nvSpPr>
        <p:spPr>
          <a:xfrm>
            <a:off x="71715" y="2512128"/>
            <a:ext cx="1568337" cy="5999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EMPLOYEE</a:t>
            </a:r>
            <a:endParaRPr lang="en-IN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4B79F0-23EE-4AAE-8DD9-AB247B4A5754}"/>
              </a:ext>
            </a:extLst>
          </p:cNvPr>
          <p:cNvSpPr/>
          <p:nvPr/>
        </p:nvSpPr>
        <p:spPr>
          <a:xfrm>
            <a:off x="85856" y="3294781"/>
            <a:ext cx="1568336" cy="5999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EMPLOYEE</a:t>
            </a:r>
            <a:endParaRPr lang="en-IN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FFD692-3970-488D-826E-4002C660DF07}"/>
              </a:ext>
            </a:extLst>
          </p:cNvPr>
          <p:cNvSpPr/>
          <p:nvPr/>
        </p:nvSpPr>
        <p:spPr>
          <a:xfrm>
            <a:off x="120900" y="4098800"/>
            <a:ext cx="1549705" cy="61098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EMPLOYEE</a:t>
            </a:r>
            <a:endParaRPr lang="en-IN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A6E97D-DCA4-4F05-B27C-F81D0F220681}"/>
              </a:ext>
            </a:extLst>
          </p:cNvPr>
          <p:cNvSpPr/>
          <p:nvPr/>
        </p:nvSpPr>
        <p:spPr>
          <a:xfrm>
            <a:off x="1795587" y="1650900"/>
            <a:ext cx="1679756" cy="6208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D2938B-85BF-4A30-8606-D27FC4D32FBA}"/>
              </a:ext>
            </a:extLst>
          </p:cNvPr>
          <p:cNvSpPr/>
          <p:nvPr/>
        </p:nvSpPr>
        <p:spPr>
          <a:xfrm>
            <a:off x="1807618" y="2466103"/>
            <a:ext cx="1679756" cy="6069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HISTORY</a:t>
            </a:r>
            <a:endParaRPr lang="en-IN" sz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3DF443-9C3E-436B-BAB9-BCBA1EFEC673}"/>
              </a:ext>
            </a:extLst>
          </p:cNvPr>
          <p:cNvSpPr/>
          <p:nvPr/>
        </p:nvSpPr>
        <p:spPr>
          <a:xfrm>
            <a:off x="1823310" y="3267409"/>
            <a:ext cx="1722563" cy="61718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PROMOTION</a:t>
            </a:r>
            <a:endParaRPr lang="en-IN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8D689-CA99-4159-95D4-E4DE324D71F8}"/>
              </a:ext>
            </a:extLst>
          </p:cNvPr>
          <p:cNvSpPr/>
          <p:nvPr/>
        </p:nvSpPr>
        <p:spPr>
          <a:xfrm>
            <a:off x="3628600" y="1643993"/>
            <a:ext cx="1832460" cy="611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41CBC0-B3A8-4E6D-B9F8-1C75826D1264}"/>
              </a:ext>
            </a:extLst>
          </p:cNvPr>
          <p:cNvSpPr/>
          <p:nvPr/>
        </p:nvSpPr>
        <p:spPr>
          <a:xfrm>
            <a:off x="3733758" y="3267409"/>
            <a:ext cx="1832460" cy="631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DUES</a:t>
            </a:r>
            <a:endParaRPr lang="en-IN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C2CD66-272D-412E-840B-6B70F658FBD3}"/>
              </a:ext>
            </a:extLst>
          </p:cNvPr>
          <p:cNvSpPr/>
          <p:nvPr/>
        </p:nvSpPr>
        <p:spPr>
          <a:xfrm>
            <a:off x="3692367" y="2461814"/>
            <a:ext cx="1832460" cy="6069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ADVANCE</a:t>
            </a:r>
            <a:endParaRPr lang="en-IN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EB007B-8820-44D8-9EF8-900589E438BC}"/>
              </a:ext>
            </a:extLst>
          </p:cNvPr>
          <p:cNvSpPr/>
          <p:nvPr/>
        </p:nvSpPr>
        <p:spPr>
          <a:xfrm>
            <a:off x="5607164" y="1643993"/>
            <a:ext cx="1679756" cy="590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ATTENDENCE</a:t>
            </a:r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5B4351-31D4-48A5-8B79-E983BECDCC44}"/>
              </a:ext>
            </a:extLst>
          </p:cNvPr>
          <p:cNvSpPr/>
          <p:nvPr/>
        </p:nvSpPr>
        <p:spPr>
          <a:xfrm>
            <a:off x="5757543" y="2496569"/>
            <a:ext cx="1578839" cy="61552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ATTENDENCE</a:t>
            </a:r>
            <a:endParaRPr lang="en-I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D90207-668D-4F16-ACCE-F37BA691EA72}"/>
              </a:ext>
            </a:extLst>
          </p:cNvPr>
          <p:cNvSpPr/>
          <p:nvPr/>
        </p:nvSpPr>
        <p:spPr>
          <a:xfrm>
            <a:off x="7433024" y="1634716"/>
            <a:ext cx="1577097" cy="600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59926C-1889-4B33-99DA-F3FEE7970FD3}"/>
              </a:ext>
            </a:extLst>
          </p:cNvPr>
          <p:cNvSpPr/>
          <p:nvPr/>
        </p:nvSpPr>
        <p:spPr>
          <a:xfrm>
            <a:off x="7569098" y="2496569"/>
            <a:ext cx="1486382" cy="6076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 LEAVES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869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F4BF-29F7-40D2-8C0F-2B3E9962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33" y="337715"/>
            <a:ext cx="4114800" cy="857250"/>
          </a:xfrm>
        </p:spPr>
        <p:txBody>
          <a:bodyPr>
            <a:no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EMPLOYEE</a:t>
            </a:r>
            <a:endParaRPr lang="en-IN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9484B-AECE-48DC-A122-68BFCEC8C17A}"/>
              </a:ext>
            </a:extLst>
          </p:cNvPr>
          <p:cNvSpPr/>
          <p:nvPr/>
        </p:nvSpPr>
        <p:spPr>
          <a:xfrm>
            <a:off x="2434130" y="1893870"/>
            <a:ext cx="1870455" cy="526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234B4-83E9-422E-81A3-D1E3EF8BBECE}"/>
              </a:ext>
            </a:extLst>
          </p:cNvPr>
          <p:cNvSpPr/>
          <p:nvPr/>
        </p:nvSpPr>
        <p:spPr>
          <a:xfrm>
            <a:off x="4572000" y="1883868"/>
            <a:ext cx="1870455" cy="526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5079F-6861-456A-8862-600469B413BE}"/>
              </a:ext>
            </a:extLst>
          </p:cNvPr>
          <p:cNvSpPr/>
          <p:nvPr/>
        </p:nvSpPr>
        <p:spPr>
          <a:xfrm>
            <a:off x="6709870" y="1866571"/>
            <a:ext cx="1870455" cy="526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6BD309-1D35-4A67-A388-08428C63A267}"/>
              </a:ext>
            </a:extLst>
          </p:cNvPr>
          <p:cNvSpPr/>
          <p:nvPr/>
        </p:nvSpPr>
        <p:spPr>
          <a:xfrm>
            <a:off x="2505269" y="2705853"/>
            <a:ext cx="1756377" cy="669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DATA</a:t>
            </a:r>
            <a:endParaRPr lang="en-IN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47537-CF44-4431-AA33-A17E66D05BC4}"/>
              </a:ext>
            </a:extLst>
          </p:cNvPr>
          <p:cNvSpPr/>
          <p:nvPr/>
        </p:nvSpPr>
        <p:spPr>
          <a:xfrm>
            <a:off x="4686078" y="2692552"/>
            <a:ext cx="1756377" cy="669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ATTENDENCE</a:t>
            </a:r>
            <a:endParaRPr lang="en-IN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88BB9A-E65B-4536-BD78-5D0496CBB80E}"/>
              </a:ext>
            </a:extLst>
          </p:cNvPr>
          <p:cNvSpPr/>
          <p:nvPr/>
        </p:nvSpPr>
        <p:spPr>
          <a:xfrm>
            <a:off x="6862575" y="3604795"/>
            <a:ext cx="1756377" cy="669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  <a:endParaRPr lang="en-IN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B8A6B7-DDED-4E8B-AEE0-50812549845F}"/>
              </a:ext>
            </a:extLst>
          </p:cNvPr>
          <p:cNvSpPr/>
          <p:nvPr/>
        </p:nvSpPr>
        <p:spPr>
          <a:xfrm>
            <a:off x="6790233" y="2690949"/>
            <a:ext cx="1756377" cy="669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LEAVES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BAB820-428E-4D34-9402-A8DF8BDF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3532736"/>
            <a:ext cx="2290575" cy="13525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686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EAD6-F5AA-4243-BB75-7B02AE79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3029865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rgbClr val="FFCC66"/>
                </a:solidFill>
                <a:latin typeface="Arial Black" panose="020B0A04020102020204" pitchFamily="34" charset="0"/>
              </a:rPr>
              <a:t>INPUT INORMATION:                </a:t>
            </a:r>
            <a:br>
              <a:rPr lang="en-US" sz="2000" dirty="0"/>
            </a:br>
            <a:r>
              <a:rPr lang="en-US" sz="2000" dirty="0"/>
              <a:t>             </a:t>
            </a:r>
            <a:r>
              <a:rPr lang="en-IN" sz="2000" b="1" dirty="0"/>
              <a:t>[Name , Email , Post , Address , Image]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u="sng" dirty="0">
                <a:solidFill>
                  <a:srgbClr val="FFCC66"/>
                </a:solidFill>
                <a:latin typeface="Arial Black" panose="020B0A04020102020204" pitchFamily="34" charset="0"/>
              </a:rPr>
              <a:t>PERFORMANCE:</a:t>
            </a:r>
            <a:br>
              <a:rPr lang="en-IN" sz="2000" dirty="0"/>
            </a:br>
            <a:r>
              <a:rPr lang="en-IN" sz="2000" dirty="0"/>
              <a:t>            </a:t>
            </a:r>
            <a:r>
              <a:rPr lang="en-IN" sz="2000" b="1" dirty="0"/>
              <a:t>[Work Assigned (Team work/Individual) , Graphical representation of          	performance , Credits , Promotion Chances ]</a:t>
            </a:r>
            <a:br>
              <a:rPr lang="en-IN" sz="2000" b="1" dirty="0"/>
            </a:br>
            <a:br>
              <a:rPr lang="en-IN" sz="2000" dirty="0"/>
            </a:br>
            <a:r>
              <a:rPr lang="en-IN" sz="2000" b="1" u="sng" dirty="0">
                <a:solidFill>
                  <a:srgbClr val="FFCC66"/>
                </a:solidFill>
                <a:latin typeface="Arial Black" panose="020B0A04020102020204" pitchFamily="34" charset="0"/>
              </a:rPr>
              <a:t>ATTENDENCE:</a:t>
            </a:r>
            <a:br>
              <a:rPr lang="en-IN" sz="2000" dirty="0"/>
            </a:br>
            <a:r>
              <a:rPr lang="en-IN" sz="2000" dirty="0"/>
              <a:t>           </a:t>
            </a:r>
            <a:r>
              <a:rPr lang="en-IN" sz="2000" b="1" dirty="0"/>
              <a:t>[Attendance marked by facial recognition , Time of entry , Total 	working days in a company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EEB4-B7FF-4B02-8436-E9C5615B8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5946345" y="891995"/>
            <a:ext cx="2466975" cy="1679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75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156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Bookman Old Style</vt:lpstr>
      <vt:lpstr>Bradley Hand ITC</vt:lpstr>
      <vt:lpstr>Calibri</vt:lpstr>
      <vt:lpstr>Office Theme</vt:lpstr>
      <vt:lpstr>STAFF MANAGEMENT SYSTEM</vt:lpstr>
      <vt:lpstr>OBJECTIVES</vt:lpstr>
      <vt:lpstr>Project Design</vt:lpstr>
      <vt:lpstr>HOME</vt:lpstr>
      <vt:lpstr>ATTENDENCE</vt:lpstr>
      <vt:lpstr>LOG IN</vt:lpstr>
      <vt:lpstr>MANAGEMENT</vt:lpstr>
      <vt:lpstr>EMPLOYEE</vt:lpstr>
      <vt:lpstr>INPUT INORMATION:                              [Name , Email , Post , Address , Image]  PERFORMANCE:             [Work Assigned (Team work/Individual) , Graphical representation of           performance , Credits , Promotion Chances ]  ATTENDENCE:            [Attendance marked by facial recognition , Time of entry , Total  working days in a company ]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Arpit Dhiman</cp:lastModifiedBy>
  <cp:revision>123</cp:revision>
  <dcterms:created xsi:type="dcterms:W3CDTF">2013-08-21T19:17:07Z</dcterms:created>
  <dcterms:modified xsi:type="dcterms:W3CDTF">2021-05-23T09:52:41Z</dcterms:modified>
</cp:coreProperties>
</file>