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FAB4D-7C82-43CD-A5FB-4EF14E21D9AD}" v="15" dt="2025-07-10T07:07:18.074"/>
    <p1510:client id="{E89FD5F9-8596-4301-82C6-0EBDF3E08453}" v="2" dt="2025-07-10T08:27:56.291"/>
    <p1510:client id="{F12A67C2-2ABC-4C77-ACCB-57C66C9F58F6}" v="1047" dt="2025-07-10T10:34:3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3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8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Colorful network cables">
            <a:extLst>
              <a:ext uri="{FF2B5EF4-FFF2-40B4-BE49-F238E27FC236}">
                <a16:creationId xmlns:a16="http://schemas.microsoft.com/office/drawing/2014/main" id="{F91401F2-DBA2-848F-266D-45375264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15726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1978736"/>
            <a:ext cx="11136785" cy="4227743"/>
          </a:xfrm>
        </p:spPr>
        <p:txBody>
          <a:bodyPr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Ethernet is most widely used LAN technology and it is defined under the 802.3 IEEE standard.</a:t>
            </a:r>
            <a:endParaRPr lang="en-US" dirty="0"/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It uses Bus topology (Bus topology is where all the devices connected to </a:t>
            </a:r>
            <a:r>
              <a:rPr lang="en-US" sz="2400" dirty="0" err="1">
                <a:solidFill>
                  <a:srgbClr val="FFFFFF"/>
                </a:solidFill>
              </a:rPr>
              <a:t>eact</a:t>
            </a:r>
            <a:r>
              <a:rPr lang="en-US" sz="2400" dirty="0">
                <a:solidFill>
                  <a:srgbClr val="FFFFFF"/>
                </a:solidFill>
              </a:rPr>
              <a:t> other through the common single wire)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It is used in limited geographical area because of its flexibility and high speed.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Ethernet operates in two OSI layer called Data link layer(MAC), Physical layer.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Ethernet also used with CSMA/CD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It uses Manchester Encoding to transfer the data in bits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In automotive 802.3cg(10BASE-T1S), 802.3bw(100BASE-T1), 802.3bp(1000BASE-T1) etc. Ethernet standards are used.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6236B-C225-E83A-88C3-04625576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Manchester Encoding: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Content Placeholder 3" descr="Manchester Encoding">
            <a:extLst>
              <a:ext uri="{FF2B5EF4-FFF2-40B4-BE49-F238E27FC236}">
                <a16:creationId xmlns:a16="http://schemas.microsoft.com/office/drawing/2014/main" id="{A875D229-D019-DCCB-ADED-F9EE0F61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8" y="2159597"/>
            <a:ext cx="6803845" cy="3956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29EBE-9D48-20EB-E90C-BB1A42122EA7}"/>
              </a:ext>
            </a:extLst>
          </p:cNvPr>
          <p:cNvSpPr txBox="1"/>
          <p:nvPr/>
        </p:nvSpPr>
        <p:spPr>
          <a:xfrm>
            <a:off x="7507224" y="649725"/>
            <a:ext cx="4160520" cy="52578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Manchester Encoding the duration of bits divided into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Two halves.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voltage level remain same at first half and change at second half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Transition provides the synchronization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this there is always transition between the middle of bit but its value defined at the start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next bit is zero there will be transition and if next bit is one there will not be any transition</a:t>
            </a:r>
          </a:p>
        </p:txBody>
      </p:sp>
    </p:spTree>
    <p:extLst>
      <p:ext uri="{BB962C8B-B14F-4D97-AF65-F5344CB8AC3E}">
        <p14:creationId xmlns:p14="http://schemas.microsoft.com/office/powerpoint/2010/main" val="361566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FF8D-7CE9-CA05-18EC-432A3F3A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 Structure</a:t>
            </a:r>
          </a:p>
        </p:txBody>
      </p:sp>
      <p:pic>
        <p:nvPicPr>
          <p:cNvPr id="4" name="Content Placeholder 3" descr="Ethernet Frame Format">
            <a:extLst>
              <a:ext uri="{FF2B5EF4-FFF2-40B4-BE49-F238E27FC236}">
                <a16:creationId xmlns:a16="http://schemas.microsoft.com/office/drawing/2014/main" id="{0CEB03A8-7D31-2A3C-A8D0-1C3F6434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263" y="1711729"/>
            <a:ext cx="10931823" cy="2308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8A147-C8EF-3D40-8777-8D2E89B34A81}"/>
              </a:ext>
            </a:extLst>
          </p:cNvPr>
          <p:cNvSpPr txBox="1"/>
          <p:nvPr/>
        </p:nvSpPr>
        <p:spPr>
          <a:xfrm>
            <a:off x="521339" y="4368557"/>
            <a:ext cx="1094908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Preamble : total size 7 Bytes , used to indicate the starting of the frame. It contains alternative 0 and 1s. It allows sender and receiver to synchronization.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SFD: start of frame delimited. It indicate that frame is starting. It has 1 byte size and has value is 10101011.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Length : It indicate total length of the etherate frame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043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5C5F-D3B2-6767-0FDC-24BAA88A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856279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CRC : Cyclic redundancy check used by sender and receiver both. They both calculate this value if the both value match message is from authentic source. Total size is 4 Bytes.</a:t>
            </a:r>
          </a:p>
          <a:p>
            <a:r>
              <a:rPr lang="en-US" sz="2000" dirty="0"/>
              <a:t>DATA : data field used to transfer the actual data is have size </a:t>
            </a:r>
            <a:r>
              <a:rPr lang="en-US" sz="2000" dirty="0" err="1"/>
              <a:t>upto</a:t>
            </a:r>
            <a:r>
              <a:rPr lang="en-US" sz="2000" dirty="0"/>
              <a:t> the 45-1500 Bytes</a:t>
            </a:r>
          </a:p>
        </p:txBody>
      </p:sp>
    </p:spTree>
    <p:extLst>
      <p:ext uri="{BB962C8B-B14F-4D97-AF65-F5344CB8AC3E}">
        <p14:creationId xmlns:p14="http://schemas.microsoft.com/office/powerpoint/2010/main" val="200867479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GestaltVTI</vt:lpstr>
      <vt:lpstr>Ethernet</vt:lpstr>
      <vt:lpstr>Manchester Encoding:</vt:lpstr>
      <vt:lpstr>Ethernet Frame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170</cp:revision>
  <dcterms:created xsi:type="dcterms:W3CDTF">2025-07-10T07:06:27Z</dcterms:created>
  <dcterms:modified xsi:type="dcterms:W3CDTF">2025-07-10T10:34:50Z</dcterms:modified>
</cp:coreProperties>
</file>