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78D43-2096-6183-6D9F-4B8009F3C215}" v="205" dt="2025-06-23T12:09:53.031"/>
    <p1510:client id="{7E548BF5-E967-1A89-5768-4C426D76FF53}" v="21" dt="2025-06-25T07:14:48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Salunkhe" userId="S::vedant.salunkhe@niplsw.com::6c7afa6b-a64f-4646-b52b-64a0e92dbd54" providerId="AD" clId="Web-{55F78D43-2096-6183-6D9F-4B8009F3C215}"/>
    <pc:docChg chg="modSld">
      <pc:chgData name="Vedant Salunkhe" userId="S::vedant.salunkhe@niplsw.com::6c7afa6b-a64f-4646-b52b-64a0e92dbd54" providerId="AD" clId="Web-{55F78D43-2096-6183-6D9F-4B8009F3C215}" dt="2025-06-23T12:09:53.031" v="199"/>
      <pc:docMkLst>
        <pc:docMk/>
      </pc:docMkLst>
      <pc:sldChg chg="addSp delSp modSp addAnim delAnim modAnim">
        <pc:chgData name="Vedant Salunkhe" userId="S::vedant.salunkhe@niplsw.com::6c7afa6b-a64f-4646-b52b-64a0e92dbd54" providerId="AD" clId="Web-{55F78D43-2096-6183-6D9F-4B8009F3C215}" dt="2025-06-23T12:09:53.031" v="199"/>
        <pc:sldMkLst>
          <pc:docMk/>
          <pc:sldMk cId="109857222" sldId="256"/>
        </pc:sldMkLst>
        <pc:spChg chg="del mod">
          <ac:chgData name="Vedant Salunkhe" userId="S::vedant.salunkhe@niplsw.com::6c7afa6b-a64f-4646-b52b-64a0e92dbd54" providerId="AD" clId="Web-{55F78D43-2096-6183-6D9F-4B8009F3C215}" dt="2025-06-23T11:13:11.466" v="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edant Salunkhe" userId="S::vedant.salunkhe@niplsw.com::6c7afa6b-a64f-4646-b52b-64a0e92dbd54" providerId="AD" clId="Web-{55F78D43-2096-6183-6D9F-4B8009F3C215}" dt="2025-06-23T11:12:30.715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Vedant Salunkhe" userId="S::vedant.salunkhe@niplsw.com::6c7afa6b-a64f-4646-b52b-64a0e92dbd54" providerId="AD" clId="Web-{55F78D43-2096-6183-6D9F-4B8009F3C215}" dt="2025-06-23T11:15:33.109" v="27" actId="1076"/>
          <ac:picMkLst>
            <pc:docMk/>
            <pc:sldMk cId="109857222" sldId="256"/>
            <ac:picMk id="4" creationId="{89D8C371-A823-AA4A-E623-24DB579B66E0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3:32.075" v="10" actId="1076"/>
          <ac:picMkLst>
            <pc:docMk/>
            <pc:sldMk cId="109857222" sldId="256"/>
            <ac:picMk id="5" creationId="{8DECF73F-27DD-BB1A-D02A-E10ADC13AA75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4:48.702" v="20" actId="1076"/>
          <ac:picMkLst>
            <pc:docMk/>
            <pc:sldMk cId="109857222" sldId="256"/>
            <ac:picMk id="6" creationId="{E79AA685-6D11-FB42-94A1-2666A2BBA50C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4:46.639" v="19" actId="1076"/>
          <ac:picMkLst>
            <pc:docMk/>
            <pc:sldMk cId="109857222" sldId="256"/>
            <ac:picMk id="7" creationId="{0A5359A2-989D-C667-B24E-396269193FA1}"/>
          </ac:picMkLst>
        </pc:picChg>
        <pc:picChg chg="add del mod">
          <ac:chgData name="Vedant Salunkhe" userId="S::vedant.salunkhe@niplsw.com::6c7afa6b-a64f-4646-b52b-64a0e92dbd54" providerId="AD" clId="Web-{55F78D43-2096-6183-6D9F-4B8009F3C215}" dt="2025-06-23T11:14:17.076" v="16"/>
          <ac:picMkLst>
            <pc:docMk/>
            <pc:sldMk cId="109857222" sldId="256"/>
            <ac:picMk id="8" creationId="{04F34404-C840-23B5-67A6-511B749802B5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8:05.878" v="56" actId="1076"/>
          <ac:picMkLst>
            <pc:docMk/>
            <pc:sldMk cId="109857222" sldId="256"/>
            <ac:picMk id="9" creationId="{AAAC2182-0776-0A10-CE7E-DE3AE59FEC0B}"/>
          </ac:picMkLst>
        </pc:picChg>
        <pc:picChg chg="add del mod">
          <ac:chgData name="Vedant Salunkhe" userId="S::vedant.salunkhe@niplsw.com::6c7afa6b-a64f-4646-b52b-64a0e92dbd54" providerId="AD" clId="Web-{55F78D43-2096-6183-6D9F-4B8009F3C215}" dt="2025-06-23T11:15:25.437" v="26"/>
          <ac:picMkLst>
            <pc:docMk/>
            <pc:sldMk cId="109857222" sldId="256"/>
            <ac:picMk id="10" creationId="{D28D716C-6B5B-D770-2993-FEC7E10EDE40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5:50.766" v="29" actId="1076"/>
          <ac:picMkLst>
            <pc:docMk/>
            <pc:sldMk cId="109857222" sldId="256"/>
            <ac:picMk id="11" creationId="{AB8A56FF-F367-08C7-9B1F-884BBD4788CC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6:00.297" v="31" actId="1076"/>
          <ac:picMkLst>
            <pc:docMk/>
            <pc:sldMk cId="109857222" sldId="256"/>
            <ac:picMk id="12" creationId="{A5E395A9-7865-D60A-21F6-8CEE369FFB01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6:07.594" v="33" actId="1076"/>
          <ac:picMkLst>
            <pc:docMk/>
            <pc:sldMk cId="109857222" sldId="256"/>
            <ac:picMk id="13" creationId="{866493CC-3A6F-DB8B-3494-504964FFC733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6:19.297" v="36" actId="1076"/>
          <ac:picMkLst>
            <pc:docMk/>
            <pc:sldMk cId="109857222" sldId="256"/>
            <ac:picMk id="14" creationId="{D98B9A99-42C8-1D35-44F0-C1DD5D2FD530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6:55.892" v="41" actId="1076"/>
          <ac:picMkLst>
            <pc:docMk/>
            <pc:sldMk cId="109857222" sldId="256"/>
            <ac:picMk id="15" creationId="{0AFDFC45-E1A9-6DB2-24B3-DD1CBB9199BA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6:49.814" v="40" actId="1076"/>
          <ac:picMkLst>
            <pc:docMk/>
            <pc:sldMk cId="109857222" sldId="256"/>
            <ac:picMk id="16" creationId="{F39653D7-3BFF-9CB6-B92D-03296396EEA7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7:43.127" v="51" actId="1076"/>
          <ac:picMkLst>
            <pc:docMk/>
            <pc:sldMk cId="109857222" sldId="256"/>
            <ac:picMk id="17" creationId="{5CD76CB5-B174-D237-C8C6-A8A0C0B1268B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19:15.895" v="66" actId="1076"/>
          <ac:picMkLst>
            <pc:docMk/>
            <pc:sldMk cId="109857222" sldId="256"/>
            <ac:picMk id="18" creationId="{922E3076-DC01-602D-554D-1A906ADB7DC1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53:01.387" v="154" actId="1076"/>
          <ac:picMkLst>
            <pc:docMk/>
            <pc:sldMk cId="109857222" sldId="256"/>
            <ac:picMk id="19" creationId="{64C2CE84-45E8-C57B-3155-28C38D4225F6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53:33.981" v="159" actId="1076"/>
          <ac:picMkLst>
            <pc:docMk/>
            <pc:sldMk cId="109857222" sldId="256"/>
            <ac:picMk id="20" creationId="{31C7693F-5370-570A-1CCA-A0E76E8EF99B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0:01.427" v="70" actId="1076"/>
          <ac:picMkLst>
            <pc:docMk/>
            <pc:sldMk cId="109857222" sldId="256"/>
            <ac:picMk id="21" creationId="{A3E3C92F-C49E-E032-5752-3BAD3D8C8A6C}"/>
          </ac:picMkLst>
        </pc:picChg>
        <pc:picChg chg="add mod modCrop">
          <ac:chgData name="Vedant Salunkhe" userId="S::vedant.salunkhe@niplsw.com::6c7afa6b-a64f-4646-b52b-64a0e92dbd54" providerId="AD" clId="Web-{55F78D43-2096-6183-6D9F-4B8009F3C215}" dt="2025-06-23T11:20:29.271" v="73"/>
          <ac:picMkLst>
            <pc:docMk/>
            <pc:sldMk cId="109857222" sldId="256"/>
            <ac:picMk id="22" creationId="{EA8097F6-0909-9B37-E197-EB48D883CF8F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5:33.886" v="122" actId="1076"/>
          <ac:picMkLst>
            <pc:docMk/>
            <pc:sldMk cId="109857222" sldId="256"/>
            <ac:picMk id="23" creationId="{9902D269-188E-C9CC-549C-9E91E0AF18C2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53:23.762" v="158" actId="1076"/>
          <ac:picMkLst>
            <pc:docMk/>
            <pc:sldMk cId="109857222" sldId="256"/>
            <ac:picMk id="24" creationId="{15F2F3D6-DBFB-AB45-50FF-C4033DB87C46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1:30.178" v="85" actId="1076"/>
          <ac:picMkLst>
            <pc:docMk/>
            <pc:sldMk cId="109857222" sldId="256"/>
            <ac:picMk id="25" creationId="{1779FB34-8A23-A111-1E67-5EA5AED058D6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1:58.148" v="90" actId="1076"/>
          <ac:picMkLst>
            <pc:docMk/>
            <pc:sldMk cId="109857222" sldId="256"/>
            <ac:picMk id="26" creationId="{91D0A8A5-25F1-53A8-B6B0-146ECC7DF0F4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7:04.013" v="143" actId="1076"/>
          <ac:picMkLst>
            <pc:docMk/>
            <pc:sldMk cId="109857222" sldId="256"/>
            <ac:picMk id="27" creationId="{FDA04FD1-61AC-624B-D020-17BD7C6A71B0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2:44.633" v="98" actId="1076"/>
          <ac:picMkLst>
            <pc:docMk/>
            <pc:sldMk cId="109857222" sldId="256"/>
            <ac:picMk id="28" creationId="{B1907E71-9B3A-C138-5566-F55C45F59634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3:10.258" v="102" actId="1076"/>
          <ac:picMkLst>
            <pc:docMk/>
            <pc:sldMk cId="109857222" sldId="256"/>
            <ac:picMk id="29" creationId="{9525AC9C-0755-0DA4-E1B5-7A7D48BF42CA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3:37.493" v="106" actId="1076"/>
          <ac:picMkLst>
            <pc:docMk/>
            <pc:sldMk cId="109857222" sldId="256"/>
            <ac:picMk id="30" creationId="{1F9A8BA0-02C6-AAA3-378E-FAD3F16F2E51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4:03.072" v="110" actId="1076"/>
          <ac:picMkLst>
            <pc:docMk/>
            <pc:sldMk cId="109857222" sldId="256"/>
            <ac:picMk id="31" creationId="{C1EC7E79-0827-9285-A167-DAF9AFEDDF93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4:18.338" v="112" actId="1076"/>
          <ac:picMkLst>
            <pc:docMk/>
            <pc:sldMk cId="109857222" sldId="256"/>
            <ac:picMk id="32" creationId="{E52A4F25-A7F9-793B-46FE-5B45AA3828B6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24:53.760" v="116" actId="1076"/>
          <ac:picMkLst>
            <pc:docMk/>
            <pc:sldMk cId="109857222" sldId="256"/>
            <ac:picMk id="33" creationId="{977EF14A-8E92-8F53-F148-44DB7D7DA469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57:10.985" v="185" actId="1076"/>
          <ac:picMkLst>
            <pc:docMk/>
            <pc:sldMk cId="109857222" sldId="256"/>
            <ac:picMk id="35" creationId="{822D9953-1421-33FE-9B7E-4BCA0F9E5218}"/>
          </ac:picMkLst>
        </pc:picChg>
        <pc:picChg chg="add del">
          <ac:chgData name="Vedant Salunkhe" userId="S::vedant.salunkhe@niplsw.com::6c7afa6b-a64f-4646-b52b-64a0e92dbd54" providerId="AD" clId="Web-{55F78D43-2096-6183-6D9F-4B8009F3C215}" dt="2025-06-23T11:54:31.435" v="170"/>
          <ac:picMkLst>
            <pc:docMk/>
            <pc:sldMk cId="109857222" sldId="256"/>
            <ac:picMk id="37" creationId="{27C1B7B6-CC8C-67A2-22B8-433CEB297CF8}"/>
          </ac:picMkLst>
        </pc:picChg>
        <pc:picChg chg="add del mod">
          <ac:chgData name="Vedant Salunkhe" userId="S::vedant.salunkhe@niplsw.com::6c7afa6b-a64f-4646-b52b-64a0e92dbd54" providerId="AD" clId="Web-{55F78D43-2096-6183-6D9F-4B8009F3C215}" dt="2025-06-23T11:54:56.311" v="176"/>
          <ac:picMkLst>
            <pc:docMk/>
            <pc:sldMk cId="109857222" sldId="256"/>
            <ac:picMk id="39" creationId="{B5ACFD2B-FC41-0333-23CA-3F1908A26C84}"/>
          </ac:picMkLst>
        </pc:picChg>
        <pc:picChg chg="add mod">
          <ac:chgData name="Vedant Salunkhe" userId="S::vedant.salunkhe@niplsw.com::6c7afa6b-a64f-4646-b52b-64a0e92dbd54" providerId="AD" clId="Web-{55F78D43-2096-6183-6D9F-4B8009F3C215}" dt="2025-06-23T11:55:41.062" v="180" actId="1076"/>
          <ac:picMkLst>
            <pc:docMk/>
            <pc:sldMk cId="109857222" sldId="256"/>
            <ac:picMk id="40" creationId="{599F8B0E-F848-CE53-2AAB-1CA26FD866A3}"/>
          </ac:picMkLst>
        </pc:picChg>
      </pc:sldChg>
    </pc:docChg>
  </pc:docChgLst>
  <pc:docChgLst>
    <pc:chgData name="Vedant Salunkhe" userId="S::vedant.salunkhe@niplsw.com::6c7afa6b-a64f-4646-b52b-64a0e92dbd54" providerId="AD" clId="Web-{7E548BF5-E967-1A89-5768-4C426D76FF53}"/>
    <pc:docChg chg="modSld">
      <pc:chgData name="Vedant Salunkhe" userId="S::vedant.salunkhe@niplsw.com::6c7afa6b-a64f-4646-b52b-64a0e92dbd54" providerId="AD" clId="Web-{7E548BF5-E967-1A89-5768-4C426D76FF53}" dt="2025-06-25T07:14:48.775" v="20"/>
      <pc:docMkLst>
        <pc:docMk/>
      </pc:docMkLst>
      <pc:sldChg chg="addSp modSp addAnim modAnim">
        <pc:chgData name="Vedant Salunkhe" userId="S::vedant.salunkhe@niplsw.com::6c7afa6b-a64f-4646-b52b-64a0e92dbd54" providerId="AD" clId="Web-{7E548BF5-E967-1A89-5768-4C426D76FF53}" dt="2025-06-25T07:14:48.775" v="20"/>
        <pc:sldMkLst>
          <pc:docMk/>
          <pc:sldMk cId="109857222" sldId="256"/>
        </pc:sldMkLst>
        <pc:picChg chg="add mod">
          <ac:chgData name="Vedant Salunkhe" userId="S::vedant.salunkhe@niplsw.com::6c7afa6b-a64f-4646-b52b-64a0e92dbd54" providerId="AD" clId="Web-{7E548BF5-E967-1A89-5768-4C426D76FF53}" dt="2025-06-25T07:11:42.288" v="3" actId="1076"/>
          <ac:picMkLst>
            <pc:docMk/>
            <pc:sldMk cId="109857222" sldId="256"/>
            <ac:picMk id="2" creationId="{FD02CBE8-4377-2C03-EF95-8F187C20FA9F}"/>
          </ac:picMkLst>
        </pc:picChg>
        <pc:picChg chg="add mod">
          <ac:chgData name="Vedant Salunkhe" userId="S::vedant.salunkhe@niplsw.com::6c7afa6b-a64f-4646-b52b-64a0e92dbd54" providerId="AD" clId="Web-{7E548BF5-E967-1A89-5768-4C426D76FF53}" dt="2025-06-25T07:12:55.633" v="7" actId="1076"/>
          <ac:picMkLst>
            <pc:docMk/>
            <pc:sldMk cId="109857222" sldId="256"/>
            <ac:picMk id="3" creationId="{DE2BF327-37F3-2314-8BB9-E3F3CC18ED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blue outline of a person&#10;&#10;AI-generated content may be incorrect.">
            <a:extLst>
              <a:ext uri="{FF2B5EF4-FFF2-40B4-BE49-F238E27FC236}">
                <a16:creationId xmlns:a16="http://schemas.microsoft.com/office/drawing/2014/main" id="{89D8C371-A823-AA4A-E623-24DB579B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" y="2828007"/>
            <a:ext cx="1228725" cy="1228725"/>
          </a:xfrm>
          <a:prstGeom prst="rect">
            <a:avLst/>
          </a:prstGeom>
        </p:spPr>
      </p:pic>
      <p:pic>
        <p:nvPicPr>
          <p:cNvPr id="5" name="Picture 4" descr="A logo with a hexagon and letter s&#10;&#10;AI-generated content may be incorrect.">
            <a:extLst>
              <a:ext uri="{FF2B5EF4-FFF2-40B4-BE49-F238E27FC236}">
                <a16:creationId xmlns:a16="http://schemas.microsoft.com/office/drawing/2014/main" id="{8DECF73F-27DD-BB1A-D02A-E10ADC13A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703" y="2639345"/>
            <a:ext cx="1400175" cy="1552575"/>
          </a:xfrm>
          <a:prstGeom prst="rect">
            <a:avLst/>
          </a:prstGeom>
        </p:spPr>
      </p:pic>
      <p:pic>
        <p:nvPicPr>
          <p:cNvPr id="6" name="Picture 5" descr="A green cube with black outline&#10;&#10;AI-generated content may be incorrect.">
            <a:extLst>
              <a:ext uri="{FF2B5EF4-FFF2-40B4-BE49-F238E27FC236}">
                <a16:creationId xmlns:a16="http://schemas.microsoft.com/office/drawing/2014/main" id="{E79AA685-6D11-FB42-94A1-2666A2BB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06" y="2662237"/>
            <a:ext cx="1533525" cy="1533525"/>
          </a:xfrm>
          <a:prstGeom prst="rect">
            <a:avLst/>
          </a:prstGeom>
        </p:spPr>
      </p:pic>
      <p:pic>
        <p:nvPicPr>
          <p:cNvPr id="7" name="Picture 6" descr="A blue square with a black background&#10;&#10;AI-generated content may be incorrect.">
            <a:extLst>
              <a:ext uri="{FF2B5EF4-FFF2-40B4-BE49-F238E27FC236}">
                <a16:creationId xmlns:a16="http://schemas.microsoft.com/office/drawing/2014/main" id="{0A5359A2-989D-C667-B24E-396269193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408" y="2701257"/>
            <a:ext cx="1333500" cy="1428750"/>
          </a:xfrm>
          <a:prstGeom prst="rect">
            <a:avLst/>
          </a:prstGeom>
        </p:spPr>
      </p:pic>
      <p:pic>
        <p:nvPicPr>
          <p:cNvPr id="9" name="Picture 8" descr="A orange and black logo&#10;&#10;AI-generated content may be incorrect.">
            <a:extLst>
              <a:ext uri="{FF2B5EF4-FFF2-40B4-BE49-F238E27FC236}">
                <a16:creationId xmlns:a16="http://schemas.microsoft.com/office/drawing/2014/main" id="{AAAC2182-0776-0A10-CE7E-DE3AE59FE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9246" y="2432217"/>
            <a:ext cx="1647825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A56FF-F367-08C7-9B1F-884BBD478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7" y="3234657"/>
            <a:ext cx="1333500" cy="36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E395A9-7865-D60A-21F6-8CEE369FF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0618" y="3234657"/>
            <a:ext cx="1333500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493CC-3A6F-DB8B-3494-504964FFC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039" y="3234657"/>
            <a:ext cx="1333500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8B9A99-42C8-1D35-44F0-C1DD5D2FD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9250" y="3154446"/>
            <a:ext cx="1333500" cy="361950"/>
          </a:xfrm>
          <a:prstGeom prst="rect">
            <a:avLst/>
          </a:prstGeom>
        </p:spPr>
      </p:pic>
      <p:pic>
        <p:nvPicPr>
          <p:cNvPr id="15" name="Picture 14" descr="A blue and black square with text on it&#10;&#10;AI-generated content may be incorrect.">
            <a:extLst>
              <a:ext uri="{FF2B5EF4-FFF2-40B4-BE49-F238E27FC236}">
                <a16:creationId xmlns:a16="http://schemas.microsoft.com/office/drawing/2014/main" id="{0AFDFC45-E1A9-6DB2-24B3-DD1CBB919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611" y="275724"/>
            <a:ext cx="1238250" cy="1333500"/>
          </a:xfrm>
          <a:prstGeom prst="rect">
            <a:avLst/>
          </a:prstGeom>
        </p:spPr>
      </p:pic>
      <p:pic>
        <p:nvPicPr>
          <p:cNvPr id="16" name="Picture 15" descr="A blue symbol on a black background&#10;&#10;AI-generated content may be incorrect.">
            <a:extLst>
              <a:ext uri="{FF2B5EF4-FFF2-40B4-BE49-F238E27FC236}">
                <a16:creationId xmlns:a16="http://schemas.microsoft.com/office/drawing/2014/main" id="{F39653D7-3BFF-9CB6-B92D-03296396EE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2143" y="281572"/>
            <a:ext cx="1314450" cy="1428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D76CB5-B174-D237-C8C6-A8A0C0B126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640000">
            <a:off x="7233987" y="1964656"/>
            <a:ext cx="1333500" cy="36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2E3076-DC01-602D-554D-1A906ADB7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820000">
            <a:off x="8597566" y="2031499"/>
            <a:ext cx="1333500" cy="3619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C2CE84-45E8-C57B-3155-28C38D422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2283" y="6076949"/>
            <a:ext cx="180975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C7693F-5370-570A-1CCA-A0E76E8EF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2060408" y="5239920"/>
            <a:ext cx="1333500" cy="361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E3C92F-C49E-E032-5752-3BAD3D8C8A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13632" y="3805822"/>
            <a:ext cx="1350210" cy="797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8097F6-0909-9B37-E197-EB48D883CF8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94737" t="-350000" r="-194737" b="352778"/>
          <a:stretch>
            <a:fillRect/>
          </a:stretch>
        </p:blipFill>
        <p:spPr>
          <a:xfrm>
            <a:off x="5715000" y="3190875"/>
            <a:ext cx="762001" cy="4630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02D269-188E-C9CC-549C-9E91E0AF18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894" y="2696244"/>
            <a:ext cx="1403684" cy="9441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F2F3D6-DBFB-AB45-50FF-C4033DB87C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2289" y="5996572"/>
            <a:ext cx="1771316" cy="9742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79FB34-8A23-A111-1E67-5EA5AED058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8256" y="3804152"/>
            <a:ext cx="2311066" cy="11480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D0A8A5-25F1-53A8-B6B0-146ECC7DF0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20723" y="3804151"/>
            <a:ext cx="1975183" cy="11480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A04FD1-61AC-624B-D020-17BD7C6A71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08381" y="3576888"/>
            <a:ext cx="1353553" cy="93411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907E71-9B3A-C138-5566-F55C45F5963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86237" y="-204704"/>
            <a:ext cx="2733842" cy="7837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25AC9C-0755-0DA4-E1B5-7A7D48BF42C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71308" y="-193006"/>
            <a:ext cx="1709487" cy="9341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9A8BA0-02C6-AAA3-378E-FAD3F16F2E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54679" y="3737309"/>
            <a:ext cx="2030328" cy="9474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1EC7E79-0827-9285-A167-DAF9AFEDD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82091" y="4678446"/>
            <a:ext cx="1333500" cy="361950"/>
          </a:xfrm>
          <a:prstGeom prst="rect">
            <a:avLst/>
          </a:prstGeom>
        </p:spPr>
      </p:pic>
      <p:pic>
        <p:nvPicPr>
          <p:cNvPr id="32" name="Picture 31" descr="A blue square with a black background&#10;&#10;AI-generated content may be incorrect.">
            <a:extLst>
              <a:ext uri="{FF2B5EF4-FFF2-40B4-BE49-F238E27FC236}">
                <a16:creationId xmlns:a16="http://schemas.microsoft.com/office/drawing/2014/main" id="{E52A4F25-A7F9-793B-46FE-5B45AA382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144" y="5428414"/>
            <a:ext cx="1333500" cy="14287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77EF14A-8E92-8F53-F148-44DB7D7DA4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73816" y="5700796"/>
            <a:ext cx="2600157" cy="11513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2D9953-1421-33FE-9B7E-4BCA0F9E52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860000">
            <a:off x="2812990" y="4971031"/>
            <a:ext cx="2429714" cy="4688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99F8B0E-F848-CE53-2AAB-1CA26FD866A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74862" y="4942138"/>
            <a:ext cx="1783012" cy="8773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02CBE8-4377-2C03-EF95-8F187C20FA9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55682" y="2760714"/>
            <a:ext cx="2196895" cy="808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2BF327-37F3-2314-8BB9-E3F3CC18ED3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63956" y="-201255"/>
            <a:ext cx="1324282" cy="7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165</cp:revision>
  <dcterms:created xsi:type="dcterms:W3CDTF">2013-07-15T20:26:40Z</dcterms:created>
  <dcterms:modified xsi:type="dcterms:W3CDTF">2025-06-25T07:14:50Z</dcterms:modified>
</cp:coreProperties>
</file>