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941014-4491-9CC3-DF55-67E041ED29E7}" v="144" dt="2025-06-24T11:29:22.828"/>
    <p1510:client id="{899A10B0-4A98-CD64-2678-C3FD5742FB16}" v="2" dt="2025-06-25T08:53:31.9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dant Salunkhe" userId="S::vedant.salunkhe@niplsw.com::6c7afa6b-a64f-4646-b52b-64a0e92dbd54" providerId="AD" clId="Web-{07941014-4491-9CC3-DF55-67E041ED29E7}"/>
    <pc:docChg chg="addSld modSld">
      <pc:chgData name="Vedant Salunkhe" userId="S::vedant.salunkhe@niplsw.com::6c7afa6b-a64f-4646-b52b-64a0e92dbd54" providerId="AD" clId="Web-{07941014-4491-9CC3-DF55-67E041ED29E7}" dt="2025-06-24T11:29:18.281" v="94"/>
      <pc:docMkLst>
        <pc:docMk/>
      </pc:docMkLst>
      <pc:sldChg chg="addSp delSp modSp addAnim">
        <pc:chgData name="Vedant Salunkhe" userId="S::vedant.salunkhe@niplsw.com::6c7afa6b-a64f-4646-b52b-64a0e92dbd54" providerId="AD" clId="Web-{07941014-4491-9CC3-DF55-67E041ED29E7}" dt="2025-06-24T11:27:53.904" v="84"/>
        <pc:sldMkLst>
          <pc:docMk/>
          <pc:sldMk cId="109857222" sldId="256"/>
        </pc:sldMkLst>
        <pc:spChg chg="del">
          <ac:chgData name="Vedant Salunkhe" userId="S::vedant.salunkhe@niplsw.com::6c7afa6b-a64f-4646-b52b-64a0e92dbd54" providerId="AD" clId="Web-{07941014-4491-9CC3-DF55-67E041ED29E7}" dt="2025-06-24T11:20:14.601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Vedant Salunkhe" userId="S::vedant.salunkhe@niplsw.com::6c7afa6b-a64f-4646-b52b-64a0e92dbd54" providerId="AD" clId="Web-{07941014-4491-9CC3-DF55-67E041ED29E7}" dt="2025-06-24T11:20:19.695" v="1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Vedant Salunkhe" userId="S::vedant.salunkhe@niplsw.com::6c7afa6b-a64f-4646-b52b-64a0e92dbd54" providerId="AD" clId="Web-{07941014-4491-9CC3-DF55-67E041ED29E7}" dt="2025-06-24T11:24:41.105" v="43"/>
          <ac:spMkLst>
            <pc:docMk/>
            <pc:sldMk cId="109857222" sldId="256"/>
            <ac:spMk id="15" creationId="{F46E7832-33B1-D2D0-FB10-1FE222F5A240}"/>
          </ac:spMkLst>
        </pc:spChg>
        <pc:picChg chg="add mod">
          <ac:chgData name="Vedant Salunkhe" userId="S::vedant.salunkhe@niplsw.com::6c7afa6b-a64f-4646-b52b-64a0e92dbd54" providerId="AD" clId="Web-{07941014-4491-9CC3-DF55-67E041ED29E7}" dt="2025-06-24T11:20:34.148" v="3" actId="1076"/>
          <ac:picMkLst>
            <pc:docMk/>
            <pc:sldMk cId="109857222" sldId="256"/>
            <ac:picMk id="4" creationId="{DF67882A-A063-3EF1-3B3F-7B38FC4596AC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0:59.321" v="7" actId="1076"/>
          <ac:picMkLst>
            <pc:docMk/>
            <pc:sldMk cId="109857222" sldId="256"/>
            <ac:picMk id="5" creationId="{BD596766-E5A6-EF6D-1964-8E533E0B2CCB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1:50.821" v="14" actId="1076"/>
          <ac:picMkLst>
            <pc:docMk/>
            <pc:sldMk cId="109857222" sldId="256"/>
            <ac:picMk id="6" creationId="{EF90942C-9E60-E530-453F-596713CEB140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1:38.462" v="12" actId="1076"/>
          <ac:picMkLst>
            <pc:docMk/>
            <pc:sldMk cId="109857222" sldId="256"/>
            <ac:picMk id="7" creationId="{C8F7F917-4818-1E80-39D2-849CD1158A86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2:08.790" v="16" actId="1076"/>
          <ac:picMkLst>
            <pc:docMk/>
            <pc:sldMk cId="109857222" sldId="256"/>
            <ac:picMk id="8" creationId="{275B40E9-A803-A212-0DD2-C7B5725F800E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3:19.791" v="27" actId="1076"/>
          <ac:picMkLst>
            <pc:docMk/>
            <pc:sldMk cId="109857222" sldId="256"/>
            <ac:picMk id="9" creationId="{E866FE6C-CC49-9059-19D4-D2F58498E457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3:25.104" v="28" actId="1076"/>
          <ac:picMkLst>
            <pc:docMk/>
            <pc:sldMk cId="109857222" sldId="256"/>
            <ac:picMk id="10" creationId="{FA50B983-19B4-C696-BFED-12D81F6F53CE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3:56.729" v="33" actId="1076"/>
          <ac:picMkLst>
            <pc:docMk/>
            <pc:sldMk cId="109857222" sldId="256"/>
            <ac:picMk id="11" creationId="{218C4336-3EF1-9CA5-C1D1-42286A81CA50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4:21.823" v="35" actId="1076"/>
          <ac:picMkLst>
            <pc:docMk/>
            <pc:sldMk cId="109857222" sldId="256"/>
            <ac:picMk id="12" creationId="{1B79B6A9-5275-47A6-C624-3CF26269CC8A}"/>
          </ac:picMkLst>
        </pc:picChg>
        <pc:picChg chg="add del mod">
          <ac:chgData name="Vedant Salunkhe" userId="S::vedant.salunkhe@niplsw.com::6c7afa6b-a64f-4646-b52b-64a0e92dbd54" providerId="AD" clId="Web-{07941014-4491-9CC3-DF55-67E041ED29E7}" dt="2025-06-24T11:26:02.340" v="60"/>
          <ac:picMkLst>
            <pc:docMk/>
            <pc:sldMk cId="109857222" sldId="256"/>
            <ac:picMk id="13" creationId="{CA4EADA8-47EB-C87E-BF2B-ED324940E993}"/>
          </ac:picMkLst>
        </pc:picChg>
        <pc:picChg chg="add del mod">
          <ac:chgData name="Vedant Salunkhe" userId="S::vedant.salunkhe@niplsw.com::6c7afa6b-a64f-4646-b52b-64a0e92dbd54" providerId="AD" clId="Web-{07941014-4491-9CC3-DF55-67E041ED29E7}" dt="2025-06-24T11:25:27.496" v="53"/>
          <ac:picMkLst>
            <pc:docMk/>
            <pc:sldMk cId="109857222" sldId="256"/>
            <ac:picMk id="14" creationId="{67BAFA3C-C089-8856-C827-F4FC81FA1EA2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5:04.980" v="48" actId="1076"/>
          <ac:picMkLst>
            <pc:docMk/>
            <pc:sldMk cId="109857222" sldId="256"/>
            <ac:picMk id="16" creationId="{BA0E99D5-F86C-397A-CF27-F90C2D21D231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5:46.262" v="57" actId="1076"/>
          <ac:picMkLst>
            <pc:docMk/>
            <pc:sldMk cId="109857222" sldId="256"/>
            <ac:picMk id="17" creationId="{5ECE28ED-0720-0122-6434-6A09370BDDC3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5:56.090" v="59" actId="1076"/>
          <ac:picMkLst>
            <pc:docMk/>
            <pc:sldMk cId="109857222" sldId="256"/>
            <ac:picMk id="18" creationId="{69BB2529-72F7-F7EA-AF1F-8961D3EB37FA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6:05.825" v="62" actId="1076"/>
          <ac:picMkLst>
            <pc:docMk/>
            <pc:sldMk cId="109857222" sldId="256"/>
            <ac:picMk id="19" creationId="{D91268AD-558E-E93F-2773-3CC64E85B402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6:23.497" v="64" actId="1076"/>
          <ac:picMkLst>
            <pc:docMk/>
            <pc:sldMk cId="109857222" sldId="256"/>
            <ac:picMk id="20" creationId="{DF373329-8720-93CD-4E6C-5AB65A2D577F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6:38.825" v="66" actId="1076"/>
          <ac:picMkLst>
            <pc:docMk/>
            <pc:sldMk cId="109857222" sldId="256"/>
            <ac:picMk id="21" creationId="{6A322A97-5564-2430-8996-87852B51E8F3}"/>
          </ac:picMkLst>
        </pc:picChg>
        <pc:picChg chg="add mod">
          <ac:chgData name="Vedant Salunkhe" userId="S::vedant.salunkhe@niplsw.com::6c7afa6b-a64f-4646-b52b-64a0e92dbd54" providerId="AD" clId="Web-{07941014-4491-9CC3-DF55-67E041ED29E7}" dt="2025-06-24T11:26:50.044" v="68" actId="1076"/>
          <ac:picMkLst>
            <pc:docMk/>
            <pc:sldMk cId="109857222" sldId="256"/>
            <ac:picMk id="22" creationId="{21CEE003-F2B4-B941-3874-72D6543E6F20}"/>
          </ac:picMkLst>
        </pc:picChg>
      </pc:sldChg>
      <pc:sldChg chg="addSp delSp modSp new">
        <pc:chgData name="Vedant Salunkhe" userId="S::vedant.salunkhe@niplsw.com::6c7afa6b-a64f-4646-b52b-64a0e92dbd54" providerId="AD" clId="Web-{07941014-4491-9CC3-DF55-67E041ED29E7}" dt="2025-06-24T11:29:18.281" v="94"/>
        <pc:sldMkLst>
          <pc:docMk/>
          <pc:sldMk cId="3065000395" sldId="257"/>
        </pc:sldMkLst>
        <pc:spChg chg="del">
          <ac:chgData name="Vedant Salunkhe" userId="S::vedant.salunkhe@niplsw.com::6c7afa6b-a64f-4646-b52b-64a0e92dbd54" providerId="AD" clId="Web-{07941014-4491-9CC3-DF55-67E041ED29E7}" dt="2025-06-24T11:28:47.655" v="87"/>
          <ac:spMkLst>
            <pc:docMk/>
            <pc:sldMk cId="3065000395" sldId="257"/>
            <ac:spMk id="2" creationId="{41BC6C56-7F40-09FD-9908-53884034C3D5}"/>
          </ac:spMkLst>
        </pc:spChg>
        <pc:spChg chg="del">
          <ac:chgData name="Vedant Salunkhe" userId="S::vedant.salunkhe@niplsw.com::6c7afa6b-a64f-4646-b52b-64a0e92dbd54" providerId="AD" clId="Web-{07941014-4491-9CC3-DF55-67E041ED29E7}" dt="2025-06-24T11:28:39.858" v="86"/>
          <ac:spMkLst>
            <pc:docMk/>
            <pc:sldMk cId="3065000395" sldId="257"/>
            <ac:spMk id="3" creationId="{52D08858-B9B4-1471-E7D3-CFABCC3E3F94}"/>
          </ac:spMkLst>
        </pc:spChg>
        <pc:graphicFrameChg chg="add mod ord modGraphic">
          <ac:chgData name="Vedant Salunkhe" userId="S::vedant.salunkhe@niplsw.com::6c7afa6b-a64f-4646-b52b-64a0e92dbd54" providerId="AD" clId="Web-{07941014-4491-9CC3-DF55-67E041ED29E7}" dt="2025-06-24T11:29:18.281" v="94"/>
          <ac:graphicFrameMkLst>
            <pc:docMk/>
            <pc:sldMk cId="3065000395" sldId="257"/>
            <ac:graphicFrameMk id="5" creationId="{D39A6E53-3ACB-7A91-50C1-865F269E9000}"/>
          </ac:graphicFrameMkLst>
        </pc:graphicFrameChg>
      </pc:sldChg>
    </pc:docChg>
  </pc:docChgLst>
  <pc:docChgLst>
    <pc:chgData name="Vedant Salunkhe" userId="S::vedant.salunkhe@niplsw.com::6c7afa6b-a64f-4646-b52b-64a0e92dbd54" providerId="AD" clId="Web-{899A10B0-4A98-CD64-2678-C3FD5742FB16}"/>
    <pc:docChg chg="modSld">
      <pc:chgData name="Vedant Salunkhe" userId="S::vedant.salunkhe@niplsw.com::6c7afa6b-a64f-4646-b52b-64a0e92dbd54" providerId="AD" clId="Web-{899A10B0-4A98-CD64-2678-C3FD5742FB16}" dt="2025-06-25T08:53:31.972" v="10"/>
      <pc:docMkLst>
        <pc:docMk/>
      </pc:docMkLst>
      <pc:sldChg chg="addSp delSp modSp mod setBg">
        <pc:chgData name="Vedant Salunkhe" userId="S::vedant.salunkhe@niplsw.com::6c7afa6b-a64f-4646-b52b-64a0e92dbd54" providerId="AD" clId="Web-{899A10B0-4A98-CD64-2678-C3FD5742FB16}" dt="2025-06-25T08:53:31.972" v="10"/>
        <pc:sldMkLst>
          <pc:docMk/>
          <pc:sldMk cId="3065000395" sldId="257"/>
        </pc:sldMkLst>
        <pc:spChg chg="add del">
          <ac:chgData name="Vedant Salunkhe" userId="S::vedant.salunkhe@niplsw.com::6c7afa6b-a64f-4646-b52b-64a0e92dbd54" providerId="AD" clId="Web-{899A10B0-4A98-CD64-2678-C3FD5742FB16}" dt="2025-06-25T08:53:25.128" v="5"/>
          <ac:spMkLst>
            <pc:docMk/>
            <pc:sldMk cId="3065000395" sldId="257"/>
            <ac:spMk id="7" creationId="{53B021B3-DE93-4AB7-8A18-CF5F1CED88B8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25.128" v="5"/>
          <ac:spMkLst>
            <pc:docMk/>
            <pc:sldMk cId="3065000395" sldId="257"/>
            <ac:spMk id="8" creationId="{52D502E5-F6B4-4D58-B4AE-FC466FF15EE8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17.769" v="1"/>
          <ac:spMkLst>
            <pc:docMk/>
            <pc:sldMk cId="3065000395" sldId="257"/>
            <ac:spMk id="10" creationId="{1500B4A4-B1F1-41EA-886A-B8A210DBCA3B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17.769" v="1"/>
          <ac:spMkLst>
            <pc:docMk/>
            <pc:sldMk cId="3065000395" sldId="257"/>
            <ac:spMk id="12" creationId="{5E55A99C-0BDC-4DBE-8E40-9FA66F629FA1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25.128" v="5"/>
          <ac:spMkLst>
            <pc:docMk/>
            <pc:sldMk cId="3065000395" sldId="257"/>
            <ac:spMk id="14" creationId="{9DECDBF4-02B6-4BB4-B65B-B8107AD6A9E8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29.300" v="7"/>
          <ac:spMkLst>
            <pc:docMk/>
            <pc:sldMk cId="3065000395" sldId="257"/>
            <ac:spMk id="16" creationId="{7449A6C7-D15F-4AA5-BFA5-71A404B47016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29.300" v="7"/>
          <ac:spMkLst>
            <pc:docMk/>
            <pc:sldMk cId="3065000395" sldId="257"/>
            <ac:spMk id="17" creationId="{5C8908E2-EE49-44D2-9428-A28D2312A8D5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29.300" v="7"/>
          <ac:spMkLst>
            <pc:docMk/>
            <pc:sldMk cId="3065000395" sldId="257"/>
            <ac:spMk id="18" creationId="{ED888B23-07FA-482A-96DF-47E31AF1A603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31.956" v="9"/>
          <ac:spMkLst>
            <pc:docMk/>
            <pc:sldMk cId="3065000395" sldId="257"/>
            <ac:spMk id="22" creationId="{924D84CD-5280-4B52-B96E-8EDAA2B20C51}"/>
          </ac:spMkLst>
        </pc:spChg>
        <pc:spChg chg="add del">
          <ac:chgData name="Vedant Salunkhe" userId="S::vedant.salunkhe@niplsw.com::6c7afa6b-a64f-4646-b52b-64a0e92dbd54" providerId="AD" clId="Web-{899A10B0-4A98-CD64-2678-C3FD5742FB16}" dt="2025-06-25T08:53:31.956" v="9"/>
          <ac:spMkLst>
            <pc:docMk/>
            <pc:sldMk cId="3065000395" sldId="257"/>
            <ac:spMk id="23" creationId="{3E65D517-46E4-8037-A63D-629DE1253A89}"/>
          </ac:spMkLst>
        </pc:spChg>
        <pc:spChg chg="add">
          <ac:chgData name="Vedant Salunkhe" userId="S::vedant.salunkhe@niplsw.com::6c7afa6b-a64f-4646-b52b-64a0e92dbd54" providerId="AD" clId="Web-{899A10B0-4A98-CD64-2678-C3FD5742FB16}" dt="2025-06-25T08:53:31.972" v="10"/>
          <ac:spMkLst>
            <pc:docMk/>
            <pc:sldMk cId="3065000395" sldId="257"/>
            <ac:spMk id="25" creationId="{1500B4A4-B1F1-41EA-886A-B8A210DBCA3B}"/>
          </ac:spMkLst>
        </pc:spChg>
        <pc:spChg chg="add">
          <ac:chgData name="Vedant Salunkhe" userId="S::vedant.salunkhe@niplsw.com::6c7afa6b-a64f-4646-b52b-64a0e92dbd54" providerId="AD" clId="Web-{899A10B0-4A98-CD64-2678-C3FD5742FB16}" dt="2025-06-25T08:53:31.972" v="10"/>
          <ac:spMkLst>
            <pc:docMk/>
            <pc:sldMk cId="3065000395" sldId="257"/>
            <ac:spMk id="26" creationId="{5E55A99C-0BDC-4DBE-8E40-9FA66F629FA1}"/>
          </ac:spMkLst>
        </pc:spChg>
        <pc:grpChg chg="add del">
          <ac:chgData name="Vedant Salunkhe" userId="S::vedant.salunkhe@niplsw.com::6c7afa6b-a64f-4646-b52b-64a0e92dbd54" providerId="AD" clId="Web-{899A10B0-4A98-CD64-2678-C3FD5742FB16}" dt="2025-06-25T08:53:29.300" v="7"/>
          <ac:grpSpMkLst>
            <pc:docMk/>
            <pc:sldMk cId="3065000395" sldId="257"/>
            <ac:grpSpMk id="19" creationId="{05314994-6337-4875-8CF5-652CAFE8342C}"/>
          </ac:grpSpMkLst>
        </pc:grpChg>
        <pc:graphicFrameChg chg="mod modGraphic">
          <ac:chgData name="Vedant Salunkhe" userId="S::vedant.salunkhe@niplsw.com::6c7afa6b-a64f-4646-b52b-64a0e92dbd54" providerId="AD" clId="Web-{899A10B0-4A98-CD64-2678-C3FD5742FB16}" dt="2025-06-25T08:53:31.972" v="10"/>
          <ac:graphicFrameMkLst>
            <pc:docMk/>
            <pc:sldMk cId="3065000395" sldId="257"/>
            <ac:graphicFrameMk id="5" creationId="{D39A6E53-3ACB-7A91-50C1-865F269E9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oval with black text&#10;&#10;AI-generated content may be incorrect.">
            <a:extLst>
              <a:ext uri="{FF2B5EF4-FFF2-40B4-BE49-F238E27FC236}">
                <a16:creationId xmlns:a16="http://schemas.microsoft.com/office/drawing/2014/main" id="{DF67882A-A063-3EF1-3B3F-7B38FC459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9725" y="-1689"/>
            <a:ext cx="1352550" cy="9620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596766-E5A6-EF6D-1964-8E533E0B2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30" y="782587"/>
            <a:ext cx="217232" cy="6347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90942C-9E60-E530-453F-596713CEB1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5931" y="1040068"/>
            <a:ext cx="2276782" cy="6237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F7F917-4818-1E80-39D2-849CD1158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529" y="1335651"/>
            <a:ext cx="217232" cy="634796"/>
          </a:xfrm>
          <a:prstGeom prst="rect">
            <a:avLst/>
          </a:prstGeom>
        </p:spPr>
      </p:pic>
      <p:pic>
        <p:nvPicPr>
          <p:cNvPr id="8" name="Picture 7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275B40E9-A803-A212-0DD2-C7B5725F80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9725" y="1715882"/>
            <a:ext cx="1352550" cy="771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66FE6C-CC49-9059-19D4-D2F58498E4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819" y="2195972"/>
            <a:ext cx="180362" cy="561055"/>
          </a:xfrm>
          <a:prstGeom prst="rect">
            <a:avLst/>
          </a:prstGeom>
        </p:spPr>
      </p:pic>
      <p:pic>
        <p:nvPicPr>
          <p:cNvPr id="10" name="Picture 9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FA50B983-19B4-C696-BFED-12D81F6F53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9725" y="2662237"/>
            <a:ext cx="1352550" cy="7715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8C4336-3EF1-9CA5-C1D1-42286A81CA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1235" y="3042316"/>
            <a:ext cx="1400175" cy="1719724"/>
          </a:xfrm>
          <a:prstGeom prst="rect">
            <a:avLst/>
          </a:prstGeom>
        </p:spPr>
      </p:pic>
      <p:pic>
        <p:nvPicPr>
          <p:cNvPr id="12" name="Picture 11" descr="A white rectangle with black text&#10;&#10;AI-generated content may be incorrect.">
            <a:extLst>
              <a:ext uri="{FF2B5EF4-FFF2-40B4-BE49-F238E27FC236}">
                <a16:creationId xmlns:a16="http://schemas.microsoft.com/office/drawing/2014/main" id="{1B79B6A9-5275-47A6-C624-3CF26269CC8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7773" y="3760531"/>
            <a:ext cx="866775" cy="59055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0E99D5-F86C-397A-CF27-F90C2D21D2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5152" y="3213822"/>
            <a:ext cx="329334" cy="16772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CE28ED-0720-0122-6434-6A09370BDD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42377" y="2907867"/>
            <a:ext cx="1035340" cy="1977450"/>
          </a:xfrm>
          <a:prstGeom prst="rect">
            <a:avLst/>
          </a:prstGeom>
        </p:spPr>
      </p:pic>
      <p:pic>
        <p:nvPicPr>
          <p:cNvPr id="18" name="Picture 17" descr="A white rectangle with black text&#10;&#10;AI-generated content may be incorrect.">
            <a:extLst>
              <a:ext uri="{FF2B5EF4-FFF2-40B4-BE49-F238E27FC236}">
                <a16:creationId xmlns:a16="http://schemas.microsoft.com/office/drawing/2014/main" id="{69BB2529-72F7-F7EA-AF1F-8961D3EB37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0954" y="3760530"/>
            <a:ext cx="866775" cy="590550"/>
          </a:xfrm>
          <a:prstGeom prst="rect">
            <a:avLst/>
          </a:prstGeom>
        </p:spPr>
      </p:pic>
      <p:pic>
        <p:nvPicPr>
          <p:cNvPr id="19" name="Picture 18" descr="A white rectangle with black text&#10;&#10;AI-generated content may be incorrect.">
            <a:extLst>
              <a:ext uri="{FF2B5EF4-FFF2-40B4-BE49-F238E27FC236}">
                <a16:creationId xmlns:a16="http://schemas.microsoft.com/office/drawing/2014/main" id="{D91268AD-558E-E93F-2773-3CC64E85B4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3227" y="3760530"/>
            <a:ext cx="866775" cy="590550"/>
          </a:xfrm>
          <a:prstGeom prst="rect">
            <a:avLst/>
          </a:prstGeom>
        </p:spPr>
      </p:pic>
      <p:pic>
        <p:nvPicPr>
          <p:cNvPr id="20" name="Picture 19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DF373329-8720-93CD-4E6C-5AB65A2D57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8611" y="4565361"/>
            <a:ext cx="1162050" cy="1352550"/>
          </a:xfrm>
          <a:prstGeom prst="rect">
            <a:avLst/>
          </a:prstGeom>
        </p:spPr>
      </p:pic>
      <p:pic>
        <p:nvPicPr>
          <p:cNvPr id="21" name="Picture 20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6A322A97-5564-2430-8996-87852B51E8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75589" y="4750089"/>
            <a:ext cx="971550" cy="1352550"/>
          </a:xfrm>
          <a:prstGeom prst="rect">
            <a:avLst/>
          </a:prstGeom>
        </p:spPr>
      </p:pic>
      <p:pic>
        <p:nvPicPr>
          <p:cNvPr id="22" name="Picture 21" descr="A white square with black text&#10;&#10;AI-generated content may be incorrect.">
            <a:extLst>
              <a:ext uri="{FF2B5EF4-FFF2-40B4-BE49-F238E27FC236}">
                <a16:creationId xmlns:a16="http://schemas.microsoft.com/office/drawing/2014/main" id="{21CEE003-F2B4-B941-3874-72D6543E6F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68981" y="4750089"/>
            <a:ext cx="12096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39A6E53-3ACB-7A91-50C1-865F269E9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306375"/>
              </p:ext>
            </p:extLst>
          </p:nvPr>
        </p:nvGraphicFramePr>
        <p:xfrm>
          <a:off x="974750" y="891540"/>
          <a:ext cx="10292951" cy="5071118"/>
        </p:xfrm>
        <a:graphic>
          <a:graphicData uri="http://schemas.openxmlformats.org/drawingml/2006/table">
            <a:tbl>
              <a:tblPr bandRow="1">
                <a:solidFill>
                  <a:schemeClr val="accent1">
                    <a:lumMod val="20000"/>
                    <a:lumOff val="80000"/>
                  </a:schemeClr>
                </a:solidFill>
                <a:tableStyleId>{5C22544A-7EE6-4342-B048-85BDC9FD1C3A}</a:tableStyleId>
              </a:tblPr>
              <a:tblGrid>
                <a:gridCol w="3490173">
                  <a:extLst>
                    <a:ext uri="{9D8B030D-6E8A-4147-A177-3AD203B41FA5}">
                      <a16:colId xmlns:a16="http://schemas.microsoft.com/office/drawing/2014/main" val="1913054481"/>
                    </a:ext>
                  </a:extLst>
                </a:gridCol>
                <a:gridCol w="2773799">
                  <a:extLst>
                    <a:ext uri="{9D8B030D-6E8A-4147-A177-3AD203B41FA5}">
                      <a16:colId xmlns:a16="http://schemas.microsoft.com/office/drawing/2014/main" val="665599220"/>
                    </a:ext>
                  </a:extLst>
                </a:gridCol>
                <a:gridCol w="4028979">
                  <a:extLst>
                    <a:ext uri="{9D8B030D-6E8A-4147-A177-3AD203B41FA5}">
                      <a16:colId xmlns:a16="http://schemas.microsoft.com/office/drawing/2014/main" val="899461964"/>
                    </a:ext>
                  </a:extLst>
                </a:gridCol>
              </a:tblGrid>
              <a:tr h="3456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Asset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Asset Type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Why It’s Critical (Reason for Protection)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79542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Software Image / Firmware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Data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Must be authentic, untampered, and verified before install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34193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OBD-II Interface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Physical/Interface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Can be physically accessed and used to inject malicious updates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990137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OTA Communication Channel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Interface (Wireless)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Vulnerable to MITM (man-in-the-middle), spoofing, etc.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2128035"/>
                  </a:ext>
                </a:extLst>
              </a:tr>
              <a:tr h="3456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TRM (Telematics Remote Module)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ECU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Receives OTA updates and pushes to VCU or ECU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19253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Update Process Logic (Bootloader / Flash Manager)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If compromised, attacker can brick ECU or flash malicious firmware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1979440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Vehicle ECUs (e.g., BCM, ADAS)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Hardware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Final target of update — if hacked, safety-critical systems can be compromised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215194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Private Keys / Certificates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Cryptographic Asset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Used to verify authenticity of software (needs secure storage)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8956426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User Consent Logic / HMI Update Interface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Function/UI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Ensures updates happen with driver approval and awareness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6249634"/>
                  </a:ext>
                </a:extLst>
              </a:tr>
              <a:tr h="5474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 cap="none" spc="0">
                          <a:solidFill>
                            <a:schemeClr val="tx1"/>
                          </a:solidFill>
                        </a:rPr>
                        <a:t>Backend Update Server</a:t>
                      </a:r>
                      <a:endParaRPr lang="en-US" sz="1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External System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cap="none" spc="0">
                          <a:solidFill>
                            <a:schemeClr val="tx1"/>
                          </a:solidFill>
                        </a:rPr>
                        <a:t>Source of update; if compromised, all connected vehicles are at risk</a:t>
                      </a:r>
                    </a:p>
                  </a:txBody>
                  <a:tcPr marL="75688" marR="75688" marT="37844" marB="7568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DAE3F3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873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5000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70</cp:revision>
  <dcterms:created xsi:type="dcterms:W3CDTF">2013-07-15T20:26:40Z</dcterms:created>
  <dcterms:modified xsi:type="dcterms:W3CDTF">2025-06-25T08:53:34Z</dcterms:modified>
</cp:coreProperties>
</file>