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>
      <p:cViewPr varScale="1">
        <p:scale>
          <a:sx n="67" d="100"/>
          <a:sy n="67" d="100"/>
        </p:scale>
        <p:origin x="232" y="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5C14-6E6A-4A4C-9ADF-5A617F69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CB68-D6AA-D545-A877-60436D70B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EAA0-6BCE-B242-A92C-5228987B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AFAD-A3CF-2B4B-8834-F9BBE6DB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185E-097A-1F40-9F0D-4EC960F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F780-487F-1444-BA68-1F80D0D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A0F6-51E6-FE42-ABD5-421B39CF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A967-4AA4-2344-8FDA-7AC315D1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72DF-69FF-A140-B140-E8FA25AE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7A11-F91A-184F-9A6D-D2183FB9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863EF-70B0-7646-B7DF-8270EEDF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2814-273E-CD46-BD35-378D5A42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AA67-64E2-8748-B214-1C345066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D300-47C7-C149-8C42-DD42E522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F7D5-BED4-5545-96D4-D800C99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E51E-2F54-9C4B-8D8D-5D4C9168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12-08AA-3943-801D-799F5698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DCB6-127F-C54A-891F-494E8663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D4D3-39D4-1944-9CAB-0CCB86F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3178-6C92-E948-B11D-0B02F29A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D09-83E0-6044-9DAA-B035F748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05DA-7AE9-EC47-873E-6B413237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6DD7-D356-C14D-B380-6691995B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62BA-9028-A646-B920-017AB7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82BA-667B-BE41-A35D-575846F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107-E192-F346-AC28-D4068D2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053E-0023-EE49-82F0-11FEE81BF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016E-B1DB-6D43-8A1D-ED9A0168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DDEF-9873-784D-8526-3F85895F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19236-BD54-5D4D-8D80-FD1689A5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7D28-5321-C44D-B62C-20A8F35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8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750-5244-FB4C-96AE-30CEF924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F177-09FF-6548-AB44-E1DA0026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F505-6EDA-594D-AF47-9C41C4A4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EDA8-F6DF-9A43-BCE3-EA22387E7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DF1EB-2CF4-9A41-A968-0D5C6684F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6A472-9C4D-DE48-A6D0-36C4CE52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6B84B-31E6-2746-8086-90CEA5A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8C1B0-B299-E841-A12C-4DF64AE0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F1B0-9C80-8349-9A36-DB1E3A3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73E71-9B31-524C-B597-1A20278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34E7-C3EF-9747-AA9A-20307930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6260B-82C4-2040-A1AC-B25CE979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03FA-C2CB-2748-8E05-2EF9261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E6B96-F468-B546-9CA8-7B381337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9218-9E88-F64C-8781-2D99FE86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F5CE-05B0-0348-9329-3288BBCF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B23B-9F4C-0B42-940B-412B003C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F531D-A6ED-3C42-83E6-830D1465E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0945-40E4-6943-B2CA-FE5041C5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42F8-3BCF-C641-8A76-78F0F841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1F08-42FA-BE40-8E13-BE281E7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8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D97-E0F2-4B4C-8F58-AEF63EC6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503DA-0B89-254A-976C-84E6FEB2C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ABFAE-FD7F-5C41-94EB-FCD671B9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EED8-4795-524F-901C-43762A27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80F7-7786-6846-B276-0493B42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A2D1-DF6A-2B42-B8DB-2C18630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8AC82-D80F-1546-BFF7-A67649AD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B76A-C3CC-8C42-8B32-5E90CA3F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A48A-49BE-CD45-882B-3DB128626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01E-B002-004B-967E-EC376FAD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9A1C-AB37-8149-B2BB-4B61354C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3800" y="3505200"/>
            <a:ext cx="589470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100"/>
              </a:spcBef>
            </a:pPr>
            <a:r>
              <a:rPr sz="2800" spc="-95" dirty="0">
                <a:solidFill>
                  <a:schemeClr val="tx1"/>
                </a:solidFill>
                <a:latin typeface="Arial"/>
                <a:cs typeface="Arial"/>
              </a:rPr>
              <a:t>Mathematical</a:t>
            </a: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Python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70890" algn="ctr">
              <a:lnSpc>
                <a:spcPts val="3190"/>
              </a:lnSpc>
            </a:pPr>
            <a:r>
              <a:rPr sz="2800" spc="-70" dirty="0">
                <a:solidFill>
                  <a:schemeClr val="tx1"/>
                </a:solidFill>
                <a:latin typeface="Arial"/>
                <a:cs typeface="Arial"/>
              </a:rPr>
              <a:t>(NumPy)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193" y="305275"/>
            <a:ext cx="4255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Activity: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Sequence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Right!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8003" y="1263405"/>
            <a:ext cx="8318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here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buggy.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its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debug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269" y="2028189"/>
            <a:ext cx="14952980" cy="6248400"/>
          </a:xfrm>
          <a:custGeom>
            <a:avLst/>
            <a:gdLst/>
            <a:ahLst/>
            <a:cxnLst/>
            <a:rect l="l" t="t" r="r" b="b"/>
            <a:pathLst>
              <a:path w="14952980" h="6248400">
                <a:moveTo>
                  <a:pt x="0" y="0"/>
                </a:moveTo>
                <a:lnTo>
                  <a:pt x="14952980" y="0"/>
                </a:lnTo>
                <a:lnTo>
                  <a:pt x="1495298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530" y="2388870"/>
            <a:ext cx="632460" cy="635000"/>
          </a:xfrm>
          <a:custGeom>
            <a:avLst/>
            <a:gdLst/>
            <a:ahLst/>
            <a:cxnLst/>
            <a:rect l="l" t="t" r="r" b="b"/>
            <a:pathLst>
              <a:path w="632460" h="635000">
                <a:moveTo>
                  <a:pt x="0" y="317500"/>
                </a:moveTo>
                <a:lnTo>
                  <a:pt x="3428" y="270582"/>
                </a:lnTo>
                <a:lnTo>
                  <a:pt x="13388" y="225802"/>
                </a:lnTo>
                <a:lnTo>
                  <a:pt x="29390" y="183650"/>
                </a:lnTo>
                <a:lnTo>
                  <a:pt x="50946" y="144618"/>
                </a:lnTo>
                <a:lnTo>
                  <a:pt x="77565" y="109197"/>
                </a:lnTo>
                <a:lnTo>
                  <a:pt x="108759" y="77877"/>
                </a:lnTo>
                <a:lnTo>
                  <a:pt x="144038" y="51151"/>
                </a:lnTo>
                <a:lnTo>
                  <a:pt x="182914" y="29509"/>
                </a:lnTo>
                <a:lnTo>
                  <a:pt x="224898" y="13442"/>
                </a:lnTo>
                <a:lnTo>
                  <a:pt x="269499" y="3442"/>
                </a:lnTo>
                <a:lnTo>
                  <a:pt x="316230" y="0"/>
                </a:lnTo>
                <a:lnTo>
                  <a:pt x="362960" y="3442"/>
                </a:lnTo>
                <a:lnTo>
                  <a:pt x="407561" y="13442"/>
                </a:lnTo>
                <a:lnTo>
                  <a:pt x="449545" y="29509"/>
                </a:lnTo>
                <a:lnTo>
                  <a:pt x="488421" y="51151"/>
                </a:lnTo>
                <a:lnTo>
                  <a:pt x="523700" y="77877"/>
                </a:lnTo>
                <a:lnTo>
                  <a:pt x="554894" y="109197"/>
                </a:lnTo>
                <a:lnTo>
                  <a:pt x="581513" y="144618"/>
                </a:lnTo>
                <a:lnTo>
                  <a:pt x="603069" y="183650"/>
                </a:lnTo>
                <a:lnTo>
                  <a:pt x="619071" y="225802"/>
                </a:lnTo>
                <a:lnTo>
                  <a:pt x="629031" y="270582"/>
                </a:lnTo>
                <a:lnTo>
                  <a:pt x="632460" y="317500"/>
                </a:lnTo>
                <a:lnTo>
                  <a:pt x="629031" y="364417"/>
                </a:lnTo>
                <a:lnTo>
                  <a:pt x="619071" y="409197"/>
                </a:lnTo>
                <a:lnTo>
                  <a:pt x="603069" y="451349"/>
                </a:lnTo>
                <a:lnTo>
                  <a:pt x="581513" y="490381"/>
                </a:lnTo>
                <a:lnTo>
                  <a:pt x="554894" y="525802"/>
                </a:lnTo>
                <a:lnTo>
                  <a:pt x="523700" y="557122"/>
                </a:lnTo>
                <a:lnTo>
                  <a:pt x="488421" y="583848"/>
                </a:lnTo>
                <a:lnTo>
                  <a:pt x="449545" y="605490"/>
                </a:lnTo>
                <a:lnTo>
                  <a:pt x="407561" y="621557"/>
                </a:lnTo>
                <a:lnTo>
                  <a:pt x="362960" y="631557"/>
                </a:lnTo>
                <a:lnTo>
                  <a:pt x="316230" y="635000"/>
                </a:lnTo>
                <a:lnTo>
                  <a:pt x="269499" y="631557"/>
                </a:lnTo>
                <a:lnTo>
                  <a:pt x="224898" y="621557"/>
                </a:lnTo>
                <a:lnTo>
                  <a:pt x="182914" y="605490"/>
                </a:lnTo>
                <a:lnTo>
                  <a:pt x="144038" y="583848"/>
                </a:lnTo>
                <a:lnTo>
                  <a:pt x="108759" y="557122"/>
                </a:lnTo>
                <a:lnTo>
                  <a:pt x="77565" y="525802"/>
                </a:lnTo>
                <a:lnTo>
                  <a:pt x="50946" y="490381"/>
                </a:lnTo>
                <a:lnTo>
                  <a:pt x="29390" y="451349"/>
                </a:lnTo>
                <a:lnTo>
                  <a:pt x="13388" y="409197"/>
                </a:lnTo>
                <a:lnTo>
                  <a:pt x="3428" y="364417"/>
                </a:lnTo>
                <a:lnTo>
                  <a:pt x="0" y="317500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880" y="2265680"/>
            <a:ext cx="13261975" cy="878840"/>
            <a:chOff x="1706880" y="2265680"/>
            <a:chExt cx="13261975" cy="8788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80" y="2265680"/>
              <a:ext cx="13190207" cy="8788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1489" y="2302509"/>
              <a:ext cx="13192760" cy="822960"/>
            </a:xfrm>
            <a:custGeom>
              <a:avLst/>
              <a:gdLst/>
              <a:ahLst/>
              <a:cxnLst/>
              <a:rect l="l" t="t" r="r" b="b"/>
              <a:pathLst>
                <a:path w="13192760" h="822960">
                  <a:moveTo>
                    <a:pt x="0" y="0"/>
                  </a:moveTo>
                  <a:lnTo>
                    <a:pt x="13192760" y="0"/>
                  </a:lnTo>
                  <a:lnTo>
                    <a:pt x="13192760" y="822960"/>
                  </a:lnTo>
                  <a:lnTo>
                    <a:pt x="0" y="8229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25830" y="3669029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60" h="632460">
                <a:moveTo>
                  <a:pt x="0" y="316229"/>
                </a:moveTo>
                <a:lnTo>
                  <a:pt x="3428" y="269499"/>
                </a:lnTo>
                <a:lnTo>
                  <a:pt x="13388" y="224898"/>
                </a:lnTo>
                <a:lnTo>
                  <a:pt x="29390" y="182914"/>
                </a:lnTo>
                <a:lnTo>
                  <a:pt x="50946" y="144038"/>
                </a:lnTo>
                <a:lnTo>
                  <a:pt x="77565" y="108759"/>
                </a:lnTo>
                <a:lnTo>
                  <a:pt x="108759" y="77565"/>
                </a:lnTo>
                <a:lnTo>
                  <a:pt x="144038" y="50946"/>
                </a:lnTo>
                <a:lnTo>
                  <a:pt x="182914" y="29390"/>
                </a:lnTo>
                <a:lnTo>
                  <a:pt x="224898" y="13388"/>
                </a:lnTo>
                <a:lnTo>
                  <a:pt x="269499" y="3428"/>
                </a:lnTo>
                <a:lnTo>
                  <a:pt x="316230" y="0"/>
                </a:lnTo>
                <a:lnTo>
                  <a:pt x="362960" y="3428"/>
                </a:lnTo>
                <a:lnTo>
                  <a:pt x="407561" y="13388"/>
                </a:lnTo>
                <a:lnTo>
                  <a:pt x="449545" y="29390"/>
                </a:lnTo>
                <a:lnTo>
                  <a:pt x="488421" y="50946"/>
                </a:lnTo>
                <a:lnTo>
                  <a:pt x="523700" y="77565"/>
                </a:lnTo>
                <a:lnTo>
                  <a:pt x="554894" y="108759"/>
                </a:lnTo>
                <a:lnTo>
                  <a:pt x="581513" y="144038"/>
                </a:lnTo>
                <a:lnTo>
                  <a:pt x="603069" y="182914"/>
                </a:lnTo>
                <a:lnTo>
                  <a:pt x="619071" y="224898"/>
                </a:lnTo>
                <a:lnTo>
                  <a:pt x="629031" y="269499"/>
                </a:lnTo>
                <a:lnTo>
                  <a:pt x="632460" y="316229"/>
                </a:lnTo>
                <a:lnTo>
                  <a:pt x="629031" y="362960"/>
                </a:lnTo>
                <a:lnTo>
                  <a:pt x="619071" y="407561"/>
                </a:lnTo>
                <a:lnTo>
                  <a:pt x="603069" y="449545"/>
                </a:lnTo>
                <a:lnTo>
                  <a:pt x="581513" y="488421"/>
                </a:lnTo>
                <a:lnTo>
                  <a:pt x="554894" y="523700"/>
                </a:lnTo>
                <a:lnTo>
                  <a:pt x="523700" y="554894"/>
                </a:lnTo>
                <a:lnTo>
                  <a:pt x="488421" y="581513"/>
                </a:lnTo>
                <a:lnTo>
                  <a:pt x="449545" y="603069"/>
                </a:lnTo>
                <a:lnTo>
                  <a:pt x="407561" y="619071"/>
                </a:lnTo>
                <a:lnTo>
                  <a:pt x="362960" y="629031"/>
                </a:lnTo>
                <a:lnTo>
                  <a:pt x="316230" y="632459"/>
                </a:lnTo>
                <a:lnTo>
                  <a:pt x="269499" y="629031"/>
                </a:lnTo>
                <a:lnTo>
                  <a:pt x="224898" y="619071"/>
                </a:lnTo>
                <a:lnTo>
                  <a:pt x="182914" y="603069"/>
                </a:lnTo>
                <a:lnTo>
                  <a:pt x="144038" y="581513"/>
                </a:lnTo>
                <a:lnTo>
                  <a:pt x="108759" y="554894"/>
                </a:lnTo>
                <a:lnTo>
                  <a:pt x="77565" y="523700"/>
                </a:lnTo>
                <a:lnTo>
                  <a:pt x="50946" y="488421"/>
                </a:lnTo>
                <a:lnTo>
                  <a:pt x="29390" y="449545"/>
                </a:lnTo>
                <a:lnTo>
                  <a:pt x="13388" y="407561"/>
                </a:lnTo>
                <a:lnTo>
                  <a:pt x="3428" y="362960"/>
                </a:lnTo>
                <a:lnTo>
                  <a:pt x="0" y="316229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707035" y="3563302"/>
            <a:ext cx="13261975" cy="848994"/>
            <a:chOff x="1707035" y="3563302"/>
            <a:chExt cx="13261975" cy="84899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035" y="3589020"/>
              <a:ext cx="13164652" cy="6883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61489" y="3577590"/>
              <a:ext cx="13192760" cy="820419"/>
            </a:xfrm>
            <a:custGeom>
              <a:avLst/>
              <a:gdLst/>
              <a:ahLst/>
              <a:cxnLst/>
              <a:rect l="l" t="t" r="r" b="b"/>
              <a:pathLst>
                <a:path w="13192760" h="820420">
                  <a:moveTo>
                    <a:pt x="0" y="0"/>
                  </a:moveTo>
                  <a:lnTo>
                    <a:pt x="13192760" y="0"/>
                  </a:lnTo>
                  <a:lnTo>
                    <a:pt x="13192760" y="820419"/>
                  </a:lnTo>
                  <a:lnTo>
                    <a:pt x="0" y="82041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9266" y="2487560"/>
            <a:ext cx="197485" cy="167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8530" y="6595109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60" h="632459">
                <a:moveTo>
                  <a:pt x="0" y="316230"/>
                </a:moveTo>
                <a:lnTo>
                  <a:pt x="3428" y="269499"/>
                </a:lnTo>
                <a:lnTo>
                  <a:pt x="13388" y="224898"/>
                </a:lnTo>
                <a:lnTo>
                  <a:pt x="29390" y="182914"/>
                </a:lnTo>
                <a:lnTo>
                  <a:pt x="50946" y="144038"/>
                </a:lnTo>
                <a:lnTo>
                  <a:pt x="77565" y="108759"/>
                </a:lnTo>
                <a:lnTo>
                  <a:pt x="108759" y="77565"/>
                </a:lnTo>
                <a:lnTo>
                  <a:pt x="144038" y="50946"/>
                </a:lnTo>
                <a:lnTo>
                  <a:pt x="182914" y="29390"/>
                </a:lnTo>
                <a:lnTo>
                  <a:pt x="224898" y="13388"/>
                </a:lnTo>
                <a:lnTo>
                  <a:pt x="269499" y="3428"/>
                </a:lnTo>
                <a:lnTo>
                  <a:pt x="316230" y="0"/>
                </a:lnTo>
                <a:lnTo>
                  <a:pt x="362960" y="3428"/>
                </a:lnTo>
                <a:lnTo>
                  <a:pt x="407561" y="13388"/>
                </a:lnTo>
                <a:lnTo>
                  <a:pt x="449545" y="29390"/>
                </a:lnTo>
                <a:lnTo>
                  <a:pt x="488421" y="50946"/>
                </a:lnTo>
                <a:lnTo>
                  <a:pt x="523700" y="77565"/>
                </a:lnTo>
                <a:lnTo>
                  <a:pt x="554894" y="108759"/>
                </a:lnTo>
                <a:lnTo>
                  <a:pt x="581513" y="144038"/>
                </a:lnTo>
                <a:lnTo>
                  <a:pt x="603069" y="182914"/>
                </a:lnTo>
                <a:lnTo>
                  <a:pt x="619071" y="224898"/>
                </a:lnTo>
                <a:lnTo>
                  <a:pt x="629031" y="269499"/>
                </a:lnTo>
                <a:lnTo>
                  <a:pt x="632460" y="316230"/>
                </a:lnTo>
                <a:lnTo>
                  <a:pt x="629031" y="362960"/>
                </a:lnTo>
                <a:lnTo>
                  <a:pt x="619071" y="407561"/>
                </a:lnTo>
                <a:lnTo>
                  <a:pt x="603069" y="449545"/>
                </a:lnTo>
                <a:lnTo>
                  <a:pt x="581513" y="488421"/>
                </a:lnTo>
                <a:lnTo>
                  <a:pt x="554894" y="523700"/>
                </a:lnTo>
                <a:lnTo>
                  <a:pt x="523700" y="554894"/>
                </a:lnTo>
                <a:lnTo>
                  <a:pt x="488421" y="581513"/>
                </a:lnTo>
                <a:lnTo>
                  <a:pt x="449545" y="603069"/>
                </a:lnTo>
                <a:lnTo>
                  <a:pt x="407561" y="619071"/>
                </a:lnTo>
                <a:lnTo>
                  <a:pt x="362960" y="629031"/>
                </a:lnTo>
                <a:lnTo>
                  <a:pt x="316230" y="632460"/>
                </a:lnTo>
                <a:lnTo>
                  <a:pt x="269499" y="629031"/>
                </a:lnTo>
                <a:lnTo>
                  <a:pt x="224898" y="619071"/>
                </a:lnTo>
                <a:lnTo>
                  <a:pt x="182914" y="603069"/>
                </a:lnTo>
                <a:lnTo>
                  <a:pt x="144038" y="581513"/>
                </a:lnTo>
                <a:lnTo>
                  <a:pt x="108759" y="554894"/>
                </a:lnTo>
                <a:lnTo>
                  <a:pt x="77565" y="523700"/>
                </a:lnTo>
                <a:lnTo>
                  <a:pt x="50946" y="488421"/>
                </a:lnTo>
                <a:lnTo>
                  <a:pt x="29390" y="449545"/>
                </a:lnTo>
                <a:lnTo>
                  <a:pt x="13388" y="407561"/>
                </a:lnTo>
                <a:lnTo>
                  <a:pt x="3428" y="362960"/>
                </a:lnTo>
                <a:lnTo>
                  <a:pt x="0" y="316230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06879" y="6179502"/>
            <a:ext cx="13261975" cy="1463675"/>
            <a:chOff x="1706879" y="6179502"/>
            <a:chExt cx="13261975" cy="14636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880" y="6604000"/>
              <a:ext cx="13149579" cy="9978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79" y="6261100"/>
              <a:ext cx="13182599" cy="4267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61489" y="6193790"/>
              <a:ext cx="13192760" cy="1435100"/>
            </a:xfrm>
            <a:custGeom>
              <a:avLst/>
              <a:gdLst/>
              <a:ahLst/>
              <a:cxnLst/>
              <a:rect l="l" t="t" r="r" b="b"/>
              <a:pathLst>
                <a:path w="13192760" h="1435100">
                  <a:moveTo>
                    <a:pt x="0" y="0"/>
                  </a:moveTo>
                  <a:lnTo>
                    <a:pt x="13192760" y="0"/>
                  </a:lnTo>
                  <a:lnTo>
                    <a:pt x="13192760" y="1435100"/>
                  </a:lnTo>
                  <a:lnTo>
                    <a:pt x="0" y="143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2714" y="6693288"/>
            <a:ext cx="1841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8530" y="4999990"/>
            <a:ext cx="632460" cy="635000"/>
          </a:xfrm>
          <a:custGeom>
            <a:avLst/>
            <a:gdLst/>
            <a:ahLst/>
            <a:cxnLst/>
            <a:rect l="l" t="t" r="r" b="b"/>
            <a:pathLst>
              <a:path w="632460" h="635000">
                <a:moveTo>
                  <a:pt x="0" y="317500"/>
                </a:moveTo>
                <a:lnTo>
                  <a:pt x="3428" y="270582"/>
                </a:lnTo>
                <a:lnTo>
                  <a:pt x="13388" y="225802"/>
                </a:lnTo>
                <a:lnTo>
                  <a:pt x="29390" y="183650"/>
                </a:lnTo>
                <a:lnTo>
                  <a:pt x="50946" y="144618"/>
                </a:lnTo>
                <a:lnTo>
                  <a:pt x="77565" y="109197"/>
                </a:lnTo>
                <a:lnTo>
                  <a:pt x="108759" y="77877"/>
                </a:lnTo>
                <a:lnTo>
                  <a:pt x="144038" y="51151"/>
                </a:lnTo>
                <a:lnTo>
                  <a:pt x="182914" y="29509"/>
                </a:lnTo>
                <a:lnTo>
                  <a:pt x="224898" y="13442"/>
                </a:lnTo>
                <a:lnTo>
                  <a:pt x="269499" y="3442"/>
                </a:lnTo>
                <a:lnTo>
                  <a:pt x="316230" y="0"/>
                </a:lnTo>
                <a:lnTo>
                  <a:pt x="362960" y="3442"/>
                </a:lnTo>
                <a:lnTo>
                  <a:pt x="407561" y="13442"/>
                </a:lnTo>
                <a:lnTo>
                  <a:pt x="449545" y="29509"/>
                </a:lnTo>
                <a:lnTo>
                  <a:pt x="488421" y="51151"/>
                </a:lnTo>
                <a:lnTo>
                  <a:pt x="523700" y="77877"/>
                </a:lnTo>
                <a:lnTo>
                  <a:pt x="554894" y="109197"/>
                </a:lnTo>
                <a:lnTo>
                  <a:pt x="581513" y="144618"/>
                </a:lnTo>
                <a:lnTo>
                  <a:pt x="603069" y="183650"/>
                </a:lnTo>
                <a:lnTo>
                  <a:pt x="619071" y="225802"/>
                </a:lnTo>
                <a:lnTo>
                  <a:pt x="629031" y="270582"/>
                </a:lnTo>
                <a:lnTo>
                  <a:pt x="632460" y="317500"/>
                </a:lnTo>
                <a:lnTo>
                  <a:pt x="629031" y="364417"/>
                </a:lnTo>
                <a:lnTo>
                  <a:pt x="619071" y="409197"/>
                </a:lnTo>
                <a:lnTo>
                  <a:pt x="603069" y="451349"/>
                </a:lnTo>
                <a:lnTo>
                  <a:pt x="581513" y="490381"/>
                </a:lnTo>
                <a:lnTo>
                  <a:pt x="554894" y="525802"/>
                </a:lnTo>
                <a:lnTo>
                  <a:pt x="523700" y="557122"/>
                </a:lnTo>
                <a:lnTo>
                  <a:pt x="488421" y="583848"/>
                </a:lnTo>
                <a:lnTo>
                  <a:pt x="449545" y="605490"/>
                </a:lnTo>
                <a:lnTo>
                  <a:pt x="407561" y="621557"/>
                </a:lnTo>
                <a:lnTo>
                  <a:pt x="362960" y="631557"/>
                </a:lnTo>
                <a:lnTo>
                  <a:pt x="316230" y="635000"/>
                </a:lnTo>
                <a:lnTo>
                  <a:pt x="269499" y="631557"/>
                </a:lnTo>
                <a:lnTo>
                  <a:pt x="224898" y="621557"/>
                </a:lnTo>
                <a:lnTo>
                  <a:pt x="182914" y="605490"/>
                </a:lnTo>
                <a:lnTo>
                  <a:pt x="144038" y="583848"/>
                </a:lnTo>
                <a:lnTo>
                  <a:pt x="108759" y="557122"/>
                </a:lnTo>
                <a:lnTo>
                  <a:pt x="77565" y="525802"/>
                </a:lnTo>
                <a:lnTo>
                  <a:pt x="50946" y="490381"/>
                </a:lnTo>
                <a:lnTo>
                  <a:pt x="29390" y="451349"/>
                </a:lnTo>
                <a:lnTo>
                  <a:pt x="13388" y="409197"/>
                </a:lnTo>
                <a:lnTo>
                  <a:pt x="3428" y="364417"/>
                </a:lnTo>
                <a:lnTo>
                  <a:pt x="0" y="317500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719579" y="4947920"/>
            <a:ext cx="13249275" cy="734060"/>
            <a:chOff x="1719579" y="4947920"/>
            <a:chExt cx="13249275" cy="7340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579" y="4947920"/>
              <a:ext cx="13182599" cy="7340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1489" y="5030469"/>
              <a:ext cx="13192760" cy="604520"/>
            </a:xfrm>
            <a:custGeom>
              <a:avLst/>
              <a:gdLst/>
              <a:ahLst/>
              <a:cxnLst/>
              <a:rect l="l" t="t" r="r" b="b"/>
              <a:pathLst>
                <a:path w="13192760" h="604520">
                  <a:moveTo>
                    <a:pt x="0" y="0"/>
                  </a:moveTo>
                  <a:lnTo>
                    <a:pt x="13192760" y="0"/>
                  </a:lnTo>
                  <a:lnTo>
                    <a:pt x="13192760" y="604520"/>
                  </a:lnTo>
                  <a:lnTo>
                    <a:pt x="0" y="60452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62714" y="5098365"/>
            <a:ext cx="1841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193" y="305275"/>
            <a:ext cx="4255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Activity: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Sequence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Right!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80" y="1711960"/>
            <a:ext cx="13190207" cy="8788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06780" y="1734502"/>
            <a:ext cx="14062075" cy="2032635"/>
            <a:chOff x="906780" y="1734502"/>
            <a:chExt cx="14062075" cy="2032635"/>
          </a:xfrm>
        </p:grpSpPr>
        <p:sp>
          <p:nvSpPr>
            <p:cNvPr id="5" name="object 5"/>
            <p:cNvSpPr/>
            <p:nvPr/>
          </p:nvSpPr>
          <p:spPr>
            <a:xfrm>
              <a:off x="938530" y="1837689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29"/>
                  </a:moveTo>
                  <a:lnTo>
                    <a:pt x="3428" y="269499"/>
                  </a:lnTo>
                  <a:lnTo>
                    <a:pt x="13388" y="224898"/>
                  </a:lnTo>
                  <a:lnTo>
                    <a:pt x="29390" y="182914"/>
                  </a:lnTo>
                  <a:lnTo>
                    <a:pt x="50946" y="144038"/>
                  </a:lnTo>
                  <a:lnTo>
                    <a:pt x="77565" y="108759"/>
                  </a:lnTo>
                  <a:lnTo>
                    <a:pt x="108759" y="77565"/>
                  </a:lnTo>
                  <a:lnTo>
                    <a:pt x="144038" y="50946"/>
                  </a:lnTo>
                  <a:lnTo>
                    <a:pt x="182914" y="29390"/>
                  </a:lnTo>
                  <a:lnTo>
                    <a:pt x="224898" y="13388"/>
                  </a:lnTo>
                  <a:lnTo>
                    <a:pt x="269499" y="3428"/>
                  </a:lnTo>
                  <a:lnTo>
                    <a:pt x="316230" y="0"/>
                  </a:lnTo>
                  <a:lnTo>
                    <a:pt x="362960" y="3428"/>
                  </a:lnTo>
                  <a:lnTo>
                    <a:pt x="407561" y="13388"/>
                  </a:lnTo>
                  <a:lnTo>
                    <a:pt x="449545" y="29390"/>
                  </a:lnTo>
                  <a:lnTo>
                    <a:pt x="488421" y="50946"/>
                  </a:lnTo>
                  <a:lnTo>
                    <a:pt x="523700" y="77565"/>
                  </a:lnTo>
                  <a:lnTo>
                    <a:pt x="554894" y="108759"/>
                  </a:lnTo>
                  <a:lnTo>
                    <a:pt x="581513" y="144038"/>
                  </a:lnTo>
                  <a:lnTo>
                    <a:pt x="603069" y="182914"/>
                  </a:lnTo>
                  <a:lnTo>
                    <a:pt x="619071" y="224898"/>
                  </a:lnTo>
                  <a:lnTo>
                    <a:pt x="629031" y="269499"/>
                  </a:lnTo>
                  <a:lnTo>
                    <a:pt x="632460" y="316229"/>
                  </a:lnTo>
                  <a:lnTo>
                    <a:pt x="629031" y="362960"/>
                  </a:lnTo>
                  <a:lnTo>
                    <a:pt x="619071" y="407561"/>
                  </a:lnTo>
                  <a:lnTo>
                    <a:pt x="603069" y="449545"/>
                  </a:lnTo>
                  <a:lnTo>
                    <a:pt x="581513" y="488421"/>
                  </a:lnTo>
                  <a:lnTo>
                    <a:pt x="554894" y="523700"/>
                  </a:lnTo>
                  <a:lnTo>
                    <a:pt x="523700" y="554894"/>
                  </a:lnTo>
                  <a:lnTo>
                    <a:pt x="488421" y="581513"/>
                  </a:lnTo>
                  <a:lnTo>
                    <a:pt x="449545" y="603069"/>
                  </a:lnTo>
                  <a:lnTo>
                    <a:pt x="407561" y="619071"/>
                  </a:lnTo>
                  <a:lnTo>
                    <a:pt x="362960" y="629031"/>
                  </a:lnTo>
                  <a:lnTo>
                    <a:pt x="316230" y="632459"/>
                  </a:lnTo>
                  <a:lnTo>
                    <a:pt x="269499" y="629031"/>
                  </a:lnTo>
                  <a:lnTo>
                    <a:pt x="224898" y="619071"/>
                  </a:lnTo>
                  <a:lnTo>
                    <a:pt x="182914" y="603069"/>
                  </a:lnTo>
                  <a:lnTo>
                    <a:pt x="144038" y="581513"/>
                  </a:lnTo>
                  <a:lnTo>
                    <a:pt x="108759" y="554894"/>
                  </a:lnTo>
                  <a:lnTo>
                    <a:pt x="77565" y="523700"/>
                  </a:lnTo>
                  <a:lnTo>
                    <a:pt x="50946" y="488421"/>
                  </a:lnTo>
                  <a:lnTo>
                    <a:pt x="29390" y="449545"/>
                  </a:lnTo>
                  <a:lnTo>
                    <a:pt x="13388" y="407561"/>
                  </a:lnTo>
                  <a:lnTo>
                    <a:pt x="3428" y="362960"/>
                  </a:lnTo>
                  <a:lnTo>
                    <a:pt x="0" y="31622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1490" y="1748789"/>
              <a:ext cx="13192760" cy="822960"/>
            </a:xfrm>
            <a:custGeom>
              <a:avLst/>
              <a:gdLst/>
              <a:ahLst/>
              <a:cxnLst/>
              <a:rect l="l" t="t" r="r" b="b"/>
              <a:pathLst>
                <a:path w="13192760" h="822960">
                  <a:moveTo>
                    <a:pt x="0" y="0"/>
                  </a:moveTo>
                  <a:lnTo>
                    <a:pt x="13192760" y="0"/>
                  </a:lnTo>
                  <a:lnTo>
                    <a:pt x="13192760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5830" y="3115309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29"/>
                  </a:moveTo>
                  <a:lnTo>
                    <a:pt x="3428" y="269499"/>
                  </a:lnTo>
                  <a:lnTo>
                    <a:pt x="13388" y="224898"/>
                  </a:lnTo>
                  <a:lnTo>
                    <a:pt x="29390" y="182914"/>
                  </a:lnTo>
                  <a:lnTo>
                    <a:pt x="50946" y="144038"/>
                  </a:lnTo>
                  <a:lnTo>
                    <a:pt x="77565" y="108759"/>
                  </a:lnTo>
                  <a:lnTo>
                    <a:pt x="108759" y="77565"/>
                  </a:lnTo>
                  <a:lnTo>
                    <a:pt x="144038" y="50946"/>
                  </a:lnTo>
                  <a:lnTo>
                    <a:pt x="182914" y="29390"/>
                  </a:lnTo>
                  <a:lnTo>
                    <a:pt x="224898" y="13388"/>
                  </a:lnTo>
                  <a:lnTo>
                    <a:pt x="269499" y="3428"/>
                  </a:lnTo>
                  <a:lnTo>
                    <a:pt x="316230" y="0"/>
                  </a:lnTo>
                  <a:lnTo>
                    <a:pt x="362960" y="3428"/>
                  </a:lnTo>
                  <a:lnTo>
                    <a:pt x="407561" y="13388"/>
                  </a:lnTo>
                  <a:lnTo>
                    <a:pt x="449545" y="29390"/>
                  </a:lnTo>
                  <a:lnTo>
                    <a:pt x="488421" y="50946"/>
                  </a:lnTo>
                  <a:lnTo>
                    <a:pt x="523700" y="77565"/>
                  </a:lnTo>
                  <a:lnTo>
                    <a:pt x="554894" y="108759"/>
                  </a:lnTo>
                  <a:lnTo>
                    <a:pt x="581513" y="144038"/>
                  </a:lnTo>
                  <a:lnTo>
                    <a:pt x="603069" y="182914"/>
                  </a:lnTo>
                  <a:lnTo>
                    <a:pt x="619071" y="224898"/>
                  </a:lnTo>
                  <a:lnTo>
                    <a:pt x="629031" y="269499"/>
                  </a:lnTo>
                  <a:lnTo>
                    <a:pt x="632460" y="316229"/>
                  </a:lnTo>
                  <a:lnTo>
                    <a:pt x="629031" y="362960"/>
                  </a:lnTo>
                  <a:lnTo>
                    <a:pt x="619071" y="407561"/>
                  </a:lnTo>
                  <a:lnTo>
                    <a:pt x="603069" y="449545"/>
                  </a:lnTo>
                  <a:lnTo>
                    <a:pt x="581513" y="488421"/>
                  </a:lnTo>
                  <a:lnTo>
                    <a:pt x="554894" y="523700"/>
                  </a:lnTo>
                  <a:lnTo>
                    <a:pt x="523700" y="554894"/>
                  </a:lnTo>
                  <a:lnTo>
                    <a:pt x="488421" y="581513"/>
                  </a:lnTo>
                  <a:lnTo>
                    <a:pt x="449545" y="603069"/>
                  </a:lnTo>
                  <a:lnTo>
                    <a:pt x="407561" y="619071"/>
                  </a:lnTo>
                  <a:lnTo>
                    <a:pt x="362960" y="629031"/>
                  </a:lnTo>
                  <a:lnTo>
                    <a:pt x="316230" y="632459"/>
                  </a:lnTo>
                  <a:lnTo>
                    <a:pt x="269499" y="629031"/>
                  </a:lnTo>
                  <a:lnTo>
                    <a:pt x="224898" y="619071"/>
                  </a:lnTo>
                  <a:lnTo>
                    <a:pt x="182914" y="603069"/>
                  </a:lnTo>
                  <a:lnTo>
                    <a:pt x="144038" y="581513"/>
                  </a:lnTo>
                  <a:lnTo>
                    <a:pt x="108759" y="554894"/>
                  </a:lnTo>
                  <a:lnTo>
                    <a:pt x="77565" y="523700"/>
                  </a:lnTo>
                  <a:lnTo>
                    <a:pt x="50946" y="488421"/>
                  </a:lnTo>
                  <a:lnTo>
                    <a:pt x="29390" y="449545"/>
                  </a:lnTo>
                  <a:lnTo>
                    <a:pt x="13388" y="407561"/>
                  </a:lnTo>
                  <a:lnTo>
                    <a:pt x="3428" y="362960"/>
                  </a:lnTo>
                  <a:lnTo>
                    <a:pt x="0" y="31622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9266" y="1934111"/>
            <a:ext cx="197485" cy="167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9480" y="4340542"/>
            <a:ext cx="14049375" cy="2707640"/>
            <a:chOff x="919480" y="4340542"/>
            <a:chExt cx="14049375" cy="27076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035" y="4366259"/>
              <a:ext cx="13164652" cy="6883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61490" y="4354829"/>
              <a:ext cx="13192760" cy="820419"/>
            </a:xfrm>
            <a:custGeom>
              <a:avLst/>
              <a:gdLst/>
              <a:ahLst/>
              <a:cxnLst/>
              <a:rect l="l" t="t" r="r" b="b"/>
              <a:pathLst>
                <a:path w="13192760" h="820420">
                  <a:moveTo>
                    <a:pt x="0" y="0"/>
                  </a:moveTo>
                  <a:lnTo>
                    <a:pt x="13192760" y="0"/>
                  </a:lnTo>
                  <a:lnTo>
                    <a:pt x="13192760" y="820420"/>
                  </a:lnTo>
                  <a:lnTo>
                    <a:pt x="0" y="82042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880" y="6050279"/>
              <a:ext cx="13149579" cy="9978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80" y="5707379"/>
              <a:ext cx="13182599" cy="4267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8530" y="6041389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0" y="317500"/>
                  </a:moveTo>
                  <a:lnTo>
                    <a:pt x="3428" y="270582"/>
                  </a:lnTo>
                  <a:lnTo>
                    <a:pt x="13388" y="225802"/>
                  </a:lnTo>
                  <a:lnTo>
                    <a:pt x="29390" y="183650"/>
                  </a:lnTo>
                  <a:lnTo>
                    <a:pt x="50946" y="144618"/>
                  </a:lnTo>
                  <a:lnTo>
                    <a:pt x="77565" y="109197"/>
                  </a:lnTo>
                  <a:lnTo>
                    <a:pt x="108759" y="77877"/>
                  </a:lnTo>
                  <a:lnTo>
                    <a:pt x="144038" y="51151"/>
                  </a:lnTo>
                  <a:lnTo>
                    <a:pt x="182914" y="29509"/>
                  </a:lnTo>
                  <a:lnTo>
                    <a:pt x="224898" y="13442"/>
                  </a:lnTo>
                  <a:lnTo>
                    <a:pt x="269499" y="3442"/>
                  </a:lnTo>
                  <a:lnTo>
                    <a:pt x="316230" y="0"/>
                  </a:lnTo>
                  <a:lnTo>
                    <a:pt x="362960" y="3442"/>
                  </a:lnTo>
                  <a:lnTo>
                    <a:pt x="407561" y="13442"/>
                  </a:lnTo>
                  <a:lnTo>
                    <a:pt x="449545" y="29509"/>
                  </a:lnTo>
                  <a:lnTo>
                    <a:pt x="488421" y="51151"/>
                  </a:lnTo>
                  <a:lnTo>
                    <a:pt x="523700" y="77877"/>
                  </a:lnTo>
                  <a:lnTo>
                    <a:pt x="554894" y="109197"/>
                  </a:lnTo>
                  <a:lnTo>
                    <a:pt x="581513" y="144618"/>
                  </a:lnTo>
                  <a:lnTo>
                    <a:pt x="603069" y="183650"/>
                  </a:lnTo>
                  <a:lnTo>
                    <a:pt x="619071" y="225802"/>
                  </a:lnTo>
                  <a:lnTo>
                    <a:pt x="629031" y="270582"/>
                  </a:lnTo>
                  <a:lnTo>
                    <a:pt x="632460" y="317500"/>
                  </a:lnTo>
                  <a:lnTo>
                    <a:pt x="629031" y="364417"/>
                  </a:lnTo>
                  <a:lnTo>
                    <a:pt x="619071" y="409197"/>
                  </a:lnTo>
                  <a:lnTo>
                    <a:pt x="603069" y="451349"/>
                  </a:lnTo>
                  <a:lnTo>
                    <a:pt x="581513" y="490381"/>
                  </a:lnTo>
                  <a:lnTo>
                    <a:pt x="554894" y="525802"/>
                  </a:lnTo>
                  <a:lnTo>
                    <a:pt x="523700" y="557122"/>
                  </a:lnTo>
                  <a:lnTo>
                    <a:pt x="488421" y="583848"/>
                  </a:lnTo>
                  <a:lnTo>
                    <a:pt x="449545" y="605490"/>
                  </a:lnTo>
                  <a:lnTo>
                    <a:pt x="407561" y="621557"/>
                  </a:lnTo>
                  <a:lnTo>
                    <a:pt x="362960" y="631557"/>
                  </a:lnTo>
                  <a:lnTo>
                    <a:pt x="316230" y="635000"/>
                  </a:lnTo>
                  <a:lnTo>
                    <a:pt x="269499" y="631557"/>
                  </a:lnTo>
                  <a:lnTo>
                    <a:pt x="224898" y="621557"/>
                  </a:lnTo>
                  <a:lnTo>
                    <a:pt x="182914" y="605490"/>
                  </a:lnTo>
                  <a:lnTo>
                    <a:pt x="144038" y="583848"/>
                  </a:lnTo>
                  <a:lnTo>
                    <a:pt x="108759" y="557122"/>
                  </a:lnTo>
                  <a:lnTo>
                    <a:pt x="77565" y="525802"/>
                  </a:lnTo>
                  <a:lnTo>
                    <a:pt x="50946" y="490381"/>
                  </a:lnTo>
                  <a:lnTo>
                    <a:pt x="29390" y="451349"/>
                  </a:lnTo>
                  <a:lnTo>
                    <a:pt x="13388" y="409197"/>
                  </a:lnTo>
                  <a:lnTo>
                    <a:pt x="3428" y="364417"/>
                  </a:lnTo>
                  <a:lnTo>
                    <a:pt x="0" y="31750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2714" y="6139838"/>
            <a:ext cx="1841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9480" y="4427220"/>
            <a:ext cx="14049375" cy="2665095"/>
            <a:chOff x="919480" y="4427220"/>
            <a:chExt cx="14049375" cy="2665095"/>
          </a:xfrm>
        </p:grpSpPr>
        <p:sp>
          <p:nvSpPr>
            <p:cNvPr id="17" name="object 17"/>
            <p:cNvSpPr/>
            <p:nvPr/>
          </p:nvSpPr>
          <p:spPr>
            <a:xfrm>
              <a:off x="1761490" y="5640070"/>
              <a:ext cx="13192760" cy="1437640"/>
            </a:xfrm>
            <a:custGeom>
              <a:avLst/>
              <a:gdLst/>
              <a:ahLst/>
              <a:cxnLst/>
              <a:rect l="l" t="t" r="r" b="b"/>
              <a:pathLst>
                <a:path w="13192760" h="1437640">
                  <a:moveTo>
                    <a:pt x="0" y="0"/>
                  </a:moveTo>
                  <a:lnTo>
                    <a:pt x="13192760" y="0"/>
                  </a:lnTo>
                  <a:lnTo>
                    <a:pt x="13192760" y="1437639"/>
                  </a:lnTo>
                  <a:lnTo>
                    <a:pt x="0" y="143763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8530" y="4446270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0" y="317500"/>
                  </a:moveTo>
                  <a:lnTo>
                    <a:pt x="3428" y="270582"/>
                  </a:lnTo>
                  <a:lnTo>
                    <a:pt x="13388" y="225802"/>
                  </a:lnTo>
                  <a:lnTo>
                    <a:pt x="29390" y="183650"/>
                  </a:lnTo>
                  <a:lnTo>
                    <a:pt x="50946" y="144618"/>
                  </a:lnTo>
                  <a:lnTo>
                    <a:pt x="77565" y="109197"/>
                  </a:lnTo>
                  <a:lnTo>
                    <a:pt x="108759" y="77877"/>
                  </a:lnTo>
                  <a:lnTo>
                    <a:pt x="144038" y="51151"/>
                  </a:lnTo>
                  <a:lnTo>
                    <a:pt x="182914" y="29509"/>
                  </a:lnTo>
                  <a:lnTo>
                    <a:pt x="224898" y="13442"/>
                  </a:lnTo>
                  <a:lnTo>
                    <a:pt x="269499" y="3442"/>
                  </a:lnTo>
                  <a:lnTo>
                    <a:pt x="316230" y="0"/>
                  </a:lnTo>
                  <a:lnTo>
                    <a:pt x="362960" y="3442"/>
                  </a:lnTo>
                  <a:lnTo>
                    <a:pt x="407561" y="13442"/>
                  </a:lnTo>
                  <a:lnTo>
                    <a:pt x="449545" y="29509"/>
                  </a:lnTo>
                  <a:lnTo>
                    <a:pt x="488421" y="51151"/>
                  </a:lnTo>
                  <a:lnTo>
                    <a:pt x="523700" y="77877"/>
                  </a:lnTo>
                  <a:lnTo>
                    <a:pt x="554894" y="109197"/>
                  </a:lnTo>
                  <a:lnTo>
                    <a:pt x="581513" y="144618"/>
                  </a:lnTo>
                  <a:lnTo>
                    <a:pt x="603069" y="183650"/>
                  </a:lnTo>
                  <a:lnTo>
                    <a:pt x="619071" y="225802"/>
                  </a:lnTo>
                  <a:lnTo>
                    <a:pt x="629031" y="270582"/>
                  </a:lnTo>
                  <a:lnTo>
                    <a:pt x="632460" y="317500"/>
                  </a:lnTo>
                  <a:lnTo>
                    <a:pt x="629031" y="364417"/>
                  </a:lnTo>
                  <a:lnTo>
                    <a:pt x="619071" y="409197"/>
                  </a:lnTo>
                  <a:lnTo>
                    <a:pt x="603069" y="451349"/>
                  </a:lnTo>
                  <a:lnTo>
                    <a:pt x="581513" y="490381"/>
                  </a:lnTo>
                  <a:lnTo>
                    <a:pt x="554894" y="525802"/>
                  </a:lnTo>
                  <a:lnTo>
                    <a:pt x="523700" y="557122"/>
                  </a:lnTo>
                  <a:lnTo>
                    <a:pt x="488421" y="583848"/>
                  </a:lnTo>
                  <a:lnTo>
                    <a:pt x="449545" y="605490"/>
                  </a:lnTo>
                  <a:lnTo>
                    <a:pt x="407561" y="621557"/>
                  </a:lnTo>
                  <a:lnTo>
                    <a:pt x="362960" y="631557"/>
                  </a:lnTo>
                  <a:lnTo>
                    <a:pt x="316230" y="635000"/>
                  </a:lnTo>
                  <a:lnTo>
                    <a:pt x="269499" y="631557"/>
                  </a:lnTo>
                  <a:lnTo>
                    <a:pt x="224898" y="621557"/>
                  </a:lnTo>
                  <a:lnTo>
                    <a:pt x="182914" y="605490"/>
                  </a:lnTo>
                  <a:lnTo>
                    <a:pt x="144038" y="583848"/>
                  </a:lnTo>
                  <a:lnTo>
                    <a:pt x="108759" y="557122"/>
                  </a:lnTo>
                  <a:lnTo>
                    <a:pt x="77565" y="525802"/>
                  </a:lnTo>
                  <a:lnTo>
                    <a:pt x="50946" y="490381"/>
                  </a:lnTo>
                  <a:lnTo>
                    <a:pt x="29390" y="451349"/>
                  </a:lnTo>
                  <a:lnTo>
                    <a:pt x="13388" y="409197"/>
                  </a:lnTo>
                  <a:lnTo>
                    <a:pt x="3428" y="364417"/>
                  </a:lnTo>
                  <a:lnTo>
                    <a:pt x="0" y="31750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2714" y="4544915"/>
            <a:ext cx="1841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7694" y="1382394"/>
            <a:ext cx="15010130" cy="6308090"/>
            <a:chOff x="607694" y="1382394"/>
            <a:chExt cx="15010130" cy="630809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880" y="3088640"/>
              <a:ext cx="13182599" cy="7340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46250" y="3173730"/>
              <a:ext cx="13192760" cy="601980"/>
            </a:xfrm>
            <a:custGeom>
              <a:avLst/>
              <a:gdLst/>
              <a:ahLst/>
              <a:cxnLst/>
              <a:rect l="l" t="t" r="r" b="b"/>
              <a:pathLst>
                <a:path w="13192760" h="601979">
                  <a:moveTo>
                    <a:pt x="0" y="0"/>
                  </a:moveTo>
                  <a:lnTo>
                    <a:pt x="13192760" y="0"/>
                  </a:lnTo>
                  <a:lnTo>
                    <a:pt x="13192760" y="601979"/>
                  </a:lnTo>
                  <a:lnTo>
                    <a:pt x="0" y="60197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6269" y="1410969"/>
              <a:ext cx="14952980" cy="6250940"/>
            </a:xfrm>
            <a:custGeom>
              <a:avLst/>
              <a:gdLst/>
              <a:ahLst/>
              <a:cxnLst/>
              <a:rect l="l" t="t" r="r" b="b"/>
              <a:pathLst>
                <a:path w="14952980" h="6250940">
                  <a:moveTo>
                    <a:pt x="0" y="0"/>
                  </a:moveTo>
                  <a:lnTo>
                    <a:pt x="14952980" y="0"/>
                  </a:lnTo>
                  <a:lnTo>
                    <a:pt x="14952980" y="6250940"/>
                  </a:lnTo>
                  <a:lnTo>
                    <a:pt x="0" y="625094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233" y="305275"/>
            <a:ext cx="6348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.ndim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913" y="1168247"/>
            <a:ext cx="12599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6661784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Numpy’s array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	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also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referred to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as	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numpy.ndarray	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1427" y="2229753"/>
            <a:ext cx="1013396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latin typeface="Arial"/>
                <a:cs typeface="Arial"/>
              </a:rPr>
              <a:t>This refers to the </a:t>
            </a:r>
            <a:r>
              <a:rPr sz="2000" spc="-5" dirty="0">
                <a:latin typeface="Arial"/>
                <a:cs typeface="Arial"/>
              </a:rPr>
              <a:t>number of axes </a:t>
            </a:r>
            <a:r>
              <a:rPr sz="2000" dirty="0">
                <a:latin typeface="Arial"/>
                <a:cs typeface="Arial"/>
              </a:rPr>
              <a:t>(dimensions)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array. </a:t>
            </a:r>
            <a:r>
              <a:rPr sz="200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is also </a:t>
            </a:r>
            <a:r>
              <a:rPr sz="2000" dirty="0">
                <a:latin typeface="Arial"/>
                <a:cs typeface="Arial"/>
              </a:rPr>
              <a:t>called the rank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3205" y="6055247"/>
            <a:ext cx="2453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axes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2D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03121" y="6055247"/>
            <a:ext cx="263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Three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axes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3D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719" y="1996439"/>
            <a:ext cx="3573779" cy="1640839"/>
            <a:chOff x="553719" y="1996439"/>
            <a:chExt cx="3573779" cy="1640839"/>
          </a:xfrm>
        </p:grpSpPr>
        <p:sp>
          <p:nvSpPr>
            <p:cNvPr id="9" name="object 9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328966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271411"/>
                  </a:lnTo>
                  <a:lnTo>
                    <a:pt x="3556707" y="222624"/>
                  </a:lnTo>
                  <a:lnTo>
                    <a:pt x="3544099" y="176706"/>
                  </a:lnTo>
                  <a:lnTo>
                    <a:pt x="3524024" y="134424"/>
                  </a:lnTo>
                  <a:lnTo>
                    <a:pt x="3497247" y="96543"/>
                  </a:lnTo>
                  <a:lnTo>
                    <a:pt x="3464536" y="63832"/>
                  </a:lnTo>
                  <a:lnTo>
                    <a:pt x="3426655" y="37055"/>
                  </a:lnTo>
                  <a:lnTo>
                    <a:pt x="3384373" y="16980"/>
                  </a:lnTo>
                  <a:lnTo>
                    <a:pt x="3338455" y="4372"/>
                  </a:lnTo>
                  <a:lnTo>
                    <a:pt x="3289668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271411" y="0"/>
                  </a:moveTo>
                  <a:lnTo>
                    <a:pt x="3289668" y="0"/>
                  </a:lnTo>
                  <a:lnTo>
                    <a:pt x="3338455" y="4372"/>
                  </a:lnTo>
                  <a:lnTo>
                    <a:pt x="3384373" y="16980"/>
                  </a:lnTo>
                  <a:lnTo>
                    <a:pt x="3426655" y="37055"/>
                  </a:lnTo>
                  <a:lnTo>
                    <a:pt x="3464536" y="63832"/>
                  </a:lnTo>
                  <a:lnTo>
                    <a:pt x="3497247" y="96543"/>
                  </a:lnTo>
                  <a:lnTo>
                    <a:pt x="3524024" y="134424"/>
                  </a:lnTo>
                  <a:lnTo>
                    <a:pt x="3544099" y="176706"/>
                  </a:lnTo>
                  <a:lnTo>
                    <a:pt x="3556707" y="222624"/>
                  </a:lnTo>
                  <a:lnTo>
                    <a:pt x="3561079" y="271411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3038" y="2593633"/>
            <a:ext cx="150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ndarray.ndim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719" y="3624579"/>
            <a:ext cx="3573779" cy="3266440"/>
            <a:chOff x="553719" y="3624579"/>
            <a:chExt cx="3573779" cy="3266440"/>
          </a:xfrm>
        </p:grpSpPr>
        <p:sp>
          <p:nvSpPr>
            <p:cNvPr id="13" name="object 13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3561079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561079" y="1625600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0" y="0"/>
                  </a:moveTo>
                  <a:lnTo>
                    <a:pt x="3561079" y="0"/>
                  </a:lnTo>
                  <a:lnTo>
                    <a:pt x="3561079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0" y="0"/>
                  </a:moveTo>
                  <a:lnTo>
                    <a:pt x="3561079" y="0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0069" y="3630929"/>
            <a:ext cx="3561079" cy="325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22019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ndarray.shape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188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ndarray.size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3719" y="6875780"/>
            <a:ext cx="3573779" cy="1640839"/>
            <a:chOff x="553719" y="6875780"/>
            <a:chExt cx="3573779" cy="1640839"/>
          </a:xfrm>
        </p:grpSpPr>
        <p:sp>
          <p:nvSpPr>
            <p:cNvPr id="19" name="object 19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289668" y="1628140"/>
                  </a:lnTo>
                  <a:lnTo>
                    <a:pt x="3338455" y="1623767"/>
                  </a:lnTo>
                  <a:lnTo>
                    <a:pt x="3384373" y="1611159"/>
                  </a:lnTo>
                  <a:lnTo>
                    <a:pt x="3426655" y="1591084"/>
                  </a:lnTo>
                  <a:lnTo>
                    <a:pt x="3464536" y="1564307"/>
                  </a:lnTo>
                  <a:lnTo>
                    <a:pt x="3497247" y="1531596"/>
                  </a:lnTo>
                  <a:lnTo>
                    <a:pt x="3524024" y="1493715"/>
                  </a:lnTo>
                  <a:lnTo>
                    <a:pt x="3544099" y="1451433"/>
                  </a:lnTo>
                  <a:lnTo>
                    <a:pt x="3556707" y="1405515"/>
                  </a:lnTo>
                  <a:lnTo>
                    <a:pt x="3561079" y="1356728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28966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561079" y="0"/>
                  </a:lnTo>
                  <a:lnTo>
                    <a:pt x="3561079" y="1356728"/>
                  </a:lnTo>
                  <a:lnTo>
                    <a:pt x="3556707" y="1405515"/>
                  </a:lnTo>
                  <a:lnTo>
                    <a:pt x="3544099" y="1451433"/>
                  </a:lnTo>
                  <a:lnTo>
                    <a:pt x="3524024" y="1493715"/>
                  </a:lnTo>
                  <a:lnTo>
                    <a:pt x="3497247" y="1531596"/>
                  </a:lnTo>
                  <a:lnTo>
                    <a:pt x="3464536" y="1564307"/>
                  </a:lnTo>
                  <a:lnTo>
                    <a:pt x="3426655" y="1591084"/>
                  </a:lnTo>
                  <a:lnTo>
                    <a:pt x="3384373" y="1611159"/>
                  </a:lnTo>
                  <a:lnTo>
                    <a:pt x="3338455" y="1623767"/>
                  </a:lnTo>
                  <a:lnTo>
                    <a:pt x="3289668" y="162814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92557" y="7565296"/>
            <a:ext cx="157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ndarray.dtype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03540" y="7536184"/>
            <a:ext cx="1897380" cy="698500"/>
            <a:chOff x="8003540" y="7536184"/>
            <a:chExt cx="1897380" cy="698500"/>
          </a:xfrm>
        </p:grpSpPr>
        <p:sp>
          <p:nvSpPr>
            <p:cNvPr id="23" name="object 23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2063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50" dirty="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2679" y="3022600"/>
            <a:ext cx="4264647" cy="26974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2721" y="3027680"/>
            <a:ext cx="4257026" cy="26923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7838" y="1996439"/>
            <a:ext cx="3629660" cy="1640839"/>
            <a:chOff x="497838" y="1996439"/>
            <a:chExt cx="3629660" cy="1640839"/>
          </a:xfrm>
        </p:grpSpPr>
        <p:sp>
          <p:nvSpPr>
            <p:cNvPr id="4" name="object 4"/>
            <p:cNvSpPr/>
            <p:nvPr/>
          </p:nvSpPr>
          <p:spPr>
            <a:xfrm>
              <a:off x="504188" y="2002789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39">
                  <a:moveTo>
                    <a:pt x="334554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616959" y="1628139"/>
                  </a:lnTo>
                  <a:lnTo>
                    <a:pt x="3616959" y="271411"/>
                  </a:lnTo>
                  <a:lnTo>
                    <a:pt x="3612587" y="222624"/>
                  </a:lnTo>
                  <a:lnTo>
                    <a:pt x="3599979" y="176706"/>
                  </a:lnTo>
                  <a:lnTo>
                    <a:pt x="3579904" y="134424"/>
                  </a:lnTo>
                  <a:lnTo>
                    <a:pt x="3553127" y="96543"/>
                  </a:lnTo>
                  <a:lnTo>
                    <a:pt x="3520416" y="63832"/>
                  </a:lnTo>
                  <a:lnTo>
                    <a:pt x="3482535" y="37055"/>
                  </a:lnTo>
                  <a:lnTo>
                    <a:pt x="3440253" y="16980"/>
                  </a:lnTo>
                  <a:lnTo>
                    <a:pt x="3394335" y="4372"/>
                  </a:lnTo>
                  <a:lnTo>
                    <a:pt x="3345548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188" y="2002789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39">
                  <a:moveTo>
                    <a:pt x="271411" y="0"/>
                  </a:moveTo>
                  <a:lnTo>
                    <a:pt x="3345548" y="0"/>
                  </a:lnTo>
                  <a:lnTo>
                    <a:pt x="3394335" y="4372"/>
                  </a:lnTo>
                  <a:lnTo>
                    <a:pt x="3440253" y="16980"/>
                  </a:lnTo>
                  <a:lnTo>
                    <a:pt x="3482535" y="37055"/>
                  </a:lnTo>
                  <a:lnTo>
                    <a:pt x="3520416" y="63832"/>
                  </a:lnTo>
                  <a:lnTo>
                    <a:pt x="3553127" y="96543"/>
                  </a:lnTo>
                  <a:lnTo>
                    <a:pt x="3579904" y="134424"/>
                  </a:lnTo>
                  <a:lnTo>
                    <a:pt x="3599979" y="176706"/>
                  </a:lnTo>
                  <a:lnTo>
                    <a:pt x="3612587" y="222624"/>
                  </a:lnTo>
                  <a:lnTo>
                    <a:pt x="3616959" y="271411"/>
                  </a:lnTo>
                  <a:lnTo>
                    <a:pt x="361695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3459" y="2593633"/>
            <a:ext cx="150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ndarray.ndim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7840" y="3624579"/>
            <a:ext cx="3629660" cy="3266440"/>
            <a:chOff x="497840" y="3624579"/>
            <a:chExt cx="3629660" cy="3266440"/>
          </a:xfrm>
        </p:grpSpPr>
        <p:sp>
          <p:nvSpPr>
            <p:cNvPr id="8" name="object 8"/>
            <p:cNvSpPr/>
            <p:nvPr/>
          </p:nvSpPr>
          <p:spPr>
            <a:xfrm>
              <a:off x="504190" y="3630929"/>
              <a:ext cx="3616960" cy="1625600"/>
            </a:xfrm>
            <a:custGeom>
              <a:avLst/>
              <a:gdLst/>
              <a:ahLst/>
              <a:cxnLst/>
              <a:rect l="l" t="t" r="r" b="b"/>
              <a:pathLst>
                <a:path w="3616960" h="1625600">
                  <a:moveTo>
                    <a:pt x="361696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616960" y="1625600"/>
                  </a:lnTo>
                  <a:lnTo>
                    <a:pt x="36169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190" y="3630929"/>
              <a:ext cx="3616960" cy="1625600"/>
            </a:xfrm>
            <a:custGeom>
              <a:avLst/>
              <a:gdLst/>
              <a:ahLst/>
              <a:cxnLst/>
              <a:rect l="l" t="t" r="r" b="b"/>
              <a:pathLst>
                <a:path w="3616960" h="1625600">
                  <a:moveTo>
                    <a:pt x="0" y="0"/>
                  </a:moveTo>
                  <a:lnTo>
                    <a:pt x="3616960" y="0"/>
                  </a:lnTo>
                  <a:lnTo>
                    <a:pt x="361696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190" y="5256529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40">
                  <a:moveTo>
                    <a:pt x="3616960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616960" y="1628139"/>
                  </a:lnTo>
                  <a:lnTo>
                    <a:pt x="36169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190" y="5256529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40">
                  <a:moveTo>
                    <a:pt x="0" y="0"/>
                  </a:moveTo>
                  <a:lnTo>
                    <a:pt x="3616960" y="0"/>
                  </a:lnTo>
                  <a:lnTo>
                    <a:pt x="3616960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4190" y="3630929"/>
            <a:ext cx="3616960" cy="325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082675">
              <a:lnSpc>
                <a:spcPct val="100000"/>
              </a:lnSpc>
              <a:spcBef>
                <a:spcPts val="188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7841" y="6875780"/>
            <a:ext cx="3629660" cy="1640839"/>
            <a:chOff x="497841" y="6875780"/>
            <a:chExt cx="3629660" cy="1640839"/>
          </a:xfrm>
        </p:grpSpPr>
        <p:sp>
          <p:nvSpPr>
            <p:cNvPr id="14" name="object 14"/>
            <p:cNvSpPr/>
            <p:nvPr/>
          </p:nvSpPr>
          <p:spPr>
            <a:xfrm>
              <a:off x="504191" y="6882130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40">
                  <a:moveTo>
                    <a:pt x="361695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345548" y="1628140"/>
                  </a:lnTo>
                  <a:lnTo>
                    <a:pt x="3394335" y="1623767"/>
                  </a:lnTo>
                  <a:lnTo>
                    <a:pt x="3440253" y="1611159"/>
                  </a:lnTo>
                  <a:lnTo>
                    <a:pt x="3482535" y="1591084"/>
                  </a:lnTo>
                  <a:lnTo>
                    <a:pt x="3520416" y="1564307"/>
                  </a:lnTo>
                  <a:lnTo>
                    <a:pt x="3553127" y="1531596"/>
                  </a:lnTo>
                  <a:lnTo>
                    <a:pt x="3579904" y="1493715"/>
                  </a:lnTo>
                  <a:lnTo>
                    <a:pt x="3599979" y="1451433"/>
                  </a:lnTo>
                  <a:lnTo>
                    <a:pt x="3612587" y="1405515"/>
                  </a:lnTo>
                  <a:lnTo>
                    <a:pt x="3616959" y="1356728"/>
                  </a:lnTo>
                  <a:lnTo>
                    <a:pt x="361695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191" y="6882130"/>
              <a:ext cx="3616960" cy="1628139"/>
            </a:xfrm>
            <a:custGeom>
              <a:avLst/>
              <a:gdLst/>
              <a:ahLst/>
              <a:cxnLst/>
              <a:rect l="l" t="t" r="r" b="b"/>
              <a:pathLst>
                <a:path w="3616960" h="1628140">
                  <a:moveTo>
                    <a:pt x="334554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616959" y="0"/>
                  </a:lnTo>
                  <a:lnTo>
                    <a:pt x="3616959" y="1356728"/>
                  </a:lnTo>
                  <a:lnTo>
                    <a:pt x="3612587" y="1405515"/>
                  </a:lnTo>
                  <a:lnTo>
                    <a:pt x="3599979" y="1451433"/>
                  </a:lnTo>
                  <a:lnTo>
                    <a:pt x="3579904" y="1493715"/>
                  </a:lnTo>
                  <a:lnTo>
                    <a:pt x="3553127" y="1531596"/>
                  </a:lnTo>
                  <a:lnTo>
                    <a:pt x="3520416" y="1564307"/>
                  </a:lnTo>
                  <a:lnTo>
                    <a:pt x="3482535" y="1591084"/>
                  </a:lnTo>
                  <a:lnTo>
                    <a:pt x="3440253" y="1611159"/>
                  </a:lnTo>
                  <a:lnTo>
                    <a:pt x="3394335" y="1623767"/>
                  </a:lnTo>
                  <a:lnTo>
                    <a:pt x="3345548" y="1628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65517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259" y="3540760"/>
            <a:ext cx="11356327" cy="31597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196489" y="2229753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two-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1427" y="2229753"/>
            <a:ext cx="845883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3445" algn="l"/>
              </a:tabLst>
            </a:pPr>
            <a:r>
              <a:rPr sz="2000" spc="-1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Arial"/>
                <a:cs typeface="Arial"/>
              </a:rPr>
              <a:t>np_cit</a:t>
            </a:r>
            <a:r>
              <a:rPr sz="2000" b="1" spc="-11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-</a:t>
            </a:r>
            <a:r>
              <a:rPr sz="2000" spc="220" dirty="0">
                <a:latin typeface="Times New Roman"/>
                <a:cs typeface="Times New Roman"/>
              </a:rPr>
              <a:t>d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w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-60" dirty="0">
                <a:latin typeface="Times New Roman"/>
                <a:cs typeface="Times New Roman"/>
              </a:rPr>
              <a:t>il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Arial"/>
                <a:cs typeface="Arial"/>
              </a:rPr>
              <a:t>np_city_with_state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0989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114280" y="7536184"/>
            <a:ext cx="1897380" cy="698500"/>
            <a:chOff x="10114280" y="7536184"/>
            <a:chExt cx="1897380" cy="698500"/>
          </a:xfrm>
        </p:grpSpPr>
        <p:sp>
          <p:nvSpPr>
            <p:cNvPr id="23" name="object 23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47233" y="305275"/>
            <a:ext cx="6349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.ndim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913" y="1168247"/>
            <a:ext cx="12825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13077" y="1996439"/>
            <a:ext cx="3614420" cy="1640839"/>
            <a:chOff x="513077" y="1996439"/>
            <a:chExt cx="3614420" cy="1640839"/>
          </a:xfrm>
        </p:grpSpPr>
        <p:sp>
          <p:nvSpPr>
            <p:cNvPr id="5" name="object 5"/>
            <p:cNvSpPr/>
            <p:nvPr/>
          </p:nvSpPr>
          <p:spPr>
            <a:xfrm>
              <a:off x="519427" y="200278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39">
                  <a:moveTo>
                    <a:pt x="333030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601719" y="1628139"/>
                  </a:lnTo>
                  <a:lnTo>
                    <a:pt x="3601719" y="271411"/>
                  </a:lnTo>
                  <a:lnTo>
                    <a:pt x="3597347" y="222624"/>
                  </a:lnTo>
                  <a:lnTo>
                    <a:pt x="3584739" y="176706"/>
                  </a:lnTo>
                  <a:lnTo>
                    <a:pt x="3564664" y="134424"/>
                  </a:lnTo>
                  <a:lnTo>
                    <a:pt x="3537887" y="96543"/>
                  </a:lnTo>
                  <a:lnTo>
                    <a:pt x="3505176" y="63832"/>
                  </a:lnTo>
                  <a:lnTo>
                    <a:pt x="3467295" y="37055"/>
                  </a:lnTo>
                  <a:lnTo>
                    <a:pt x="3425013" y="16980"/>
                  </a:lnTo>
                  <a:lnTo>
                    <a:pt x="3379095" y="4372"/>
                  </a:lnTo>
                  <a:lnTo>
                    <a:pt x="333030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427" y="200278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39">
                  <a:moveTo>
                    <a:pt x="271411" y="0"/>
                  </a:moveTo>
                  <a:lnTo>
                    <a:pt x="3330308" y="0"/>
                  </a:lnTo>
                  <a:lnTo>
                    <a:pt x="3379095" y="4372"/>
                  </a:lnTo>
                  <a:lnTo>
                    <a:pt x="3425013" y="16980"/>
                  </a:lnTo>
                  <a:lnTo>
                    <a:pt x="3467295" y="37055"/>
                  </a:lnTo>
                  <a:lnTo>
                    <a:pt x="3505176" y="63832"/>
                  </a:lnTo>
                  <a:lnTo>
                    <a:pt x="3537887" y="96543"/>
                  </a:lnTo>
                  <a:lnTo>
                    <a:pt x="3564664" y="134424"/>
                  </a:lnTo>
                  <a:lnTo>
                    <a:pt x="3584739" y="176706"/>
                  </a:lnTo>
                  <a:lnTo>
                    <a:pt x="3597347" y="222624"/>
                  </a:lnTo>
                  <a:lnTo>
                    <a:pt x="3601719" y="271411"/>
                  </a:lnTo>
                  <a:lnTo>
                    <a:pt x="360171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1661" y="2593633"/>
            <a:ext cx="159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3080" y="3624579"/>
            <a:ext cx="3614420" cy="1638300"/>
            <a:chOff x="513080" y="3624579"/>
            <a:chExt cx="3614420" cy="1638300"/>
          </a:xfrm>
        </p:grpSpPr>
        <p:sp>
          <p:nvSpPr>
            <p:cNvPr id="9" name="object 9"/>
            <p:cNvSpPr/>
            <p:nvPr/>
          </p:nvSpPr>
          <p:spPr>
            <a:xfrm>
              <a:off x="519430" y="3630929"/>
              <a:ext cx="3601720" cy="1625600"/>
            </a:xfrm>
            <a:custGeom>
              <a:avLst/>
              <a:gdLst/>
              <a:ahLst/>
              <a:cxnLst/>
              <a:rect l="l" t="t" r="r" b="b"/>
              <a:pathLst>
                <a:path w="3601720" h="1625600">
                  <a:moveTo>
                    <a:pt x="360172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601720" y="1625600"/>
                  </a:lnTo>
                  <a:lnTo>
                    <a:pt x="360172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430" y="3630929"/>
              <a:ext cx="3601720" cy="1625600"/>
            </a:xfrm>
            <a:custGeom>
              <a:avLst/>
              <a:gdLst/>
              <a:ahLst/>
              <a:cxnLst/>
              <a:rect l="l" t="t" r="r" b="b"/>
              <a:pathLst>
                <a:path w="3601720" h="1625600">
                  <a:moveTo>
                    <a:pt x="0" y="0"/>
                  </a:moveTo>
                  <a:lnTo>
                    <a:pt x="3601720" y="0"/>
                  </a:lnTo>
                  <a:lnTo>
                    <a:pt x="360172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9430" y="3630929"/>
            <a:ext cx="3601720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41069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080" y="5250179"/>
            <a:ext cx="3614420" cy="1640839"/>
            <a:chOff x="513080" y="5250179"/>
            <a:chExt cx="3614420" cy="1640839"/>
          </a:xfrm>
        </p:grpSpPr>
        <p:sp>
          <p:nvSpPr>
            <p:cNvPr id="13" name="object 13"/>
            <p:cNvSpPr/>
            <p:nvPr/>
          </p:nvSpPr>
          <p:spPr>
            <a:xfrm>
              <a:off x="519430" y="525652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601720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601720" y="1628139"/>
                  </a:lnTo>
                  <a:lnTo>
                    <a:pt x="36017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" y="525652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0" y="0"/>
                  </a:moveTo>
                  <a:lnTo>
                    <a:pt x="3601720" y="0"/>
                  </a:lnTo>
                  <a:lnTo>
                    <a:pt x="3601720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430" y="5256529"/>
            <a:ext cx="3601720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75690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3082" y="6875780"/>
            <a:ext cx="3614420" cy="1640839"/>
            <a:chOff x="513082" y="6875780"/>
            <a:chExt cx="3614420" cy="1640839"/>
          </a:xfrm>
        </p:grpSpPr>
        <p:sp>
          <p:nvSpPr>
            <p:cNvPr id="17" name="object 17"/>
            <p:cNvSpPr/>
            <p:nvPr/>
          </p:nvSpPr>
          <p:spPr>
            <a:xfrm>
              <a:off x="519432" y="6882130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60171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330308" y="1628140"/>
                  </a:lnTo>
                  <a:lnTo>
                    <a:pt x="3379095" y="1623767"/>
                  </a:lnTo>
                  <a:lnTo>
                    <a:pt x="3425013" y="1611159"/>
                  </a:lnTo>
                  <a:lnTo>
                    <a:pt x="3467295" y="1591084"/>
                  </a:lnTo>
                  <a:lnTo>
                    <a:pt x="3505176" y="1564307"/>
                  </a:lnTo>
                  <a:lnTo>
                    <a:pt x="3537887" y="1531596"/>
                  </a:lnTo>
                  <a:lnTo>
                    <a:pt x="3564664" y="1493715"/>
                  </a:lnTo>
                  <a:lnTo>
                    <a:pt x="3584739" y="1451433"/>
                  </a:lnTo>
                  <a:lnTo>
                    <a:pt x="3597347" y="1405515"/>
                  </a:lnTo>
                  <a:lnTo>
                    <a:pt x="3601719" y="1356728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432" y="6882130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33030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601719" y="0"/>
                  </a:lnTo>
                  <a:lnTo>
                    <a:pt x="3601719" y="1356728"/>
                  </a:lnTo>
                  <a:lnTo>
                    <a:pt x="3597347" y="1405515"/>
                  </a:lnTo>
                  <a:lnTo>
                    <a:pt x="3584739" y="1451433"/>
                  </a:lnTo>
                  <a:lnTo>
                    <a:pt x="3564664" y="1493715"/>
                  </a:lnTo>
                  <a:lnTo>
                    <a:pt x="3537887" y="1531596"/>
                  </a:lnTo>
                  <a:lnTo>
                    <a:pt x="3505176" y="1564307"/>
                  </a:lnTo>
                  <a:lnTo>
                    <a:pt x="3467295" y="1591084"/>
                  </a:lnTo>
                  <a:lnTo>
                    <a:pt x="3425013" y="1611159"/>
                  </a:lnTo>
                  <a:lnTo>
                    <a:pt x="3379095" y="1623767"/>
                  </a:lnTo>
                  <a:lnTo>
                    <a:pt x="3330308" y="1628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1180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1427" y="2229753"/>
            <a:ext cx="1029843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3143885" algn="l"/>
              </a:tabLst>
            </a:pPr>
            <a:r>
              <a:rPr sz="2000" spc="-1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114" dirty="0">
                <a:latin typeface="Times New Roman"/>
                <a:cs typeface="Times New Roman"/>
              </a:rPr>
              <a:t>w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5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ea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length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Arial"/>
                <a:cs typeface="Arial"/>
              </a:rPr>
              <a:t>shape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tuple	</a:t>
            </a:r>
            <a:r>
              <a:rPr sz="2000" spc="-30" dirty="0">
                <a:latin typeface="Times New Roman"/>
                <a:cs typeface="Times New Roman"/>
              </a:rPr>
              <a:t>is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rank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nd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00386" y="6461176"/>
            <a:ext cx="1764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Shape: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(2,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3,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1767" y="6461176"/>
            <a:ext cx="1489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Shape: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(2,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5726" y="5640757"/>
            <a:ext cx="2133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13138" y="5640757"/>
            <a:ext cx="3129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03540" y="7536184"/>
            <a:ext cx="1897380" cy="698500"/>
            <a:chOff x="8003540" y="7536184"/>
            <a:chExt cx="1897380" cy="698500"/>
          </a:xfrm>
        </p:grpSpPr>
        <p:sp>
          <p:nvSpPr>
            <p:cNvPr id="26" name="object 26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2063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473575" y="305275"/>
            <a:ext cx="6546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.shape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2679" y="3022600"/>
            <a:ext cx="4264647" cy="26974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2721" y="3027680"/>
            <a:ext cx="4257026" cy="26923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8159" y="1996439"/>
            <a:ext cx="3609340" cy="3266440"/>
            <a:chOff x="518159" y="1996439"/>
            <a:chExt cx="3609340" cy="3266440"/>
          </a:xfrm>
        </p:grpSpPr>
        <p:sp>
          <p:nvSpPr>
            <p:cNvPr id="4" name="object 4"/>
            <p:cNvSpPr/>
            <p:nvPr/>
          </p:nvSpPr>
          <p:spPr>
            <a:xfrm>
              <a:off x="524509" y="2002789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39">
                  <a:moveTo>
                    <a:pt x="332522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596640" y="1628139"/>
                  </a:lnTo>
                  <a:lnTo>
                    <a:pt x="3596640" y="271411"/>
                  </a:lnTo>
                  <a:lnTo>
                    <a:pt x="3592267" y="222624"/>
                  </a:lnTo>
                  <a:lnTo>
                    <a:pt x="3579659" y="176706"/>
                  </a:lnTo>
                  <a:lnTo>
                    <a:pt x="3559584" y="134424"/>
                  </a:lnTo>
                  <a:lnTo>
                    <a:pt x="3532807" y="96543"/>
                  </a:lnTo>
                  <a:lnTo>
                    <a:pt x="3500096" y="63832"/>
                  </a:lnTo>
                  <a:lnTo>
                    <a:pt x="3462215" y="37055"/>
                  </a:lnTo>
                  <a:lnTo>
                    <a:pt x="3419933" y="16980"/>
                  </a:lnTo>
                  <a:lnTo>
                    <a:pt x="3374015" y="4372"/>
                  </a:lnTo>
                  <a:lnTo>
                    <a:pt x="332522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509" y="2002789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39">
                  <a:moveTo>
                    <a:pt x="271411" y="0"/>
                  </a:moveTo>
                  <a:lnTo>
                    <a:pt x="3325228" y="0"/>
                  </a:lnTo>
                  <a:lnTo>
                    <a:pt x="3374015" y="4372"/>
                  </a:lnTo>
                  <a:lnTo>
                    <a:pt x="3419933" y="16980"/>
                  </a:lnTo>
                  <a:lnTo>
                    <a:pt x="3462215" y="37055"/>
                  </a:lnTo>
                  <a:lnTo>
                    <a:pt x="3500096" y="63832"/>
                  </a:lnTo>
                  <a:lnTo>
                    <a:pt x="3532807" y="96543"/>
                  </a:lnTo>
                  <a:lnTo>
                    <a:pt x="3559584" y="134424"/>
                  </a:lnTo>
                  <a:lnTo>
                    <a:pt x="3579659" y="176706"/>
                  </a:lnTo>
                  <a:lnTo>
                    <a:pt x="3592267" y="222624"/>
                  </a:lnTo>
                  <a:lnTo>
                    <a:pt x="3596640" y="271411"/>
                  </a:lnTo>
                  <a:lnTo>
                    <a:pt x="3596640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509" y="3630929"/>
              <a:ext cx="3596640" cy="1625600"/>
            </a:xfrm>
            <a:custGeom>
              <a:avLst/>
              <a:gdLst/>
              <a:ahLst/>
              <a:cxnLst/>
              <a:rect l="l" t="t" r="r" b="b"/>
              <a:pathLst>
                <a:path w="3596640" h="1625600">
                  <a:moveTo>
                    <a:pt x="359664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596640" y="1625600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509" y="3630929"/>
              <a:ext cx="3596640" cy="1625600"/>
            </a:xfrm>
            <a:custGeom>
              <a:avLst/>
              <a:gdLst/>
              <a:ahLst/>
              <a:cxnLst/>
              <a:rect l="l" t="t" r="r" b="b"/>
              <a:pathLst>
                <a:path w="3596640" h="1625600">
                  <a:moveTo>
                    <a:pt x="0" y="0"/>
                  </a:moveTo>
                  <a:lnTo>
                    <a:pt x="3596640" y="0"/>
                  </a:lnTo>
                  <a:lnTo>
                    <a:pt x="359664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509" y="3630929"/>
            <a:ext cx="3596640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38530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159" y="5250179"/>
            <a:ext cx="3609340" cy="1640839"/>
            <a:chOff x="518159" y="5250179"/>
            <a:chExt cx="3609340" cy="1640839"/>
          </a:xfrm>
        </p:grpSpPr>
        <p:sp>
          <p:nvSpPr>
            <p:cNvPr id="10" name="object 10"/>
            <p:cNvSpPr/>
            <p:nvPr/>
          </p:nvSpPr>
          <p:spPr>
            <a:xfrm>
              <a:off x="524509" y="5256529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40">
                  <a:moveTo>
                    <a:pt x="3596640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596640" y="1628139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509" y="5256529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40">
                  <a:moveTo>
                    <a:pt x="0" y="0"/>
                  </a:moveTo>
                  <a:lnTo>
                    <a:pt x="3596640" y="0"/>
                  </a:lnTo>
                  <a:lnTo>
                    <a:pt x="3596640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4509" y="5256529"/>
            <a:ext cx="3596640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73150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159" y="6875780"/>
            <a:ext cx="3609340" cy="1640839"/>
            <a:chOff x="518159" y="6875780"/>
            <a:chExt cx="3609340" cy="1640839"/>
          </a:xfrm>
        </p:grpSpPr>
        <p:sp>
          <p:nvSpPr>
            <p:cNvPr id="14" name="object 14"/>
            <p:cNvSpPr/>
            <p:nvPr/>
          </p:nvSpPr>
          <p:spPr>
            <a:xfrm>
              <a:off x="524509" y="6882130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40">
                  <a:moveTo>
                    <a:pt x="3596640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325228" y="1628140"/>
                  </a:lnTo>
                  <a:lnTo>
                    <a:pt x="3374015" y="1623767"/>
                  </a:lnTo>
                  <a:lnTo>
                    <a:pt x="3419933" y="1611159"/>
                  </a:lnTo>
                  <a:lnTo>
                    <a:pt x="3462215" y="1591084"/>
                  </a:lnTo>
                  <a:lnTo>
                    <a:pt x="3500096" y="1564307"/>
                  </a:lnTo>
                  <a:lnTo>
                    <a:pt x="3532807" y="1531596"/>
                  </a:lnTo>
                  <a:lnTo>
                    <a:pt x="3559584" y="1493715"/>
                  </a:lnTo>
                  <a:lnTo>
                    <a:pt x="3579659" y="1451433"/>
                  </a:lnTo>
                  <a:lnTo>
                    <a:pt x="3592267" y="1405515"/>
                  </a:lnTo>
                  <a:lnTo>
                    <a:pt x="3596640" y="1356728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509" y="6882130"/>
              <a:ext cx="3596640" cy="1628139"/>
            </a:xfrm>
            <a:custGeom>
              <a:avLst/>
              <a:gdLst/>
              <a:ahLst/>
              <a:cxnLst/>
              <a:rect l="l" t="t" r="r" b="b"/>
              <a:pathLst>
                <a:path w="3596640" h="1628140">
                  <a:moveTo>
                    <a:pt x="332522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596640" y="0"/>
                  </a:lnTo>
                  <a:lnTo>
                    <a:pt x="3596640" y="1356728"/>
                  </a:lnTo>
                  <a:lnTo>
                    <a:pt x="3592267" y="1405515"/>
                  </a:lnTo>
                  <a:lnTo>
                    <a:pt x="3579659" y="1451433"/>
                  </a:lnTo>
                  <a:lnTo>
                    <a:pt x="3559584" y="1493715"/>
                  </a:lnTo>
                  <a:lnTo>
                    <a:pt x="3532807" y="1531596"/>
                  </a:lnTo>
                  <a:lnTo>
                    <a:pt x="3500096" y="1564307"/>
                  </a:lnTo>
                  <a:lnTo>
                    <a:pt x="3462215" y="1591084"/>
                  </a:lnTo>
                  <a:lnTo>
                    <a:pt x="3419933" y="1611159"/>
                  </a:lnTo>
                  <a:lnTo>
                    <a:pt x="3374015" y="1623767"/>
                  </a:lnTo>
                  <a:lnTo>
                    <a:pt x="3325228" y="1628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73452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3933" y="1169903"/>
            <a:ext cx="13216255" cy="175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00"/>
              </a:spcBef>
              <a:tabLst>
                <a:tab pos="3343910" algn="l"/>
                <a:tab pos="4453890" algn="l"/>
                <a:tab pos="9218930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2969895">
              <a:lnSpc>
                <a:spcPct val="100000"/>
              </a:lnSpc>
            </a:pPr>
            <a:r>
              <a:rPr sz="2000" spc="-125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b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5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ea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840" y="4996179"/>
            <a:ext cx="7127227" cy="199897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00989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114280" y="7536184"/>
            <a:ext cx="1897380" cy="698500"/>
            <a:chOff x="10114280" y="7536184"/>
            <a:chExt cx="1897380" cy="698500"/>
          </a:xfrm>
        </p:grpSpPr>
        <p:sp>
          <p:nvSpPr>
            <p:cNvPr id="22" name="object 22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473575" y="305275"/>
            <a:ext cx="65474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.shape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9260" y="3540760"/>
            <a:ext cx="11356327" cy="53085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9259" y="4201159"/>
            <a:ext cx="11356327" cy="6959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913" y="1168247"/>
            <a:ext cx="12825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13077" y="1996439"/>
            <a:ext cx="3614420" cy="1640839"/>
            <a:chOff x="513077" y="1996439"/>
            <a:chExt cx="3614420" cy="1640839"/>
          </a:xfrm>
        </p:grpSpPr>
        <p:sp>
          <p:nvSpPr>
            <p:cNvPr id="5" name="object 5"/>
            <p:cNvSpPr/>
            <p:nvPr/>
          </p:nvSpPr>
          <p:spPr>
            <a:xfrm>
              <a:off x="519427" y="200278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39">
                  <a:moveTo>
                    <a:pt x="333030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601719" y="1628139"/>
                  </a:lnTo>
                  <a:lnTo>
                    <a:pt x="3601719" y="271411"/>
                  </a:lnTo>
                  <a:lnTo>
                    <a:pt x="3597347" y="222624"/>
                  </a:lnTo>
                  <a:lnTo>
                    <a:pt x="3584739" y="176706"/>
                  </a:lnTo>
                  <a:lnTo>
                    <a:pt x="3564664" y="134424"/>
                  </a:lnTo>
                  <a:lnTo>
                    <a:pt x="3537887" y="96543"/>
                  </a:lnTo>
                  <a:lnTo>
                    <a:pt x="3505176" y="63832"/>
                  </a:lnTo>
                  <a:lnTo>
                    <a:pt x="3467295" y="37055"/>
                  </a:lnTo>
                  <a:lnTo>
                    <a:pt x="3425013" y="16980"/>
                  </a:lnTo>
                  <a:lnTo>
                    <a:pt x="3379095" y="4372"/>
                  </a:lnTo>
                  <a:lnTo>
                    <a:pt x="333030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427" y="200278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39">
                  <a:moveTo>
                    <a:pt x="271411" y="0"/>
                  </a:moveTo>
                  <a:lnTo>
                    <a:pt x="3330308" y="0"/>
                  </a:lnTo>
                  <a:lnTo>
                    <a:pt x="3379095" y="4372"/>
                  </a:lnTo>
                  <a:lnTo>
                    <a:pt x="3425013" y="16980"/>
                  </a:lnTo>
                  <a:lnTo>
                    <a:pt x="3467295" y="37055"/>
                  </a:lnTo>
                  <a:lnTo>
                    <a:pt x="3505176" y="63832"/>
                  </a:lnTo>
                  <a:lnTo>
                    <a:pt x="3537887" y="96543"/>
                  </a:lnTo>
                  <a:lnTo>
                    <a:pt x="3564664" y="134424"/>
                  </a:lnTo>
                  <a:lnTo>
                    <a:pt x="3584739" y="176706"/>
                  </a:lnTo>
                  <a:lnTo>
                    <a:pt x="3597347" y="222624"/>
                  </a:lnTo>
                  <a:lnTo>
                    <a:pt x="3601719" y="271411"/>
                  </a:lnTo>
                  <a:lnTo>
                    <a:pt x="360171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1661" y="2593633"/>
            <a:ext cx="159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3080" y="3624579"/>
            <a:ext cx="3614420" cy="1638300"/>
            <a:chOff x="513080" y="3624579"/>
            <a:chExt cx="3614420" cy="1638300"/>
          </a:xfrm>
        </p:grpSpPr>
        <p:sp>
          <p:nvSpPr>
            <p:cNvPr id="9" name="object 9"/>
            <p:cNvSpPr/>
            <p:nvPr/>
          </p:nvSpPr>
          <p:spPr>
            <a:xfrm>
              <a:off x="519430" y="3630929"/>
              <a:ext cx="3601720" cy="1625600"/>
            </a:xfrm>
            <a:custGeom>
              <a:avLst/>
              <a:gdLst/>
              <a:ahLst/>
              <a:cxnLst/>
              <a:rect l="l" t="t" r="r" b="b"/>
              <a:pathLst>
                <a:path w="3601720" h="1625600">
                  <a:moveTo>
                    <a:pt x="360172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601720" y="1625600"/>
                  </a:lnTo>
                  <a:lnTo>
                    <a:pt x="360172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430" y="3630929"/>
              <a:ext cx="3601720" cy="1625600"/>
            </a:xfrm>
            <a:custGeom>
              <a:avLst/>
              <a:gdLst/>
              <a:ahLst/>
              <a:cxnLst/>
              <a:rect l="l" t="t" r="r" b="b"/>
              <a:pathLst>
                <a:path w="3601720" h="1625600">
                  <a:moveTo>
                    <a:pt x="0" y="0"/>
                  </a:moveTo>
                  <a:lnTo>
                    <a:pt x="3601720" y="0"/>
                  </a:lnTo>
                  <a:lnTo>
                    <a:pt x="360172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9430" y="3630929"/>
            <a:ext cx="3601720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41069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080" y="5250179"/>
            <a:ext cx="3614420" cy="1640839"/>
            <a:chOff x="513080" y="5250179"/>
            <a:chExt cx="3614420" cy="1640839"/>
          </a:xfrm>
        </p:grpSpPr>
        <p:sp>
          <p:nvSpPr>
            <p:cNvPr id="13" name="object 13"/>
            <p:cNvSpPr/>
            <p:nvPr/>
          </p:nvSpPr>
          <p:spPr>
            <a:xfrm>
              <a:off x="519430" y="525652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601720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601720" y="1628139"/>
                  </a:lnTo>
                  <a:lnTo>
                    <a:pt x="360172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" y="5256529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0" y="0"/>
                  </a:moveTo>
                  <a:lnTo>
                    <a:pt x="3601720" y="0"/>
                  </a:lnTo>
                  <a:lnTo>
                    <a:pt x="3601720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430" y="5256529"/>
            <a:ext cx="3601720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75690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3082" y="6875780"/>
            <a:ext cx="3614420" cy="1640839"/>
            <a:chOff x="513082" y="6875780"/>
            <a:chExt cx="3614420" cy="1640839"/>
          </a:xfrm>
        </p:grpSpPr>
        <p:sp>
          <p:nvSpPr>
            <p:cNvPr id="17" name="object 17"/>
            <p:cNvSpPr/>
            <p:nvPr/>
          </p:nvSpPr>
          <p:spPr>
            <a:xfrm>
              <a:off x="519432" y="6882130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60171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330308" y="1628140"/>
                  </a:lnTo>
                  <a:lnTo>
                    <a:pt x="3379095" y="1623767"/>
                  </a:lnTo>
                  <a:lnTo>
                    <a:pt x="3425013" y="1611159"/>
                  </a:lnTo>
                  <a:lnTo>
                    <a:pt x="3467295" y="1591084"/>
                  </a:lnTo>
                  <a:lnTo>
                    <a:pt x="3505176" y="1564307"/>
                  </a:lnTo>
                  <a:lnTo>
                    <a:pt x="3537887" y="1531596"/>
                  </a:lnTo>
                  <a:lnTo>
                    <a:pt x="3564664" y="1493715"/>
                  </a:lnTo>
                  <a:lnTo>
                    <a:pt x="3584739" y="1451433"/>
                  </a:lnTo>
                  <a:lnTo>
                    <a:pt x="3597347" y="1405515"/>
                  </a:lnTo>
                  <a:lnTo>
                    <a:pt x="3601719" y="1356728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432" y="6882130"/>
              <a:ext cx="3601720" cy="1628139"/>
            </a:xfrm>
            <a:custGeom>
              <a:avLst/>
              <a:gdLst/>
              <a:ahLst/>
              <a:cxnLst/>
              <a:rect l="l" t="t" r="r" b="b"/>
              <a:pathLst>
                <a:path w="3601720" h="1628140">
                  <a:moveTo>
                    <a:pt x="333030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601719" y="0"/>
                  </a:lnTo>
                  <a:lnTo>
                    <a:pt x="3601719" y="1356728"/>
                  </a:lnTo>
                  <a:lnTo>
                    <a:pt x="3597347" y="1405515"/>
                  </a:lnTo>
                  <a:lnTo>
                    <a:pt x="3584739" y="1451433"/>
                  </a:lnTo>
                  <a:lnTo>
                    <a:pt x="3564664" y="1493715"/>
                  </a:lnTo>
                  <a:lnTo>
                    <a:pt x="3537887" y="1531596"/>
                  </a:lnTo>
                  <a:lnTo>
                    <a:pt x="3505176" y="1564307"/>
                  </a:lnTo>
                  <a:lnTo>
                    <a:pt x="3467295" y="1591084"/>
                  </a:lnTo>
                  <a:lnTo>
                    <a:pt x="3425013" y="1611159"/>
                  </a:lnTo>
                  <a:lnTo>
                    <a:pt x="3379095" y="1623767"/>
                  </a:lnTo>
                  <a:lnTo>
                    <a:pt x="3330308" y="1628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1180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1522" y="2229771"/>
            <a:ext cx="1074229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spc="-55" dirty="0">
                <a:latin typeface="Times New Roman"/>
                <a:cs typeface="Times New Roman"/>
              </a:rPr>
              <a:t>It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gives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total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num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ber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lem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ents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in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array.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It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equal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to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product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lem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ents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shape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tup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le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27650" y="6346857"/>
            <a:ext cx="2012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 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9972" y="6346857"/>
            <a:ext cx="1725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 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6976" y="5695094"/>
            <a:ext cx="307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22368" y="5695094"/>
            <a:ext cx="3220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03540" y="7536184"/>
            <a:ext cx="1897380" cy="698500"/>
            <a:chOff x="8003540" y="7536184"/>
            <a:chExt cx="1897380" cy="698500"/>
          </a:xfrm>
        </p:grpSpPr>
        <p:sp>
          <p:nvSpPr>
            <p:cNvPr id="26" name="object 26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2063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671725" y="305275"/>
            <a:ext cx="6210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.size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2679" y="3022600"/>
            <a:ext cx="4264647" cy="26974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2721" y="3027680"/>
            <a:ext cx="4257026" cy="26923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913" y="1168247"/>
            <a:ext cx="12825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53719" y="1996439"/>
            <a:ext cx="3573779" cy="1640839"/>
            <a:chOff x="553719" y="1996439"/>
            <a:chExt cx="3573779" cy="1640839"/>
          </a:xfrm>
        </p:grpSpPr>
        <p:sp>
          <p:nvSpPr>
            <p:cNvPr id="5" name="object 5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328966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271411"/>
                  </a:lnTo>
                  <a:lnTo>
                    <a:pt x="3556707" y="222624"/>
                  </a:lnTo>
                  <a:lnTo>
                    <a:pt x="3544099" y="176706"/>
                  </a:lnTo>
                  <a:lnTo>
                    <a:pt x="3524024" y="134424"/>
                  </a:lnTo>
                  <a:lnTo>
                    <a:pt x="3497247" y="96543"/>
                  </a:lnTo>
                  <a:lnTo>
                    <a:pt x="3464536" y="63832"/>
                  </a:lnTo>
                  <a:lnTo>
                    <a:pt x="3426655" y="37055"/>
                  </a:lnTo>
                  <a:lnTo>
                    <a:pt x="3384373" y="16980"/>
                  </a:lnTo>
                  <a:lnTo>
                    <a:pt x="3338455" y="4372"/>
                  </a:lnTo>
                  <a:lnTo>
                    <a:pt x="32896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271411" y="0"/>
                  </a:moveTo>
                  <a:lnTo>
                    <a:pt x="3289668" y="0"/>
                  </a:lnTo>
                  <a:lnTo>
                    <a:pt x="3338455" y="4372"/>
                  </a:lnTo>
                  <a:lnTo>
                    <a:pt x="3384373" y="16980"/>
                  </a:lnTo>
                  <a:lnTo>
                    <a:pt x="3426655" y="37055"/>
                  </a:lnTo>
                  <a:lnTo>
                    <a:pt x="3464536" y="63832"/>
                  </a:lnTo>
                  <a:lnTo>
                    <a:pt x="3497247" y="96543"/>
                  </a:lnTo>
                  <a:lnTo>
                    <a:pt x="3524024" y="134424"/>
                  </a:lnTo>
                  <a:lnTo>
                    <a:pt x="3544099" y="176706"/>
                  </a:lnTo>
                  <a:lnTo>
                    <a:pt x="3556707" y="222624"/>
                  </a:lnTo>
                  <a:lnTo>
                    <a:pt x="3561079" y="271411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3038" y="2593633"/>
            <a:ext cx="159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719" y="3624579"/>
            <a:ext cx="3573779" cy="1638300"/>
            <a:chOff x="553719" y="3624579"/>
            <a:chExt cx="3573779" cy="1638300"/>
          </a:xfrm>
        </p:grpSpPr>
        <p:sp>
          <p:nvSpPr>
            <p:cNvPr id="9" name="object 9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3561079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561079" y="1625600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0" y="0"/>
                  </a:moveTo>
                  <a:lnTo>
                    <a:pt x="3561079" y="0"/>
                  </a:lnTo>
                  <a:lnTo>
                    <a:pt x="3561079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0069" y="3630929"/>
            <a:ext cx="3561079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22019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719" y="5250179"/>
            <a:ext cx="3573779" cy="1640839"/>
            <a:chOff x="553719" y="5250179"/>
            <a:chExt cx="3573779" cy="1640839"/>
          </a:xfrm>
        </p:grpSpPr>
        <p:sp>
          <p:nvSpPr>
            <p:cNvPr id="13" name="object 13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0" y="0"/>
                  </a:moveTo>
                  <a:lnTo>
                    <a:pt x="3561079" y="0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0069" y="5256529"/>
            <a:ext cx="3561079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56640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3719" y="6875780"/>
            <a:ext cx="3573779" cy="1640839"/>
            <a:chOff x="553719" y="6875780"/>
            <a:chExt cx="3573779" cy="1640839"/>
          </a:xfrm>
        </p:grpSpPr>
        <p:sp>
          <p:nvSpPr>
            <p:cNvPr id="17" name="object 17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289668" y="1628140"/>
                  </a:lnTo>
                  <a:lnTo>
                    <a:pt x="3338455" y="1623767"/>
                  </a:lnTo>
                  <a:lnTo>
                    <a:pt x="3384373" y="1611159"/>
                  </a:lnTo>
                  <a:lnTo>
                    <a:pt x="3426655" y="1591084"/>
                  </a:lnTo>
                  <a:lnTo>
                    <a:pt x="3464536" y="1564307"/>
                  </a:lnTo>
                  <a:lnTo>
                    <a:pt x="3497247" y="1531596"/>
                  </a:lnTo>
                  <a:lnTo>
                    <a:pt x="3524024" y="1493715"/>
                  </a:lnTo>
                  <a:lnTo>
                    <a:pt x="3544099" y="1451433"/>
                  </a:lnTo>
                  <a:lnTo>
                    <a:pt x="3556707" y="1405515"/>
                  </a:lnTo>
                  <a:lnTo>
                    <a:pt x="3561079" y="1356728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28966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561079" y="0"/>
                  </a:lnTo>
                  <a:lnTo>
                    <a:pt x="3561079" y="1356728"/>
                  </a:lnTo>
                  <a:lnTo>
                    <a:pt x="3556707" y="1405515"/>
                  </a:lnTo>
                  <a:lnTo>
                    <a:pt x="3544099" y="1451433"/>
                  </a:lnTo>
                  <a:lnTo>
                    <a:pt x="3524024" y="1493715"/>
                  </a:lnTo>
                  <a:lnTo>
                    <a:pt x="3497247" y="1531596"/>
                  </a:lnTo>
                  <a:lnTo>
                    <a:pt x="3464536" y="1564307"/>
                  </a:lnTo>
                  <a:lnTo>
                    <a:pt x="3426655" y="1591084"/>
                  </a:lnTo>
                  <a:lnTo>
                    <a:pt x="3384373" y="1611159"/>
                  </a:lnTo>
                  <a:lnTo>
                    <a:pt x="3338455" y="1623767"/>
                  </a:lnTo>
                  <a:lnTo>
                    <a:pt x="3289668" y="162814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2557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1309" y="2229771"/>
            <a:ext cx="1061656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spc="-18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x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up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u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  s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ize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279" y="5135879"/>
            <a:ext cx="8150847" cy="214629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00989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114280" y="7536184"/>
            <a:ext cx="1897380" cy="698500"/>
            <a:chOff x="10114280" y="7536184"/>
            <a:chExt cx="1897380" cy="698500"/>
          </a:xfrm>
        </p:grpSpPr>
        <p:sp>
          <p:nvSpPr>
            <p:cNvPr id="25" name="object 25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671725" y="305275"/>
            <a:ext cx="6210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.size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000" y="3027680"/>
            <a:ext cx="7127227" cy="19989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913" y="1168247"/>
            <a:ext cx="12825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35941" y="1996439"/>
            <a:ext cx="3591560" cy="1640839"/>
            <a:chOff x="535941" y="1996439"/>
            <a:chExt cx="3591560" cy="1640839"/>
          </a:xfrm>
        </p:grpSpPr>
        <p:sp>
          <p:nvSpPr>
            <p:cNvPr id="5" name="object 5"/>
            <p:cNvSpPr/>
            <p:nvPr/>
          </p:nvSpPr>
          <p:spPr>
            <a:xfrm>
              <a:off x="542291" y="2002789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39">
                  <a:moveTo>
                    <a:pt x="330744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578859" y="1628139"/>
                  </a:lnTo>
                  <a:lnTo>
                    <a:pt x="3578859" y="271411"/>
                  </a:lnTo>
                  <a:lnTo>
                    <a:pt x="3574487" y="222624"/>
                  </a:lnTo>
                  <a:lnTo>
                    <a:pt x="3561879" y="176706"/>
                  </a:lnTo>
                  <a:lnTo>
                    <a:pt x="3541804" y="134424"/>
                  </a:lnTo>
                  <a:lnTo>
                    <a:pt x="3515027" y="96543"/>
                  </a:lnTo>
                  <a:lnTo>
                    <a:pt x="3482316" y="63832"/>
                  </a:lnTo>
                  <a:lnTo>
                    <a:pt x="3444435" y="37055"/>
                  </a:lnTo>
                  <a:lnTo>
                    <a:pt x="3402153" y="16980"/>
                  </a:lnTo>
                  <a:lnTo>
                    <a:pt x="3356235" y="4372"/>
                  </a:lnTo>
                  <a:lnTo>
                    <a:pt x="330744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291" y="2002789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39">
                  <a:moveTo>
                    <a:pt x="271411" y="0"/>
                  </a:moveTo>
                  <a:lnTo>
                    <a:pt x="3307448" y="0"/>
                  </a:lnTo>
                  <a:lnTo>
                    <a:pt x="3356235" y="4372"/>
                  </a:lnTo>
                  <a:lnTo>
                    <a:pt x="3402153" y="16980"/>
                  </a:lnTo>
                  <a:lnTo>
                    <a:pt x="3444435" y="37055"/>
                  </a:lnTo>
                  <a:lnTo>
                    <a:pt x="3482316" y="63832"/>
                  </a:lnTo>
                  <a:lnTo>
                    <a:pt x="3515027" y="96543"/>
                  </a:lnTo>
                  <a:lnTo>
                    <a:pt x="3541804" y="134424"/>
                  </a:lnTo>
                  <a:lnTo>
                    <a:pt x="3561879" y="176706"/>
                  </a:lnTo>
                  <a:lnTo>
                    <a:pt x="3574487" y="222624"/>
                  </a:lnTo>
                  <a:lnTo>
                    <a:pt x="3578859" y="271411"/>
                  </a:lnTo>
                  <a:lnTo>
                    <a:pt x="357885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1804" y="2593633"/>
            <a:ext cx="159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5940" y="3624579"/>
            <a:ext cx="3591560" cy="3266440"/>
            <a:chOff x="535940" y="3624579"/>
            <a:chExt cx="3591560" cy="3266440"/>
          </a:xfrm>
        </p:grpSpPr>
        <p:sp>
          <p:nvSpPr>
            <p:cNvPr id="9" name="object 9"/>
            <p:cNvSpPr/>
            <p:nvPr/>
          </p:nvSpPr>
          <p:spPr>
            <a:xfrm>
              <a:off x="542290" y="3630929"/>
              <a:ext cx="3578860" cy="1625600"/>
            </a:xfrm>
            <a:custGeom>
              <a:avLst/>
              <a:gdLst/>
              <a:ahLst/>
              <a:cxnLst/>
              <a:rect l="l" t="t" r="r" b="b"/>
              <a:pathLst>
                <a:path w="3578860" h="1625600">
                  <a:moveTo>
                    <a:pt x="357886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578860" y="1625600"/>
                  </a:lnTo>
                  <a:lnTo>
                    <a:pt x="35788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290" y="3630929"/>
              <a:ext cx="3578860" cy="1625600"/>
            </a:xfrm>
            <a:custGeom>
              <a:avLst/>
              <a:gdLst/>
              <a:ahLst/>
              <a:cxnLst/>
              <a:rect l="l" t="t" r="r" b="b"/>
              <a:pathLst>
                <a:path w="3578860" h="1625600">
                  <a:moveTo>
                    <a:pt x="0" y="0"/>
                  </a:moveTo>
                  <a:lnTo>
                    <a:pt x="3578860" y="0"/>
                  </a:lnTo>
                  <a:lnTo>
                    <a:pt x="357886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290" y="5256529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40">
                  <a:moveTo>
                    <a:pt x="3578860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578860" y="1628139"/>
                  </a:lnTo>
                  <a:lnTo>
                    <a:pt x="35788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290" y="5256529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40">
                  <a:moveTo>
                    <a:pt x="0" y="0"/>
                  </a:moveTo>
                  <a:lnTo>
                    <a:pt x="3578860" y="0"/>
                  </a:lnTo>
                  <a:lnTo>
                    <a:pt x="3578860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2290" y="3630929"/>
            <a:ext cx="3578860" cy="325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28369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062990">
              <a:lnSpc>
                <a:spcPct val="100000"/>
              </a:lnSpc>
              <a:spcBef>
                <a:spcPts val="188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5938" y="6875780"/>
            <a:ext cx="3591560" cy="1640839"/>
            <a:chOff x="535938" y="6875780"/>
            <a:chExt cx="3591560" cy="1640839"/>
          </a:xfrm>
        </p:grpSpPr>
        <p:sp>
          <p:nvSpPr>
            <p:cNvPr id="15" name="object 15"/>
            <p:cNvSpPr/>
            <p:nvPr/>
          </p:nvSpPr>
          <p:spPr>
            <a:xfrm>
              <a:off x="542288" y="6882130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40">
                  <a:moveTo>
                    <a:pt x="357885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307448" y="1628140"/>
                  </a:lnTo>
                  <a:lnTo>
                    <a:pt x="3356235" y="1623767"/>
                  </a:lnTo>
                  <a:lnTo>
                    <a:pt x="3402153" y="1611159"/>
                  </a:lnTo>
                  <a:lnTo>
                    <a:pt x="3444435" y="1591084"/>
                  </a:lnTo>
                  <a:lnTo>
                    <a:pt x="3482316" y="1564307"/>
                  </a:lnTo>
                  <a:lnTo>
                    <a:pt x="3515027" y="1531596"/>
                  </a:lnTo>
                  <a:lnTo>
                    <a:pt x="3541804" y="1493715"/>
                  </a:lnTo>
                  <a:lnTo>
                    <a:pt x="3561879" y="1451433"/>
                  </a:lnTo>
                  <a:lnTo>
                    <a:pt x="3574487" y="1405515"/>
                  </a:lnTo>
                  <a:lnTo>
                    <a:pt x="3578859" y="1356728"/>
                  </a:lnTo>
                  <a:lnTo>
                    <a:pt x="3578859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288" y="6882130"/>
              <a:ext cx="3578860" cy="1628139"/>
            </a:xfrm>
            <a:custGeom>
              <a:avLst/>
              <a:gdLst/>
              <a:ahLst/>
              <a:cxnLst/>
              <a:rect l="l" t="t" r="r" b="b"/>
              <a:pathLst>
                <a:path w="3578860" h="1628140">
                  <a:moveTo>
                    <a:pt x="330744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578859" y="0"/>
                  </a:lnTo>
                  <a:lnTo>
                    <a:pt x="3578859" y="1356728"/>
                  </a:lnTo>
                  <a:lnTo>
                    <a:pt x="3574487" y="1405515"/>
                  </a:lnTo>
                  <a:lnTo>
                    <a:pt x="3561879" y="1451433"/>
                  </a:lnTo>
                  <a:lnTo>
                    <a:pt x="3541804" y="1493715"/>
                  </a:lnTo>
                  <a:lnTo>
                    <a:pt x="3515027" y="1531596"/>
                  </a:lnTo>
                  <a:lnTo>
                    <a:pt x="3482316" y="1564307"/>
                  </a:lnTo>
                  <a:lnTo>
                    <a:pt x="3444435" y="1591084"/>
                  </a:lnTo>
                  <a:lnTo>
                    <a:pt x="3402153" y="1611159"/>
                  </a:lnTo>
                  <a:lnTo>
                    <a:pt x="3356235" y="1623767"/>
                  </a:lnTo>
                  <a:lnTo>
                    <a:pt x="3307448" y="1628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3864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1506" y="2229771"/>
            <a:ext cx="1003236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-330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b</a:t>
            </a:r>
            <a:r>
              <a:rPr sz="2000" spc="-60" dirty="0">
                <a:latin typeface="Times New Roman"/>
                <a:cs typeface="Times New Roman"/>
              </a:rPr>
              <a:t>j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d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b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20" dirty="0">
                <a:latin typeface="Times New Roman"/>
                <a:cs typeface="Times New Roman"/>
              </a:rPr>
              <a:t> b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29" dirty="0">
                <a:latin typeface="Times New Roman"/>
                <a:cs typeface="Times New Roman"/>
              </a:rPr>
              <a:t>ea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  </a:t>
            </a:r>
            <a:r>
              <a:rPr sz="2000" spc="90" dirty="0">
                <a:latin typeface="Times New Roman"/>
                <a:cs typeface="Times New Roman"/>
              </a:rPr>
              <a:t>specified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using</a:t>
            </a:r>
            <a:r>
              <a:rPr sz="2000" spc="120" dirty="0">
                <a:latin typeface="Times New Roman"/>
                <a:cs typeface="Times New Roman"/>
              </a:rPr>
              <a:t> Python.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40" y="3517900"/>
            <a:ext cx="3413759" cy="153669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0551159" y="3004821"/>
            <a:ext cx="3700779" cy="2042160"/>
            <a:chOff x="10551159" y="3004821"/>
            <a:chExt cx="3700779" cy="2042160"/>
          </a:xfrm>
        </p:grpSpPr>
        <p:sp>
          <p:nvSpPr>
            <p:cNvPr id="21" name="object 21"/>
            <p:cNvSpPr/>
            <p:nvPr/>
          </p:nvSpPr>
          <p:spPr>
            <a:xfrm>
              <a:off x="10557509" y="3514089"/>
              <a:ext cx="3185160" cy="1508760"/>
            </a:xfrm>
            <a:custGeom>
              <a:avLst/>
              <a:gdLst/>
              <a:ahLst/>
              <a:cxnLst/>
              <a:rect l="l" t="t" r="r" b="b"/>
              <a:pathLst>
                <a:path w="3185159" h="1508760">
                  <a:moveTo>
                    <a:pt x="3185159" y="0"/>
                  </a:moveTo>
                  <a:lnTo>
                    <a:pt x="0" y="0"/>
                  </a:lnTo>
                  <a:lnTo>
                    <a:pt x="0" y="1508760"/>
                  </a:lnTo>
                  <a:lnTo>
                    <a:pt x="3185159" y="1508760"/>
                  </a:lnTo>
                  <a:lnTo>
                    <a:pt x="3185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42669" y="3011171"/>
              <a:ext cx="502920" cy="2011680"/>
            </a:xfrm>
            <a:custGeom>
              <a:avLst/>
              <a:gdLst/>
              <a:ahLst/>
              <a:cxnLst/>
              <a:rect l="l" t="t" r="r" b="b"/>
              <a:pathLst>
                <a:path w="502919" h="2011679">
                  <a:moveTo>
                    <a:pt x="502920" y="0"/>
                  </a:moveTo>
                  <a:lnTo>
                    <a:pt x="0" y="502920"/>
                  </a:lnTo>
                  <a:lnTo>
                    <a:pt x="0" y="2011680"/>
                  </a:lnTo>
                  <a:lnTo>
                    <a:pt x="502920" y="150876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57509" y="3011171"/>
              <a:ext cx="3688079" cy="502920"/>
            </a:xfrm>
            <a:custGeom>
              <a:avLst/>
              <a:gdLst/>
              <a:ahLst/>
              <a:cxnLst/>
              <a:rect l="l" t="t" r="r" b="b"/>
              <a:pathLst>
                <a:path w="3688080" h="502920">
                  <a:moveTo>
                    <a:pt x="3688079" y="0"/>
                  </a:moveTo>
                  <a:lnTo>
                    <a:pt x="502920" y="0"/>
                  </a:lnTo>
                  <a:lnTo>
                    <a:pt x="0" y="502920"/>
                  </a:lnTo>
                  <a:lnTo>
                    <a:pt x="3185160" y="502920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57509" y="3011171"/>
              <a:ext cx="3688079" cy="2011680"/>
            </a:xfrm>
            <a:custGeom>
              <a:avLst/>
              <a:gdLst/>
              <a:ahLst/>
              <a:cxnLst/>
              <a:rect l="l" t="t" r="r" b="b"/>
              <a:pathLst>
                <a:path w="3688080" h="2011679">
                  <a:moveTo>
                    <a:pt x="0" y="502920"/>
                  </a:moveTo>
                  <a:lnTo>
                    <a:pt x="502920" y="0"/>
                  </a:lnTo>
                  <a:lnTo>
                    <a:pt x="3688079" y="0"/>
                  </a:lnTo>
                  <a:lnTo>
                    <a:pt x="3688079" y="1508760"/>
                  </a:lnTo>
                  <a:lnTo>
                    <a:pt x="3185160" y="2011680"/>
                  </a:lnTo>
                  <a:lnTo>
                    <a:pt x="0" y="2011680"/>
                  </a:lnTo>
                  <a:lnTo>
                    <a:pt x="0" y="502920"/>
                  </a:lnTo>
                  <a:close/>
                </a:path>
                <a:path w="3688080" h="2011679">
                  <a:moveTo>
                    <a:pt x="0" y="502920"/>
                  </a:moveTo>
                  <a:lnTo>
                    <a:pt x="3185160" y="502920"/>
                  </a:lnTo>
                  <a:lnTo>
                    <a:pt x="3688079" y="0"/>
                  </a:lnTo>
                </a:path>
                <a:path w="3688080" h="2011679">
                  <a:moveTo>
                    <a:pt x="3185160" y="502920"/>
                  </a:moveTo>
                  <a:lnTo>
                    <a:pt x="3185160" y="2011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5259" y="3553459"/>
              <a:ext cx="0" cy="1493520"/>
            </a:xfrm>
            <a:custGeom>
              <a:avLst/>
              <a:gdLst/>
              <a:ahLst/>
              <a:cxnLst/>
              <a:rect l="l" t="t" r="r" b="b"/>
              <a:pathLst>
                <a:path h="1493520">
                  <a:moveTo>
                    <a:pt x="0" y="0"/>
                  </a:moveTo>
                  <a:lnTo>
                    <a:pt x="0" y="149310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40639" y="3517899"/>
              <a:ext cx="0" cy="1493520"/>
            </a:xfrm>
            <a:custGeom>
              <a:avLst/>
              <a:gdLst/>
              <a:ahLst/>
              <a:cxnLst/>
              <a:rect l="l" t="t" r="r" b="b"/>
              <a:pathLst>
                <a:path h="1493520">
                  <a:moveTo>
                    <a:pt x="0" y="0"/>
                  </a:moveTo>
                  <a:lnTo>
                    <a:pt x="0" y="149310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43659" y="3241039"/>
              <a:ext cx="0" cy="1493520"/>
            </a:xfrm>
            <a:custGeom>
              <a:avLst/>
              <a:gdLst/>
              <a:ahLst/>
              <a:cxnLst/>
              <a:rect l="l" t="t" r="r" b="b"/>
              <a:pathLst>
                <a:path h="1493520">
                  <a:moveTo>
                    <a:pt x="0" y="0"/>
                  </a:moveTo>
                  <a:lnTo>
                    <a:pt x="0" y="149310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45799" y="3241039"/>
              <a:ext cx="3196590" cy="0"/>
            </a:xfrm>
            <a:custGeom>
              <a:avLst/>
              <a:gdLst/>
              <a:ahLst/>
              <a:cxnLst/>
              <a:rect l="l" t="t" r="r" b="b"/>
              <a:pathLst>
                <a:path w="3196590">
                  <a:moveTo>
                    <a:pt x="0" y="0"/>
                  </a:moveTo>
                  <a:lnTo>
                    <a:pt x="3196221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77314" y="3009899"/>
              <a:ext cx="406400" cy="536575"/>
            </a:xfrm>
            <a:custGeom>
              <a:avLst/>
              <a:gdLst/>
              <a:ahLst/>
              <a:cxnLst/>
              <a:rect l="l" t="t" r="r" b="b"/>
              <a:pathLst>
                <a:path w="406400" h="536575">
                  <a:moveTo>
                    <a:pt x="405968" y="0"/>
                  </a:moveTo>
                  <a:lnTo>
                    <a:pt x="0" y="536473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12699" y="3009899"/>
              <a:ext cx="448309" cy="536575"/>
            </a:xfrm>
            <a:custGeom>
              <a:avLst/>
              <a:gdLst/>
              <a:ahLst/>
              <a:cxnLst/>
              <a:rect l="l" t="t" r="r" b="b"/>
              <a:pathLst>
                <a:path w="448309" h="536575">
                  <a:moveTo>
                    <a:pt x="448182" y="0"/>
                  </a:moveTo>
                  <a:lnTo>
                    <a:pt x="0" y="536473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56239" y="4267200"/>
              <a:ext cx="3187065" cy="0"/>
            </a:xfrm>
            <a:custGeom>
              <a:avLst/>
              <a:gdLst/>
              <a:ahLst/>
              <a:cxnLst/>
              <a:rect l="l" t="t" r="r" b="b"/>
              <a:pathLst>
                <a:path w="3187065">
                  <a:moveTo>
                    <a:pt x="0" y="0"/>
                  </a:moveTo>
                  <a:lnTo>
                    <a:pt x="318659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41399" y="3764278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20">
                  <a:moveTo>
                    <a:pt x="0" y="502500"/>
                  </a:moveTo>
                  <a:lnTo>
                    <a:pt x="502500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644181" y="6651676"/>
            <a:ext cx="1543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[2.6,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4.2,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3.9]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[7.8,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3.4,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0.8]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1823" y="5240707"/>
            <a:ext cx="2730500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51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24915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[2,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29781" y="5240707"/>
            <a:ext cx="2885440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algn="ctr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7]</a:t>
            </a:r>
            <a:endParaRPr sz="2000">
              <a:latin typeface="Times New Roman"/>
              <a:cs typeface="Times New Roman"/>
            </a:endParaRPr>
          </a:p>
          <a:p>
            <a:pPr marL="485775" algn="ctr">
              <a:lnSpc>
                <a:spcPct val="100000"/>
              </a:lnSpc>
            </a:pP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[0.2,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8.1,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9.4]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03540" y="7536184"/>
            <a:ext cx="1897380" cy="698500"/>
            <a:chOff x="8003540" y="7536184"/>
            <a:chExt cx="1897380" cy="698500"/>
          </a:xfrm>
        </p:grpSpPr>
        <p:sp>
          <p:nvSpPr>
            <p:cNvPr id="37" name="object 37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989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2063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496466" y="305275"/>
            <a:ext cx="644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.dtype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913" y="1168247"/>
            <a:ext cx="12825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3385" algn="l"/>
                <a:tab pos="4063365" algn="l"/>
                <a:tab pos="882840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Numpy’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	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numpy.ndarra</a:t>
            </a: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ttr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6809" y="2030724"/>
            <a:ext cx="12207240" cy="6408420"/>
          </a:xfrm>
          <a:custGeom>
            <a:avLst/>
            <a:gdLst/>
            <a:ahLst/>
            <a:cxnLst/>
            <a:rect l="l" t="t" r="r" b="b"/>
            <a:pathLst>
              <a:path w="12207240" h="6408420">
                <a:moveTo>
                  <a:pt x="0" y="274548"/>
                </a:moveTo>
                <a:lnTo>
                  <a:pt x="4423" y="225199"/>
                </a:lnTo>
                <a:lnTo>
                  <a:pt x="17175" y="178751"/>
                </a:lnTo>
                <a:lnTo>
                  <a:pt x="37481" y="135980"/>
                </a:lnTo>
                <a:lnTo>
                  <a:pt x="64567" y="97661"/>
                </a:lnTo>
                <a:lnTo>
                  <a:pt x="97656" y="64571"/>
                </a:lnTo>
                <a:lnTo>
                  <a:pt x="135974" y="37484"/>
                </a:lnTo>
                <a:lnTo>
                  <a:pt x="178746" y="17176"/>
                </a:lnTo>
                <a:lnTo>
                  <a:pt x="225195" y="4423"/>
                </a:lnTo>
                <a:lnTo>
                  <a:pt x="274548" y="0"/>
                </a:lnTo>
                <a:lnTo>
                  <a:pt x="11932704" y="0"/>
                </a:lnTo>
                <a:lnTo>
                  <a:pt x="11982053" y="4423"/>
                </a:lnTo>
                <a:lnTo>
                  <a:pt x="12028499" y="17176"/>
                </a:lnTo>
                <a:lnTo>
                  <a:pt x="12071269" y="37484"/>
                </a:lnTo>
                <a:lnTo>
                  <a:pt x="12109585" y="64571"/>
                </a:lnTo>
                <a:lnTo>
                  <a:pt x="12142673" y="97661"/>
                </a:lnTo>
                <a:lnTo>
                  <a:pt x="12169758" y="135980"/>
                </a:lnTo>
                <a:lnTo>
                  <a:pt x="12190064" y="178751"/>
                </a:lnTo>
                <a:lnTo>
                  <a:pt x="12202816" y="225199"/>
                </a:lnTo>
                <a:lnTo>
                  <a:pt x="12207240" y="274548"/>
                </a:lnTo>
                <a:lnTo>
                  <a:pt x="12207240" y="6133884"/>
                </a:lnTo>
                <a:lnTo>
                  <a:pt x="12202816" y="6183233"/>
                </a:lnTo>
                <a:lnTo>
                  <a:pt x="12190064" y="6229679"/>
                </a:lnTo>
                <a:lnTo>
                  <a:pt x="12169758" y="6272449"/>
                </a:lnTo>
                <a:lnTo>
                  <a:pt x="12142673" y="6310765"/>
                </a:lnTo>
                <a:lnTo>
                  <a:pt x="12109585" y="6343853"/>
                </a:lnTo>
                <a:lnTo>
                  <a:pt x="12071269" y="6370938"/>
                </a:lnTo>
                <a:lnTo>
                  <a:pt x="12028499" y="6391244"/>
                </a:lnTo>
                <a:lnTo>
                  <a:pt x="11982053" y="6403996"/>
                </a:lnTo>
                <a:lnTo>
                  <a:pt x="11932704" y="6408420"/>
                </a:lnTo>
                <a:lnTo>
                  <a:pt x="274548" y="6408420"/>
                </a:lnTo>
                <a:lnTo>
                  <a:pt x="225195" y="6403996"/>
                </a:lnTo>
                <a:lnTo>
                  <a:pt x="178746" y="6391244"/>
                </a:lnTo>
                <a:lnTo>
                  <a:pt x="135974" y="6370938"/>
                </a:lnTo>
                <a:lnTo>
                  <a:pt x="97656" y="6343853"/>
                </a:lnTo>
                <a:lnTo>
                  <a:pt x="64567" y="6310765"/>
                </a:lnTo>
                <a:lnTo>
                  <a:pt x="37481" y="6272449"/>
                </a:lnTo>
                <a:lnTo>
                  <a:pt x="17175" y="6229679"/>
                </a:lnTo>
                <a:lnTo>
                  <a:pt x="4423" y="6183233"/>
                </a:lnTo>
                <a:lnTo>
                  <a:pt x="0" y="6133884"/>
                </a:lnTo>
                <a:lnTo>
                  <a:pt x="0" y="274548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53719" y="1996439"/>
            <a:ext cx="3573779" cy="1640839"/>
            <a:chOff x="553719" y="1996439"/>
            <a:chExt cx="3573779" cy="1640839"/>
          </a:xfrm>
        </p:grpSpPr>
        <p:sp>
          <p:nvSpPr>
            <p:cNvPr id="5" name="object 5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3289668" y="0"/>
                  </a:moveTo>
                  <a:lnTo>
                    <a:pt x="271411" y="0"/>
                  </a:lnTo>
                  <a:lnTo>
                    <a:pt x="222624" y="4372"/>
                  </a:lnTo>
                  <a:lnTo>
                    <a:pt x="176706" y="16980"/>
                  </a:lnTo>
                  <a:lnTo>
                    <a:pt x="134424" y="37055"/>
                  </a:lnTo>
                  <a:lnTo>
                    <a:pt x="96543" y="63832"/>
                  </a:lnTo>
                  <a:lnTo>
                    <a:pt x="63832" y="96543"/>
                  </a:lnTo>
                  <a:lnTo>
                    <a:pt x="37055" y="134424"/>
                  </a:lnTo>
                  <a:lnTo>
                    <a:pt x="16980" y="176706"/>
                  </a:lnTo>
                  <a:lnTo>
                    <a:pt x="4372" y="222624"/>
                  </a:lnTo>
                  <a:lnTo>
                    <a:pt x="0" y="271411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271411"/>
                  </a:lnTo>
                  <a:lnTo>
                    <a:pt x="3556707" y="222624"/>
                  </a:lnTo>
                  <a:lnTo>
                    <a:pt x="3544099" y="176706"/>
                  </a:lnTo>
                  <a:lnTo>
                    <a:pt x="3524024" y="134424"/>
                  </a:lnTo>
                  <a:lnTo>
                    <a:pt x="3497247" y="96543"/>
                  </a:lnTo>
                  <a:lnTo>
                    <a:pt x="3464536" y="63832"/>
                  </a:lnTo>
                  <a:lnTo>
                    <a:pt x="3426655" y="37055"/>
                  </a:lnTo>
                  <a:lnTo>
                    <a:pt x="3384373" y="16980"/>
                  </a:lnTo>
                  <a:lnTo>
                    <a:pt x="3338455" y="4372"/>
                  </a:lnTo>
                  <a:lnTo>
                    <a:pt x="32896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069" y="200278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39">
                  <a:moveTo>
                    <a:pt x="271411" y="0"/>
                  </a:moveTo>
                  <a:lnTo>
                    <a:pt x="3289668" y="0"/>
                  </a:lnTo>
                  <a:lnTo>
                    <a:pt x="3338455" y="4372"/>
                  </a:lnTo>
                  <a:lnTo>
                    <a:pt x="3384373" y="16980"/>
                  </a:lnTo>
                  <a:lnTo>
                    <a:pt x="3426655" y="37055"/>
                  </a:lnTo>
                  <a:lnTo>
                    <a:pt x="3464536" y="63832"/>
                  </a:lnTo>
                  <a:lnTo>
                    <a:pt x="3497247" y="96543"/>
                  </a:lnTo>
                  <a:lnTo>
                    <a:pt x="3524024" y="134424"/>
                  </a:lnTo>
                  <a:lnTo>
                    <a:pt x="3544099" y="176706"/>
                  </a:lnTo>
                  <a:lnTo>
                    <a:pt x="3556707" y="222624"/>
                  </a:lnTo>
                  <a:lnTo>
                    <a:pt x="3561079" y="271411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271411"/>
                  </a:lnTo>
                  <a:lnTo>
                    <a:pt x="4372" y="222624"/>
                  </a:lnTo>
                  <a:lnTo>
                    <a:pt x="16980" y="176706"/>
                  </a:lnTo>
                  <a:lnTo>
                    <a:pt x="37055" y="134424"/>
                  </a:lnTo>
                  <a:lnTo>
                    <a:pt x="63832" y="96543"/>
                  </a:lnTo>
                  <a:lnTo>
                    <a:pt x="96543" y="63832"/>
                  </a:lnTo>
                  <a:lnTo>
                    <a:pt x="134424" y="37055"/>
                  </a:lnTo>
                  <a:lnTo>
                    <a:pt x="176706" y="16980"/>
                  </a:lnTo>
                  <a:lnTo>
                    <a:pt x="222624" y="4372"/>
                  </a:lnTo>
                  <a:lnTo>
                    <a:pt x="271411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3039" y="2593633"/>
            <a:ext cx="159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719" y="3624579"/>
            <a:ext cx="3573779" cy="3266440"/>
            <a:chOff x="553719" y="3624579"/>
            <a:chExt cx="3573779" cy="3266440"/>
          </a:xfrm>
        </p:grpSpPr>
        <p:sp>
          <p:nvSpPr>
            <p:cNvPr id="9" name="object 9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3561079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3561079" y="1625600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069" y="3630929"/>
              <a:ext cx="3561079" cy="1625600"/>
            </a:xfrm>
            <a:custGeom>
              <a:avLst/>
              <a:gdLst/>
              <a:ahLst/>
              <a:cxnLst/>
              <a:rect l="l" t="t" r="r" b="b"/>
              <a:pathLst>
                <a:path w="3561079" h="1625600">
                  <a:moveTo>
                    <a:pt x="0" y="0"/>
                  </a:moveTo>
                  <a:lnTo>
                    <a:pt x="3561079" y="0"/>
                  </a:lnTo>
                  <a:lnTo>
                    <a:pt x="3561079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628139"/>
                  </a:lnTo>
                  <a:lnTo>
                    <a:pt x="3561079" y="1628139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069" y="5256529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0" y="0"/>
                  </a:moveTo>
                  <a:lnTo>
                    <a:pt x="3561079" y="0"/>
                  </a:lnTo>
                  <a:lnTo>
                    <a:pt x="3561079" y="1628139"/>
                  </a:lnTo>
                  <a:lnTo>
                    <a:pt x="0" y="16281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0069" y="3630929"/>
            <a:ext cx="3561079" cy="325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22019">
              <a:lnSpc>
                <a:spcPct val="100000"/>
              </a:lnSpc>
            </a:pP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ndarray.shape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056640">
              <a:lnSpc>
                <a:spcPct val="100000"/>
              </a:lnSpc>
              <a:spcBef>
                <a:spcPts val="1885"/>
              </a:spcBef>
            </a:pP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ndarray.size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3719" y="6875780"/>
            <a:ext cx="3573779" cy="1640839"/>
            <a:chOff x="553719" y="6875780"/>
            <a:chExt cx="3573779" cy="1640839"/>
          </a:xfrm>
        </p:grpSpPr>
        <p:sp>
          <p:nvSpPr>
            <p:cNvPr id="15" name="object 15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561079" y="0"/>
                  </a:moveTo>
                  <a:lnTo>
                    <a:pt x="0" y="0"/>
                  </a:lnTo>
                  <a:lnTo>
                    <a:pt x="0" y="1356728"/>
                  </a:lnTo>
                  <a:lnTo>
                    <a:pt x="4372" y="1405515"/>
                  </a:lnTo>
                  <a:lnTo>
                    <a:pt x="16980" y="1451433"/>
                  </a:lnTo>
                  <a:lnTo>
                    <a:pt x="37055" y="1493715"/>
                  </a:lnTo>
                  <a:lnTo>
                    <a:pt x="63832" y="1531596"/>
                  </a:lnTo>
                  <a:lnTo>
                    <a:pt x="96543" y="1564307"/>
                  </a:lnTo>
                  <a:lnTo>
                    <a:pt x="134424" y="1591084"/>
                  </a:lnTo>
                  <a:lnTo>
                    <a:pt x="176706" y="1611159"/>
                  </a:lnTo>
                  <a:lnTo>
                    <a:pt x="222624" y="1623767"/>
                  </a:lnTo>
                  <a:lnTo>
                    <a:pt x="271411" y="1628140"/>
                  </a:lnTo>
                  <a:lnTo>
                    <a:pt x="3289668" y="1628140"/>
                  </a:lnTo>
                  <a:lnTo>
                    <a:pt x="3338455" y="1623767"/>
                  </a:lnTo>
                  <a:lnTo>
                    <a:pt x="3384373" y="1611159"/>
                  </a:lnTo>
                  <a:lnTo>
                    <a:pt x="3426655" y="1591084"/>
                  </a:lnTo>
                  <a:lnTo>
                    <a:pt x="3464536" y="1564307"/>
                  </a:lnTo>
                  <a:lnTo>
                    <a:pt x="3497247" y="1531596"/>
                  </a:lnTo>
                  <a:lnTo>
                    <a:pt x="3524024" y="1493715"/>
                  </a:lnTo>
                  <a:lnTo>
                    <a:pt x="3544099" y="1451433"/>
                  </a:lnTo>
                  <a:lnTo>
                    <a:pt x="3556707" y="1405515"/>
                  </a:lnTo>
                  <a:lnTo>
                    <a:pt x="3561079" y="1356728"/>
                  </a:lnTo>
                  <a:lnTo>
                    <a:pt x="3561079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69" y="6882130"/>
              <a:ext cx="3561079" cy="1628139"/>
            </a:xfrm>
            <a:custGeom>
              <a:avLst/>
              <a:gdLst/>
              <a:ahLst/>
              <a:cxnLst/>
              <a:rect l="l" t="t" r="r" b="b"/>
              <a:pathLst>
                <a:path w="3561079" h="1628140">
                  <a:moveTo>
                    <a:pt x="3289668" y="1628140"/>
                  </a:moveTo>
                  <a:lnTo>
                    <a:pt x="271411" y="1628140"/>
                  </a:lnTo>
                  <a:lnTo>
                    <a:pt x="222624" y="1623767"/>
                  </a:lnTo>
                  <a:lnTo>
                    <a:pt x="176706" y="1611159"/>
                  </a:lnTo>
                  <a:lnTo>
                    <a:pt x="134424" y="1591084"/>
                  </a:lnTo>
                  <a:lnTo>
                    <a:pt x="96543" y="1564307"/>
                  </a:lnTo>
                  <a:lnTo>
                    <a:pt x="63832" y="1531596"/>
                  </a:lnTo>
                  <a:lnTo>
                    <a:pt x="37055" y="1493715"/>
                  </a:lnTo>
                  <a:lnTo>
                    <a:pt x="16980" y="1451433"/>
                  </a:lnTo>
                  <a:lnTo>
                    <a:pt x="4372" y="1405515"/>
                  </a:lnTo>
                  <a:lnTo>
                    <a:pt x="0" y="1356728"/>
                  </a:lnTo>
                  <a:lnTo>
                    <a:pt x="0" y="0"/>
                  </a:lnTo>
                  <a:lnTo>
                    <a:pt x="3561079" y="0"/>
                  </a:lnTo>
                  <a:lnTo>
                    <a:pt x="3561079" y="1356728"/>
                  </a:lnTo>
                  <a:lnTo>
                    <a:pt x="3556707" y="1405515"/>
                  </a:lnTo>
                  <a:lnTo>
                    <a:pt x="3544099" y="1451433"/>
                  </a:lnTo>
                  <a:lnTo>
                    <a:pt x="3524024" y="1493715"/>
                  </a:lnTo>
                  <a:lnTo>
                    <a:pt x="3497247" y="1531596"/>
                  </a:lnTo>
                  <a:lnTo>
                    <a:pt x="3464536" y="1564307"/>
                  </a:lnTo>
                  <a:lnTo>
                    <a:pt x="3426655" y="1591084"/>
                  </a:lnTo>
                  <a:lnTo>
                    <a:pt x="3384373" y="1611159"/>
                  </a:lnTo>
                  <a:lnTo>
                    <a:pt x="3338455" y="1623767"/>
                  </a:lnTo>
                  <a:lnTo>
                    <a:pt x="3289668" y="162814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92558" y="7565296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ndarray.dtype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8368" y="2229753"/>
            <a:ext cx="729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latin typeface="Times New Roman"/>
                <a:cs typeface="Times New Roman"/>
              </a:rPr>
              <a:t>d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220" dirty="0">
                <a:latin typeface="Times New Roman"/>
                <a:cs typeface="Times New Roman"/>
              </a:rPr>
              <a:t>d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80" dirty="0">
                <a:latin typeface="Times New Roman"/>
                <a:cs typeface="Times New Roman"/>
              </a:rPr>
              <a:t> s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00" dirty="0">
                <a:latin typeface="Times New Roman"/>
                <a:cs typeface="Times New Roman"/>
              </a:rPr>
              <a:t> 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1427" y="2229753"/>
            <a:ext cx="329628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1094105" algn="l"/>
              </a:tabLst>
            </a:pPr>
            <a:r>
              <a:rPr sz="2000" spc="75" dirty="0">
                <a:latin typeface="Times New Roman"/>
                <a:cs typeface="Times New Roman"/>
              </a:rPr>
              <a:t>Both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arrays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are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Arial"/>
                <a:cs typeface="Arial"/>
              </a:rPr>
              <a:t>string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Houston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1379" y="3147060"/>
            <a:ext cx="8089887" cy="395223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009890" y="7542534"/>
            <a:ext cx="1884680" cy="685800"/>
          </a:xfrm>
          <a:custGeom>
            <a:avLst/>
            <a:gdLst/>
            <a:ahLst/>
            <a:cxnLst/>
            <a:rect l="l" t="t" r="r" b="b"/>
            <a:pathLst>
              <a:path w="1884679" h="685800">
                <a:moveTo>
                  <a:pt x="0" y="114299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70380" y="0"/>
                </a:lnTo>
                <a:lnTo>
                  <a:pt x="1814867" y="8981"/>
                </a:lnTo>
                <a:lnTo>
                  <a:pt x="1851199" y="33475"/>
                </a:lnTo>
                <a:lnTo>
                  <a:pt x="1875696" y="69806"/>
                </a:lnTo>
                <a:lnTo>
                  <a:pt x="1884680" y="114299"/>
                </a:lnTo>
                <a:lnTo>
                  <a:pt x="1884680" y="571499"/>
                </a:lnTo>
                <a:lnTo>
                  <a:pt x="1875696" y="615987"/>
                </a:lnTo>
                <a:lnTo>
                  <a:pt x="1851199" y="652319"/>
                </a:lnTo>
                <a:lnTo>
                  <a:pt x="1814867" y="676816"/>
                </a:lnTo>
                <a:lnTo>
                  <a:pt x="1770380" y="685799"/>
                </a:lnTo>
                <a:lnTo>
                  <a:pt x="114300" y="685799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499"/>
                </a:lnTo>
                <a:lnTo>
                  <a:pt x="0" y="114299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10612" y="7665345"/>
            <a:ext cx="10807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50" spc="-5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450" spc="5" dirty="0">
                <a:solidFill>
                  <a:srgbClr val="404040"/>
                </a:solidFill>
                <a:latin typeface="Calibri"/>
                <a:cs typeface="Calibri"/>
              </a:rPr>
              <a:t>pt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114280" y="7536184"/>
            <a:ext cx="1897380" cy="698500"/>
            <a:chOff x="10114280" y="7536184"/>
            <a:chExt cx="1897380" cy="698500"/>
          </a:xfrm>
        </p:grpSpPr>
        <p:sp>
          <p:nvSpPr>
            <p:cNvPr id="24" name="object 24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177038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1770380" y="685799"/>
                  </a:lnTo>
                  <a:lnTo>
                    <a:pt x="1814867" y="676816"/>
                  </a:lnTo>
                  <a:lnTo>
                    <a:pt x="1851199" y="652319"/>
                  </a:lnTo>
                  <a:lnTo>
                    <a:pt x="1875696" y="615987"/>
                  </a:lnTo>
                  <a:lnTo>
                    <a:pt x="1884680" y="571499"/>
                  </a:lnTo>
                  <a:lnTo>
                    <a:pt x="1884680" y="114299"/>
                  </a:lnTo>
                  <a:lnTo>
                    <a:pt x="1875696" y="69806"/>
                  </a:lnTo>
                  <a:lnTo>
                    <a:pt x="1851199" y="33475"/>
                  </a:lnTo>
                  <a:lnTo>
                    <a:pt x="1814867" y="8981"/>
                  </a:lnTo>
                  <a:lnTo>
                    <a:pt x="177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20630" y="7542534"/>
              <a:ext cx="1884680" cy="685800"/>
            </a:xfrm>
            <a:custGeom>
              <a:avLst/>
              <a:gdLst/>
              <a:ahLst/>
              <a:cxnLst/>
              <a:rect l="l" t="t" r="r" b="b"/>
              <a:pathLst>
                <a:path w="1884679" h="685800">
                  <a:moveTo>
                    <a:pt x="0" y="114299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1770380" y="0"/>
                  </a:lnTo>
                  <a:lnTo>
                    <a:pt x="1814867" y="8981"/>
                  </a:lnTo>
                  <a:lnTo>
                    <a:pt x="1851199" y="33475"/>
                  </a:lnTo>
                  <a:lnTo>
                    <a:pt x="1875696" y="69806"/>
                  </a:lnTo>
                  <a:lnTo>
                    <a:pt x="1884680" y="114299"/>
                  </a:lnTo>
                  <a:lnTo>
                    <a:pt x="1884680" y="571499"/>
                  </a:lnTo>
                  <a:lnTo>
                    <a:pt x="1875696" y="615987"/>
                  </a:lnTo>
                  <a:lnTo>
                    <a:pt x="1851199" y="652319"/>
                  </a:lnTo>
                  <a:lnTo>
                    <a:pt x="1814867" y="676816"/>
                  </a:lnTo>
                  <a:lnTo>
                    <a:pt x="177038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510630" y="7665345"/>
            <a:ext cx="11036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496466" y="305275"/>
            <a:ext cx="644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Classes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Attributes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ndarray: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.dtype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7498" y="784393"/>
            <a:ext cx="3168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0" y="1186180"/>
            <a:ext cx="4820919" cy="365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2494280"/>
            <a:ext cx="490219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3395979"/>
            <a:ext cx="490220" cy="490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5240020"/>
            <a:ext cx="490219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4345940"/>
            <a:ext cx="490220" cy="490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6162040"/>
            <a:ext cx="490220" cy="490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7048500"/>
            <a:ext cx="490220" cy="4902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4218" y="1741769"/>
            <a:ext cx="7848600" cy="666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 end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lesson,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 will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be</a:t>
            </a:r>
            <a:r>
              <a:rPr sz="22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able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Explain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importance</a:t>
            </a:r>
            <a:endParaRPr sz="2200">
              <a:latin typeface="Arial"/>
              <a:cs typeface="Arial"/>
            </a:endParaRPr>
          </a:p>
          <a:p>
            <a:pPr marL="26034" marR="5080">
              <a:lnSpc>
                <a:spcPts val="7390"/>
              </a:lnSpc>
              <a:spcBef>
                <a:spcPts val="7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Discuss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basics of NumPy, including its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fundamental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objects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Demonstrate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 create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and print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 array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perform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operations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endParaRPr sz="2200">
              <a:latin typeface="Arial"/>
              <a:cs typeface="Arial"/>
            </a:endParaRPr>
          </a:p>
          <a:p>
            <a:pPr marL="26034" marR="1092200" indent="18415">
              <a:lnSpc>
                <a:spcPct val="2706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Utilize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shape manipulation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copying methods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Demonstrate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execute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linear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algebraic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7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Build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programs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319" y="7965440"/>
            <a:ext cx="490207" cy="4902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287" y="305275"/>
            <a:ext cx="2734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Basic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241" y="1408878"/>
            <a:ext cx="134727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operands,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easily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apply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mathematical,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logical,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comparison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operations</a:t>
            </a:r>
            <a:endParaRPr sz="2200">
              <a:latin typeface="Arial"/>
              <a:cs typeface="Arial"/>
            </a:endParaRPr>
          </a:p>
          <a:p>
            <a:pPr marL="626110" algn="ctr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709" y="2874010"/>
            <a:ext cx="4706620" cy="4274820"/>
          </a:xfrm>
          <a:custGeom>
            <a:avLst/>
            <a:gdLst/>
            <a:ahLst/>
            <a:cxnLst/>
            <a:rect l="l" t="t" r="r" b="b"/>
            <a:pathLst>
              <a:path w="4706620" h="4274820">
                <a:moveTo>
                  <a:pt x="0" y="0"/>
                </a:moveTo>
                <a:lnTo>
                  <a:pt x="4706620" y="0"/>
                </a:lnTo>
                <a:lnTo>
                  <a:pt x="4706620" y="4274820"/>
                </a:lnTo>
                <a:lnTo>
                  <a:pt x="0" y="42748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709" y="2867660"/>
            <a:ext cx="4706620" cy="63246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54305" rIns="0" bIns="0" rtlCol="0">
            <a:spAutoFit/>
          </a:bodyPr>
          <a:lstStyle/>
          <a:p>
            <a:pPr marR="184150" algn="ctr">
              <a:lnSpc>
                <a:spcPct val="100000"/>
              </a:lnSpc>
              <a:spcBef>
                <a:spcPts val="12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9909" y="2846070"/>
            <a:ext cx="4996180" cy="4323080"/>
          </a:xfrm>
          <a:custGeom>
            <a:avLst/>
            <a:gdLst/>
            <a:ahLst/>
            <a:cxnLst/>
            <a:rect l="l" t="t" r="r" b="b"/>
            <a:pathLst>
              <a:path w="4996180" h="4323080">
                <a:moveTo>
                  <a:pt x="0" y="0"/>
                </a:moveTo>
                <a:lnTo>
                  <a:pt x="4996180" y="0"/>
                </a:lnTo>
                <a:lnTo>
                  <a:pt x="4996180" y="4323080"/>
                </a:lnTo>
                <a:lnTo>
                  <a:pt x="0" y="43230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6259" y="2846070"/>
            <a:ext cx="4983480" cy="6362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58115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1209" y="2846070"/>
            <a:ext cx="4998720" cy="4302760"/>
          </a:xfrm>
          <a:custGeom>
            <a:avLst/>
            <a:gdLst/>
            <a:ahLst/>
            <a:cxnLst/>
            <a:rect l="l" t="t" r="r" b="b"/>
            <a:pathLst>
              <a:path w="4998719" h="4302759">
                <a:moveTo>
                  <a:pt x="0" y="0"/>
                </a:moveTo>
                <a:lnTo>
                  <a:pt x="4998720" y="0"/>
                </a:lnTo>
                <a:lnTo>
                  <a:pt x="4998720" y="4302760"/>
                </a:lnTo>
                <a:lnTo>
                  <a:pt x="0" y="430276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57559" y="2846070"/>
            <a:ext cx="4986020" cy="62611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47320" rIns="0" bIns="0" rtlCol="0">
            <a:spAutoFit/>
          </a:bodyPr>
          <a:lstStyle/>
          <a:p>
            <a:pPr marR="145415"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65804" y="4134997"/>
          <a:ext cx="415671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Addition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Subtraction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Multiplication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Division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Exponentiation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**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96300" y="4117276"/>
          <a:ext cx="441452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|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~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235410" y="4074746"/>
          <a:ext cx="4413884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Greater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!=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385" y="305275"/>
            <a:ext cx="4316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3E3E3E"/>
                </a:solidFill>
                <a:latin typeface="Arial"/>
                <a:cs typeface="Arial"/>
              </a:rPr>
              <a:t>Operations: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60" y="2522220"/>
            <a:ext cx="14925038" cy="3103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10581" y="2687316"/>
            <a:ext cx="1626870" cy="76200"/>
            <a:chOff x="5910581" y="2687316"/>
            <a:chExt cx="1626870" cy="76200"/>
          </a:xfrm>
        </p:grpSpPr>
        <p:sp>
          <p:nvSpPr>
            <p:cNvPr id="5" name="object 5"/>
            <p:cNvSpPr/>
            <p:nvPr/>
          </p:nvSpPr>
          <p:spPr>
            <a:xfrm>
              <a:off x="5974079" y="272542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0581" y="268731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03622" y="3266437"/>
            <a:ext cx="1626870" cy="76200"/>
            <a:chOff x="6103622" y="3266437"/>
            <a:chExt cx="1626870" cy="76200"/>
          </a:xfrm>
        </p:grpSpPr>
        <p:sp>
          <p:nvSpPr>
            <p:cNvPr id="8" name="object 8"/>
            <p:cNvSpPr/>
            <p:nvPr/>
          </p:nvSpPr>
          <p:spPr>
            <a:xfrm>
              <a:off x="6167119" y="330453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22" y="32664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867" y="1264501"/>
            <a:ext cx="13688694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 uses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indices of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elements in each array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 carry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out basic operations.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 this case,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where we are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looking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at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dataset of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four cyclists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during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trials, vector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addition of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gives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required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output.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7021195" marR="5317490" indent="6985">
              <a:lnSpc>
                <a:spcPct val="1770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First trial </a:t>
            </a:r>
            <a:r>
              <a:rPr sz="2000" spc="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Second</a:t>
            </a:r>
            <a:r>
              <a:rPr sz="2000" spc="-10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38061" y="4975856"/>
            <a:ext cx="1626870" cy="76200"/>
            <a:chOff x="7338061" y="4975856"/>
            <a:chExt cx="1626870" cy="76200"/>
          </a:xfrm>
        </p:grpSpPr>
        <p:sp>
          <p:nvSpPr>
            <p:cNvPr id="12" name="object 12"/>
            <p:cNvSpPr/>
            <p:nvPr/>
          </p:nvSpPr>
          <p:spPr>
            <a:xfrm>
              <a:off x="7401560" y="501396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8061" y="49758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13872" y="4838664"/>
            <a:ext cx="160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Total</a:t>
            </a:r>
            <a:r>
              <a:rPr sz="2000" spc="-8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37411" y="6700954"/>
          <a:ext cx="418337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94983" y="6693174"/>
          <a:ext cx="418337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12747" y="6754006"/>
            <a:ext cx="173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8639" y="7932419"/>
            <a:ext cx="1377950" cy="325755"/>
          </a:xfrm>
          <a:custGeom>
            <a:avLst/>
            <a:gdLst/>
            <a:ahLst/>
            <a:cxnLst/>
            <a:rect l="l" t="t" r="r" b="b"/>
            <a:pathLst>
              <a:path w="1377950" h="325754">
                <a:moveTo>
                  <a:pt x="0" y="0"/>
                </a:moveTo>
                <a:lnTo>
                  <a:pt x="1377645" y="325348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5522" y="7917180"/>
            <a:ext cx="1286510" cy="356870"/>
          </a:xfrm>
          <a:custGeom>
            <a:avLst/>
            <a:gdLst/>
            <a:ahLst/>
            <a:cxnLst/>
            <a:rect l="l" t="t" r="r" b="b"/>
            <a:pathLst>
              <a:path w="1286509" h="356870">
                <a:moveTo>
                  <a:pt x="1285963" y="0"/>
                </a:moveTo>
                <a:lnTo>
                  <a:pt x="0" y="356374"/>
                </a:lnTo>
              </a:path>
            </a:pathLst>
          </a:custGeom>
          <a:ln w="952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37742" y="8073680"/>
            <a:ext cx="1719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addition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1334712" y="6700954"/>
          <a:ext cx="418337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787032" y="6735638"/>
            <a:ext cx="173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21135" y="7212765"/>
            <a:ext cx="4234815" cy="434975"/>
            <a:chOff x="1121135" y="7212765"/>
            <a:chExt cx="4234815" cy="434975"/>
          </a:xfrm>
        </p:grpSpPr>
        <p:sp>
          <p:nvSpPr>
            <p:cNvPr id="24" name="object 24"/>
            <p:cNvSpPr/>
            <p:nvPr/>
          </p:nvSpPr>
          <p:spPr>
            <a:xfrm>
              <a:off x="1146530" y="7225462"/>
              <a:ext cx="4184015" cy="396875"/>
            </a:xfrm>
            <a:custGeom>
              <a:avLst/>
              <a:gdLst/>
              <a:ahLst/>
              <a:cxnLst/>
              <a:rect l="l" t="t" r="r" b="b"/>
              <a:pathLst>
                <a:path w="4184015" h="396875">
                  <a:moveTo>
                    <a:pt x="1045946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1045946" y="396252"/>
                  </a:lnTo>
                  <a:lnTo>
                    <a:pt x="1045946" y="0"/>
                  </a:lnTo>
                  <a:close/>
                </a:path>
                <a:path w="4184015" h="396875">
                  <a:moveTo>
                    <a:pt x="4183799" y="0"/>
                  </a:moveTo>
                  <a:lnTo>
                    <a:pt x="3137852" y="0"/>
                  </a:lnTo>
                  <a:lnTo>
                    <a:pt x="2091905" y="0"/>
                  </a:lnTo>
                  <a:lnTo>
                    <a:pt x="1045959" y="0"/>
                  </a:lnTo>
                  <a:lnTo>
                    <a:pt x="1045959" y="396252"/>
                  </a:lnTo>
                  <a:lnTo>
                    <a:pt x="2091905" y="396252"/>
                  </a:lnTo>
                  <a:lnTo>
                    <a:pt x="3137852" y="396252"/>
                  </a:lnTo>
                  <a:lnTo>
                    <a:pt x="4183799" y="396252"/>
                  </a:lnTo>
                  <a:lnTo>
                    <a:pt x="4183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2486" y="721911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38436" y="721911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4385" y="721911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6535" y="721911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0336" y="721911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0185" y="7225465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0185" y="7621716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83944" y="72432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9894" y="72432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5845" y="72432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1795" y="72432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11049" y="7215537"/>
            <a:ext cx="4234815" cy="434975"/>
            <a:chOff x="6311049" y="7215537"/>
            <a:chExt cx="4234815" cy="434975"/>
          </a:xfrm>
        </p:grpSpPr>
        <p:sp>
          <p:nvSpPr>
            <p:cNvPr id="37" name="object 37"/>
            <p:cNvSpPr/>
            <p:nvPr/>
          </p:nvSpPr>
          <p:spPr>
            <a:xfrm>
              <a:off x="6336449" y="7228242"/>
              <a:ext cx="4184015" cy="396875"/>
            </a:xfrm>
            <a:custGeom>
              <a:avLst/>
              <a:gdLst/>
              <a:ahLst/>
              <a:cxnLst/>
              <a:rect l="l" t="t" r="r" b="b"/>
              <a:pathLst>
                <a:path w="4184015" h="396875">
                  <a:moveTo>
                    <a:pt x="1045933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1045933" y="396252"/>
                  </a:lnTo>
                  <a:lnTo>
                    <a:pt x="1045933" y="0"/>
                  </a:lnTo>
                  <a:close/>
                </a:path>
                <a:path w="4184015" h="396875">
                  <a:moveTo>
                    <a:pt x="2091893" y="0"/>
                  </a:moveTo>
                  <a:lnTo>
                    <a:pt x="1045946" y="0"/>
                  </a:lnTo>
                  <a:lnTo>
                    <a:pt x="1045946" y="396252"/>
                  </a:lnTo>
                  <a:lnTo>
                    <a:pt x="2091893" y="396252"/>
                  </a:lnTo>
                  <a:lnTo>
                    <a:pt x="2091893" y="0"/>
                  </a:lnTo>
                  <a:close/>
                </a:path>
                <a:path w="4184015" h="396875">
                  <a:moveTo>
                    <a:pt x="4183799" y="0"/>
                  </a:moveTo>
                  <a:lnTo>
                    <a:pt x="3137852" y="0"/>
                  </a:lnTo>
                  <a:lnTo>
                    <a:pt x="2091905" y="0"/>
                  </a:lnTo>
                  <a:lnTo>
                    <a:pt x="2091905" y="396252"/>
                  </a:lnTo>
                  <a:lnTo>
                    <a:pt x="3137852" y="396252"/>
                  </a:lnTo>
                  <a:lnTo>
                    <a:pt x="4183799" y="396252"/>
                  </a:lnTo>
                  <a:lnTo>
                    <a:pt x="4183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2399" y="722188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28348" y="722188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74299" y="722188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36449" y="722188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20249" y="722188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30099" y="7228237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30099" y="7624488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73857" y="724602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19806" y="724602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65758" y="724602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11707" y="724602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23057" y="7683500"/>
            <a:ext cx="76200" cy="256540"/>
            <a:chOff x="1623057" y="7683500"/>
            <a:chExt cx="76200" cy="256540"/>
          </a:xfrm>
        </p:grpSpPr>
        <p:sp>
          <p:nvSpPr>
            <p:cNvPr id="50" name="object 50"/>
            <p:cNvSpPr/>
            <p:nvPr/>
          </p:nvSpPr>
          <p:spPr>
            <a:xfrm>
              <a:off x="1661159" y="773429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90">
                  <a:moveTo>
                    <a:pt x="0" y="19908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23057" y="7683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249781" y="7890181"/>
            <a:ext cx="64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34321" y="7890181"/>
            <a:ext cx="64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72869" y="7212330"/>
            <a:ext cx="3713479" cy="464820"/>
          </a:xfrm>
          <a:custGeom>
            <a:avLst/>
            <a:gdLst/>
            <a:ahLst/>
            <a:cxnLst/>
            <a:rect l="l" t="t" r="r" b="b"/>
            <a:pathLst>
              <a:path w="3713479" h="464820">
                <a:moveTo>
                  <a:pt x="0" y="0"/>
                </a:moveTo>
                <a:lnTo>
                  <a:pt x="3713479" y="0"/>
                </a:lnTo>
                <a:lnTo>
                  <a:pt x="3713479" y="464820"/>
                </a:lnTo>
                <a:lnTo>
                  <a:pt x="0" y="4648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6530340" y="7205980"/>
            <a:ext cx="3726179" cy="716915"/>
            <a:chOff x="6530340" y="7205980"/>
            <a:chExt cx="3726179" cy="716915"/>
          </a:xfrm>
        </p:grpSpPr>
        <p:sp>
          <p:nvSpPr>
            <p:cNvPr id="56" name="object 56"/>
            <p:cNvSpPr/>
            <p:nvPr/>
          </p:nvSpPr>
          <p:spPr>
            <a:xfrm>
              <a:off x="10005060" y="7726680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5">
                  <a:moveTo>
                    <a:pt x="0" y="19608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66956" y="76758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36690" y="7212330"/>
              <a:ext cx="3713479" cy="464820"/>
            </a:xfrm>
            <a:custGeom>
              <a:avLst/>
              <a:gdLst/>
              <a:ahLst/>
              <a:cxnLst/>
              <a:rect l="l" t="t" r="r" b="b"/>
              <a:pathLst>
                <a:path w="3713479" h="464820">
                  <a:moveTo>
                    <a:pt x="0" y="0"/>
                  </a:moveTo>
                  <a:lnTo>
                    <a:pt x="3713479" y="0"/>
                  </a:lnTo>
                  <a:lnTo>
                    <a:pt x="3713479" y="464820"/>
                  </a:ln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195524" y="6376670"/>
            <a:ext cx="76200" cy="329565"/>
            <a:chOff x="3195524" y="6376670"/>
            <a:chExt cx="76200" cy="329565"/>
          </a:xfrm>
        </p:grpSpPr>
        <p:sp>
          <p:nvSpPr>
            <p:cNvPr id="60" name="object 60"/>
            <p:cNvSpPr/>
            <p:nvPr/>
          </p:nvSpPr>
          <p:spPr>
            <a:xfrm>
              <a:off x="3228340" y="6383020"/>
              <a:ext cx="6350" cy="272415"/>
            </a:xfrm>
            <a:custGeom>
              <a:avLst/>
              <a:gdLst/>
              <a:ahLst/>
              <a:cxnLst/>
              <a:rect l="l" t="t" r="r" b="b"/>
              <a:pathLst>
                <a:path w="6350" h="272415">
                  <a:moveTo>
                    <a:pt x="0" y="0"/>
                  </a:moveTo>
                  <a:lnTo>
                    <a:pt x="5816" y="272313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95524" y="6629132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38633" y="26200"/>
                  </a:lnTo>
                  <a:lnTo>
                    <a:pt x="0" y="1612"/>
                  </a:lnTo>
                  <a:lnTo>
                    <a:pt x="39712" y="76987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228603" y="6004290"/>
            <a:ext cx="184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(First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trial)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50437" y="6004290"/>
            <a:ext cx="2214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(Second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trial)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355205" y="6376670"/>
            <a:ext cx="76200" cy="321945"/>
            <a:chOff x="8355205" y="6376670"/>
            <a:chExt cx="76200" cy="321945"/>
          </a:xfrm>
        </p:grpSpPr>
        <p:sp>
          <p:nvSpPr>
            <p:cNvPr id="65" name="object 65"/>
            <p:cNvSpPr/>
            <p:nvPr/>
          </p:nvSpPr>
          <p:spPr>
            <a:xfrm>
              <a:off x="8392159" y="6383020"/>
              <a:ext cx="1270" cy="264795"/>
            </a:xfrm>
            <a:custGeom>
              <a:avLst/>
              <a:gdLst/>
              <a:ahLst/>
              <a:cxnLst/>
              <a:rect l="l" t="t" r="r" b="b"/>
              <a:pathLst>
                <a:path w="1270" h="264795">
                  <a:moveTo>
                    <a:pt x="0" y="0"/>
                  </a:moveTo>
                  <a:lnTo>
                    <a:pt x="1257" y="264502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55205" y="6621942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4">
                  <a:moveTo>
                    <a:pt x="76200" y="0"/>
                  </a:moveTo>
                  <a:lnTo>
                    <a:pt x="38214" y="25577"/>
                  </a:lnTo>
                  <a:lnTo>
                    <a:pt x="0" y="355"/>
                  </a:lnTo>
                  <a:lnTo>
                    <a:pt x="38455" y="7637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2134150" y="6004290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(Total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distance)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6685" y="305275"/>
            <a:ext cx="5718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Accessing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Elements: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Indexing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59" y="2522232"/>
            <a:ext cx="15427959" cy="37261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44561" y="2799076"/>
            <a:ext cx="825500" cy="76200"/>
            <a:chOff x="8544561" y="2799076"/>
            <a:chExt cx="825500" cy="76200"/>
          </a:xfrm>
        </p:grpSpPr>
        <p:sp>
          <p:nvSpPr>
            <p:cNvPr id="5" name="object 5"/>
            <p:cNvSpPr/>
            <p:nvPr/>
          </p:nvSpPr>
          <p:spPr>
            <a:xfrm>
              <a:off x="8608060" y="283718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1847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4561" y="27990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99481" y="3416296"/>
            <a:ext cx="1626870" cy="76200"/>
            <a:chOff x="5999481" y="3416296"/>
            <a:chExt cx="1626870" cy="76200"/>
          </a:xfrm>
        </p:grpSpPr>
        <p:sp>
          <p:nvSpPr>
            <p:cNvPr id="8" name="object 8"/>
            <p:cNvSpPr/>
            <p:nvPr/>
          </p:nvSpPr>
          <p:spPr>
            <a:xfrm>
              <a:off x="6062979" y="345439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9481" y="3416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4406" y="2638517"/>
            <a:ext cx="7452359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Create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2D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array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using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cyclist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shown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earlier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First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2022" y="4963156"/>
            <a:ext cx="1626870" cy="76200"/>
            <a:chOff x="6002022" y="4963156"/>
            <a:chExt cx="1626870" cy="76200"/>
          </a:xfrm>
        </p:grpSpPr>
        <p:sp>
          <p:nvSpPr>
            <p:cNvPr id="12" name="object 12"/>
            <p:cNvSpPr/>
            <p:nvPr/>
          </p:nvSpPr>
          <p:spPr>
            <a:xfrm>
              <a:off x="6065519" y="500126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2022" y="49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86845" y="4832065"/>
            <a:ext cx="193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Second</a:t>
            </a:r>
            <a:r>
              <a:rPr sz="2000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r>
              <a:rPr sz="2000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79059" y="2258060"/>
            <a:ext cx="1170940" cy="434340"/>
          </a:xfrm>
          <a:custGeom>
            <a:avLst/>
            <a:gdLst/>
            <a:ahLst/>
            <a:cxnLst/>
            <a:rect l="l" t="t" r="r" b="b"/>
            <a:pathLst>
              <a:path w="1170939" h="434339">
                <a:moveTo>
                  <a:pt x="0" y="434340"/>
                </a:moveTo>
                <a:lnTo>
                  <a:pt x="1845" y="365697"/>
                </a:lnTo>
                <a:lnTo>
                  <a:pt x="6983" y="306082"/>
                </a:lnTo>
                <a:lnTo>
                  <a:pt x="14818" y="259071"/>
                </a:lnTo>
                <a:lnTo>
                  <a:pt x="36195" y="217170"/>
                </a:lnTo>
                <a:lnTo>
                  <a:pt x="549275" y="217170"/>
                </a:lnTo>
                <a:lnTo>
                  <a:pt x="560715" y="206098"/>
                </a:lnTo>
                <a:lnTo>
                  <a:pt x="570651" y="175268"/>
                </a:lnTo>
                <a:lnTo>
                  <a:pt x="578486" y="128257"/>
                </a:lnTo>
                <a:lnTo>
                  <a:pt x="583624" y="68642"/>
                </a:lnTo>
                <a:lnTo>
                  <a:pt x="585470" y="0"/>
                </a:lnTo>
                <a:lnTo>
                  <a:pt x="587315" y="68642"/>
                </a:lnTo>
                <a:lnTo>
                  <a:pt x="592453" y="128257"/>
                </a:lnTo>
                <a:lnTo>
                  <a:pt x="600288" y="175268"/>
                </a:lnTo>
                <a:lnTo>
                  <a:pt x="610224" y="206098"/>
                </a:lnTo>
                <a:lnTo>
                  <a:pt x="621665" y="217170"/>
                </a:lnTo>
                <a:lnTo>
                  <a:pt x="1134745" y="217170"/>
                </a:lnTo>
                <a:lnTo>
                  <a:pt x="1146185" y="228241"/>
                </a:lnTo>
                <a:lnTo>
                  <a:pt x="1156121" y="259071"/>
                </a:lnTo>
                <a:lnTo>
                  <a:pt x="1163956" y="306082"/>
                </a:lnTo>
                <a:lnTo>
                  <a:pt x="1169094" y="365697"/>
                </a:lnTo>
                <a:lnTo>
                  <a:pt x="1170940" y="43434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9580" y="2260600"/>
            <a:ext cx="1219200" cy="421640"/>
          </a:xfrm>
          <a:custGeom>
            <a:avLst/>
            <a:gdLst/>
            <a:ahLst/>
            <a:cxnLst/>
            <a:rect l="l" t="t" r="r" b="b"/>
            <a:pathLst>
              <a:path w="1219200" h="421639">
                <a:moveTo>
                  <a:pt x="0" y="421639"/>
                </a:moveTo>
                <a:lnTo>
                  <a:pt x="1791" y="355004"/>
                </a:lnTo>
                <a:lnTo>
                  <a:pt x="6779" y="297132"/>
                </a:lnTo>
                <a:lnTo>
                  <a:pt x="14385" y="251495"/>
                </a:lnTo>
                <a:lnTo>
                  <a:pt x="35128" y="210819"/>
                </a:lnTo>
                <a:lnTo>
                  <a:pt x="574471" y="210819"/>
                </a:lnTo>
                <a:lnTo>
                  <a:pt x="585572" y="200072"/>
                </a:lnTo>
                <a:lnTo>
                  <a:pt x="595214" y="170144"/>
                </a:lnTo>
                <a:lnTo>
                  <a:pt x="602820" y="124507"/>
                </a:lnTo>
                <a:lnTo>
                  <a:pt x="607808" y="66635"/>
                </a:lnTo>
                <a:lnTo>
                  <a:pt x="609600" y="0"/>
                </a:lnTo>
                <a:lnTo>
                  <a:pt x="611391" y="66635"/>
                </a:lnTo>
                <a:lnTo>
                  <a:pt x="616379" y="124507"/>
                </a:lnTo>
                <a:lnTo>
                  <a:pt x="623985" y="170144"/>
                </a:lnTo>
                <a:lnTo>
                  <a:pt x="633627" y="200072"/>
                </a:lnTo>
                <a:lnTo>
                  <a:pt x="644728" y="210819"/>
                </a:lnTo>
                <a:lnTo>
                  <a:pt x="1184071" y="210819"/>
                </a:lnTo>
                <a:lnTo>
                  <a:pt x="1195172" y="221567"/>
                </a:lnTo>
                <a:lnTo>
                  <a:pt x="1204814" y="251495"/>
                </a:lnTo>
                <a:lnTo>
                  <a:pt x="1212420" y="297132"/>
                </a:lnTo>
                <a:lnTo>
                  <a:pt x="1217408" y="355004"/>
                </a:lnTo>
                <a:lnTo>
                  <a:pt x="1219200" y="421639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85593" y="1927068"/>
            <a:ext cx="133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25" spc="7" baseline="24691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2025" spc="270" baseline="2469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7779" y="1909288"/>
            <a:ext cx="1423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9846" y="1168247"/>
            <a:ext cx="8704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access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referencing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axis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index.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52442" y="7338220"/>
          <a:ext cx="4183376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8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85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8573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8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9265922" y="7518396"/>
            <a:ext cx="588645" cy="76200"/>
            <a:chOff x="9265922" y="7518396"/>
            <a:chExt cx="588645" cy="76200"/>
          </a:xfrm>
        </p:grpSpPr>
        <p:sp>
          <p:nvSpPr>
            <p:cNvPr id="22" name="object 22"/>
            <p:cNvSpPr/>
            <p:nvPr/>
          </p:nvSpPr>
          <p:spPr>
            <a:xfrm>
              <a:off x="9329420" y="755649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24852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5922" y="75183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265922" y="7975596"/>
            <a:ext cx="588645" cy="76200"/>
            <a:chOff x="9265922" y="7975596"/>
            <a:chExt cx="588645" cy="76200"/>
          </a:xfrm>
        </p:grpSpPr>
        <p:sp>
          <p:nvSpPr>
            <p:cNvPr id="25" name="object 25"/>
            <p:cNvSpPr/>
            <p:nvPr/>
          </p:nvSpPr>
          <p:spPr>
            <a:xfrm>
              <a:off x="9329420" y="801369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24852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65922" y="79755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728470" y="3239770"/>
            <a:ext cx="3662679" cy="419100"/>
          </a:xfrm>
          <a:custGeom>
            <a:avLst/>
            <a:gdLst/>
            <a:ahLst/>
            <a:cxnLst/>
            <a:rect l="l" t="t" r="r" b="b"/>
            <a:pathLst>
              <a:path w="3662679" h="419100">
                <a:moveTo>
                  <a:pt x="0" y="0"/>
                </a:moveTo>
                <a:lnTo>
                  <a:pt x="3662679" y="0"/>
                </a:lnTo>
                <a:lnTo>
                  <a:pt x="366267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8470" y="4806950"/>
            <a:ext cx="3909060" cy="419100"/>
          </a:xfrm>
          <a:custGeom>
            <a:avLst/>
            <a:gdLst/>
            <a:ahLst/>
            <a:cxnLst/>
            <a:rect l="l" t="t" r="r" b="b"/>
            <a:pathLst>
              <a:path w="3909060" h="419100">
                <a:moveTo>
                  <a:pt x="0" y="0"/>
                </a:moveTo>
                <a:lnTo>
                  <a:pt x="3909059" y="0"/>
                </a:lnTo>
                <a:lnTo>
                  <a:pt x="390905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02168" y="6816438"/>
            <a:ext cx="7382509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2000" spc="-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076825">
              <a:lnSpc>
                <a:spcPct val="100000"/>
              </a:lnSpc>
              <a:spcBef>
                <a:spcPts val="1795"/>
              </a:spcBef>
            </a:pP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 t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076825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 </a:t>
            </a:r>
            <a:r>
              <a:rPr sz="2000" spc="-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6685" y="305275"/>
            <a:ext cx="5719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Accessing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Elements: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Indexing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2009140"/>
            <a:ext cx="15427959" cy="30835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406640" y="2275837"/>
            <a:ext cx="1626870" cy="76200"/>
            <a:chOff x="7406640" y="2275837"/>
            <a:chExt cx="1626870" cy="76200"/>
          </a:xfrm>
        </p:grpSpPr>
        <p:sp>
          <p:nvSpPr>
            <p:cNvPr id="5" name="object 5"/>
            <p:cNvSpPr/>
            <p:nvPr/>
          </p:nvSpPr>
          <p:spPr>
            <a:xfrm>
              <a:off x="7470139" y="231393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6640" y="22758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8686" y="1071995"/>
            <a:ext cx="1426464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 refer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indices 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 an 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them. You 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also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select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particular index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endParaRPr sz="2200">
              <a:latin typeface="Arial"/>
              <a:cs typeface="Arial"/>
            </a:endParaRPr>
          </a:p>
          <a:p>
            <a:pPr marL="506730" algn="ct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axis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876300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First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cyclist: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first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65061" y="3848096"/>
            <a:ext cx="1626870" cy="76200"/>
            <a:chOff x="7465061" y="3848096"/>
            <a:chExt cx="1626870" cy="76200"/>
          </a:xfrm>
        </p:grpSpPr>
        <p:sp>
          <p:nvSpPr>
            <p:cNvPr id="9" name="object 9"/>
            <p:cNvSpPr/>
            <p:nvPr/>
          </p:nvSpPr>
          <p:spPr>
            <a:xfrm>
              <a:off x="7528560" y="388619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63281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5061" y="3848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19291" y="355283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First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cyclist: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all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trial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(Use</a:t>
            </a:r>
            <a:r>
              <a:rPr sz="2000" spc="-1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 select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 rows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a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array)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081159" y="6374820"/>
          <a:ext cx="4212590" cy="85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904293" y="6456503"/>
            <a:ext cx="137985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4139" marR="5080" indent="-91440">
              <a:lnSpc>
                <a:spcPct val="100800"/>
              </a:lnSpc>
              <a:spcBef>
                <a:spcPts val="8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Cyclist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000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trials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00956" y="6374820"/>
          <a:ext cx="4183376" cy="85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69612" y="6393220"/>
            <a:ext cx="153543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1620" marR="5080" indent="-248920">
              <a:lnSpc>
                <a:spcPct val="100800"/>
              </a:lnSpc>
              <a:spcBef>
                <a:spcPts val="8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Cyclist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first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trial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2270" y="2134870"/>
            <a:ext cx="5608320" cy="368300"/>
          </a:xfrm>
          <a:custGeom>
            <a:avLst/>
            <a:gdLst/>
            <a:ahLst/>
            <a:cxnLst/>
            <a:rect l="l" t="t" r="r" b="b"/>
            <a:pathLst>
              <a:path w="5608320" h="368300">
                <a:moveTo>
                  <a:pt x="0" y="0"/>
                </a:moveTo>
                <a:lnTo>
                  <a:pt x="5608320" y="0"/>
                </a:lnTo>
                <a:lnTo>
                  <a:pt x="560832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2270" y="3702050"/>
            <a:ext cx="5565140" cy="388620"/>
          </a:xfrm>
          <a:custGeom>
            <a:avLst/>
            <a:gdLst/>
            <a:ahLst/>
            <a:cxnLst/>
            <a:rect l="l" t="t" r="r" b="b"/>
            <a:pathLst>
              <a:path w="5565140" h="388620">
                <a:moveTo>
                  <a:pt x="0" y="0"/>
                </a:moveTo>
                <a:lnTo>
                  <a:pt x="5565139" y="0"/>
                </a:lnTo>
                <a:lnTo>
                  <a:pt x="5565139" y="388620"/>
                </a:lnTo>
                <a:lnTo>
                  <a:pt x="0" y="38862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59769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4057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9295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8249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9515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3803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9041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7995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64741" y="6530344"/>
            <a:ext cx="588645" cy="76200"/>
            <a:chOff x="2364741" y="6530344"/>
            <a:chExt cx="588645" cy="76200"/>
          </a:xfrm>
        </p:grpSpPr>
        <p:sp>
          <p:nvSpPr>
            <p:cNvPr id="27" name="object 27"/>
            <p:cNvSpPr/>
            <p:nvPr/>
          </p:nvSpPr>
          <p:spPr>
            <a:xfrm>
              <a:off x="2364741" y="656844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52485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6891" y="65303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245563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79852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95090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24043" y="5995649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45310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79598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94836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23790" y="7282413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(1,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528300" y="6329679"/>
            <a:ext cx="424180" cy="929640"/>
          </a:xfrm>
          <a:custGeom>
            <a:avLst/>
            <a:gdLst/>
            <a:ahLst/>
            <a:cxnLst/>
            <a:rect l="l" t="t" r="r" b="b"/>
            <a:pathLst>
              <a:path w="424179" h="929640">
                <a:moveTo>
                  <a:pt x="424179" y="0"/>
                </a:moveTo>
                <a:lnTo>
                  <a:pt x="357143" y="1801"/>
                </a:lnTo>
                <a:lnTo>
                  <a:pt x="298923" y="6819"/>
                </a:lnTo>
                <a:lnTo>
                  <a:pt x="253011" y="14470"/>
                </a:lnTo>
                <a:lnTo>
                  <a:pt x="212089" y="35344"/>
                </a:lnTo>
                <a:lnTo>
                  <a:pt x="212089" y="429475"/>
                </a:lnTo>
                <a:lnTo>
                  <a:pt x="201277" y="440647"/>
                </a:lnTo>
                <a:lnTo>
                  <a:pt x="171168" y="450349"/>
                </a:lnTo>
                <a:lnTo>
                  <a:pt x="125256" y="458000"/>
                </a:lnTo>
                <a:lnTo>
                  <a:pt x="67036" y="463018"/>
                </a:lnTo>
                <a:lnTo>
                  <a:pt x="0" y="464820"/>
                </a:lnTo>
                <a:lnTo>
                  <a:pt x="67036" y="466621"/>
                </a:lnTo>
                <a:lnTo>
                  <a:pt x="125256" y="471639"/>
                </a:lnTo>
                <a:lnTo>
                  <a:pt x="171168" y="479290"/>
                </a:lnTo>
                <a:lnTo>
                  <a:pt x="201277" y="488992"/>
                </a:lnTo>
                <a:lnTo>
                  <a:pt x="212089" y="500164"/>
                </a:lnTo>
                <a:lnTo>
                  <a:pt x="212089" y="894295"/>
                </a:lnTo>
                <a:lnTo>
                  <a:pt x="222902" y="905467"/>
                </a:lnTo>
                <a:lnTo>
                  <a:pt x="253011" y="915169"/>
                </a:lnTo>
                <a:lnTo>
                  <a:pt x="298923" y="922820"/>
                </a:lnTo>
                <a:lnTo>
                  <a:pt x="357143" y="927838"/>
                </a:lnTo>
                <a:lnTo>
                  <a:pt x="424179" y="929640"/>
                </a:lnTo>
              </a:path>
            </a:pathLst>
          </a:custGeom>
          <a:ln w="952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3550" y="1911350"/>
            <a:ext cx="4457700" cy="1648460"/>
          </a:xfrm>
          <a:custGeom>
            <a:avLst/>
            <a:gdLst/>
            <a:ahLst/>
            <a:cxnLst/>
            <a:rect l="l" t="t" r="r" b="b"/>
            <a:pathLst>
              <a:path w="4457700" h="1648460">
                <a:moveTo>
                  <a:pt x="0" y="0"/>
                </a:moveTo>
                <a:lnTo>
                  <a:pt x="4457700" y="0"/>
                </a:lnTo>
                <a:lnTo>
                  <a:pt x="4457700" y="1648460"/>
                </a:lnTo>
                <a:lnTo>
                  <a:pt x="0" y="16484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23550" y="1911350"/>
            <a:ext cx="4457700" cy="490220"/>
          </a:xfrm>
          <a:prstGeom prst="rect">
            <a:avLst/>
          </a:prstGeom>
          <a:solidFill>
            <a:srgbClr val="5B9BD4"/>
          </a:solidFill>
          <a:ln w="12700">
            <a:solidFill>
              <a:srgbClr val="42709B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Shape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4775" y="305275"/>
            <a:ext cx="5421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Accessing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Elements: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Slicing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5586" y="1168247"/>
            <a:ext cx="8642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 </a:t>
            </a:r>
            <a:r>
              <a:rPr sz="2200" spc="-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cc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 </a:t>
            </a:r>
            <a:r>
              <a:rPr sz="2200" spc="-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992" y="3680460"/>
            <a:ext cx="7299947" cy="286003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59528" y="2535852"/>
          <a:ext cx="418337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765878" y="2542202"/>
          <a:ext cx="418337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762925" y="3005698"/>
            <a:ext cx="1046480" cy="39687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8875" y="3005698"/>
            <a:ext cx="1046480" cy="39687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54825" y="3005698"/>
            <a:ext cx="1046480" cy="39687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00774" y="3005698"/>
            <a:ext cx="1047115" cy="39687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4579" y="7019979"/>
            <a:ext cx="368236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spc="10" dirty="0">
                <a:solidFill>
                  <a:srgbClr val="EC7C30"/>
                </a:solidFill>
                <a:latin typeface="Times New Roman"/>
                <a:cs typeface="Times New Roman"/>
              </a:rPr>
              <a:t>Slicing </a:t>
            </a:r>
            <a:r>
              <a:rPr sz="2000" spc="120" dirty="0">
                <a:solidFill>
                  <a:srgbClr val="EC7C30"/>
                </a:solidFill>
                <a:latin typeface="Times New Roman"/>
                <a:cs typeface="Times New Roman"/>
              </a:rPr>
              <a:t>the 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array </a:t>
            </a:r>
            <a:r>
              <a:rPr sz="2000" spc="145" dirty="0">
                <a:solidFill>
                  <a:srgbClr val="EC7C30"/>
                </a:solidFill>
                <a:latin typeface="Times New Roman"/>
                <a:cs typeface="Times New Roman"/>
              </a:rPr>
              <a:t>data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[ : , 1</a:t>
            </a:r>
            <a:r>
              <a:rPr sz="2000" spc="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: </a:t>
            </a:r>
            <a:r>
              <a:rPr sz="2000" spc="70" dirty="0">
                <a:solidFill>
                  <a:srgbClr val="EC7C30"/>
                </a:solidFill>
                <a:latin typeface="Times New Roman"/>
                <a:cs typeface="Times New Roman"/>
              </a:rPr>
              <a:t>3] </a:t>
            </a:r>
            <a:r>
              <a:rPr sz="2000" spc="7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where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1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EC7C30"/>
                </a:solidFill>
                <a:latin typeface="Times New Roman"/>
                <a:cs typeface="Times New Roman"/>
              </a:rPr>
              <a:t>is</a:t>
            </a:r>
            <a:r>
              <a:rPr sz="2000" spc="19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EC7C30"/>
                </a:solidFill>
                <a:latin typeface="Times New Roman"/>
                <a:cs typeface="Times New Roman"/>
              </a:rPr>
              <a:t>inclusive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EC7C30"/>
                </a:solidFill>
                <a:latin typeface="Times New Roman"/>
                <a:cs typeface="Times New Roman"/>
              </a:rPr>
              <a:t>but</a:t>
            </a:r>
            <a:r>
              <a:rPr sz="2000" spc="17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3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EC7C30"/>
                </a:solidFill>
                <a:latin typeface="Times New Roman"/>
                <a:cs typeface="Times New Roman"/>
              </a:rPr>
              <a:t>is</a:t>
            </a:r>
            <a:r>
              <a:rPr sz="2000" spc="19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853" y="2988745"/>
            <a:ext cx="2237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5B9BD4"/>
                </a:solidFill>
                <a:latin typeface="Times New Roman"/>
                <a:cs typeface="Times New Roman"/>
              </a:rPr>
              <a:t>Shape</a:t>
            </a:r>
            <a:r>
              <a:rPr sz="2000" spc="24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5B9BD4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5B9BD4"/>
                </a:solidFill>
                <a:latin typeface="Times New Roman"/>
                <a:cs typeface="Times New Roman"/>
              </a:rPr>
              <a:t>the</a:t>
            </a:r>
            <a:r>
              <a:rPr sz="2000" spc="245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B9BD4"/>
                </a:solidFill>
                <a:latin typeface="Times New Roman"/>
                <a:cs typeface="Times New Roman"/>
              </a:rPr>
              <a:t>array</a:t>
            </a:r>
            <a:r>
              <a:rPr sz="2000" spc="-27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3397" y="3361690"/>
            <a:ext cx="5173345" cy="3648075"/>
            <a:chOff x="1783397" y="3361690"/>
            <a:chExt cx="5173345" cy="3648075"/>
          </a:xfrm>
        </p:grpSpPr>
        <p:sp>
          <p:nvSpPr>
            <p:cNvPr id="16" name="object 16"/>
            <p:cNvSpPr/>
            <p:nvPr/>
          </p:nvSpPr>
          <p:spPr>
            <a:xfrm>
              <a:off x="1788160" y="4203700"/>
              <a:ext cx="1046480" cy="365760"/>
            </a:xfrm>
            <a:custGeom>
              <a:avLst/>
              <a:gdLst/>
              <a:ahLst/>
              <a:cxnLst/>
              <a:rect l="l" t="t" r="r" b="b"/>
              <a:pathLst>
                <a:path w="1046480" h="365760">
                  <a:moveTo>
                    <a:pt x="0" y="0"/>
                  </a:moveTo>
                  <a:lnTo>
                    <a:pt x="1046480" y="0"/>
                  </a:lnTo>
                  <a:lnTo>
                    <a:pt x="1046480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8145" y="3368040"/>
              <a:ext cx="2065020" cy="1019175"/>
            </a:xfrm>
            <a:custGeom>
              <a:avLst/>
              <a:gdLst/>
              <a:ahLst/>
              <a:cxnLst/>
              <a:rect l="l" t="t" r="r" b="b"/>
              <a:pathLst>
                <a:path w="2065020" h="1019175">
                  <a:moveTo>
                    <a:pt x="2064994" y="0"/>
                  </a:moveTo>
                  <a:lnTo>
                    <a:pt x="2064994" y="1019098"/>
                  </a:lnTo>
                  <a:lnTo>
                    <a:pt x="0" y="1019098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4640" y="434904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160" y="5339077"/>
              <a:ext cx="1534795" cy="1664335"/>
            </a:xfrm>
            <a:custGeom>
              <a:avLst/>
              <a:gdLst/>
              <a:ahLst/>
              <a:cxnLst/>
              <a:rect l="l" t="t" r="r" b="b"/>
              <a:pathLst>
                <a:path w="1534795" h="1664334">
                  <a:moveTo>
                    <a:pt x="0" y="1663903"/>
                  </a:moveTo>
                  <a:lnTo>
                    <a:pt x="0" y="800214"/>
                  </a:lnTo>
                  <a:lnTo>
                    <a:pt x="1534502" y="800214"/>
                  </a:lnTo>
                  <a:lnTo>
                    <a:pt x="1534502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59556" y="52755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8160" y="4785360"/>
              <a:ext cx="5163820" cy="449580"/>
            </a:xfrm>
            <a:custGeom>
              <a:avLst/>
              <a:gdLst/>
              <a:ahLst/>
              <a:cxnLst/>
              <a:rect l="l" t="t" r="r" b="b"/>
              <a:pathLst>
                <a:path w="5163820" h="449579">
                  <a:moveTo>
                    <a:pt x="0" y="0"/>
                  </a:moveTo>
                  <a:lnTo>
                    <a:pt x="5163820" y="0"/>
                  </a:lnTo>
                  <a:lnTo>
                    <a:pt x="5163820" y="44957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86530" y="2808705"/>
            <a:ext cx="804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89540" y="2504439"/>
            <a:ext cx="424180" cy="967740"/>
          </a:xfrm>
          <a:custGeom>
            <a:avLst/>
            <a:gdLst/>
            <a:ahLst/>
            <a:cxnLst/>
            <a:rect l="l" t="t" r="r" b="b"/>
            <a:pathLst>
              <a:path w="424179" h="967739">
                <a:moveTo>
                  <a:pt x="424179" y="0"/>
                </a:moveTo>
                <a:lnTo>
                  <a:pt x="357143" y="1801"/>
                </a:lnTo>
                <a:lnTo>
                  <a:pt x="298923" y="6819"/>
                </a:lnTo>
                <a:lnTo>
                  <a:pt x="253011" y="14470"/>
                </a:lnTo>
                <a:lnTo>
                  <a:pt x="212089" y="35344"/>
                </a:lnTo>
                <a:lnTo>
                  <a:pt x="212089" y="448525"/>
                </a:lnTo>
                <a:lnTo>
                  <a:pt x="201277" y="459697"/>
                </a:lnTo>
                <a:lnTo>
                  <a:pt x="171168" y="469399"/>
                </a:lnTo>
                <a:lnTo>
                  <a:pt x="125256" y="477050"/>
                </a:lnTo>
                <a:lnTo>
                  <a:pt x="67036" y="482068"/>
                </a:lnTo>
                <a:lnTo>
                  <a:pt x="0" y="483870"/>
                </a:lnTo>
                <a:lnTo>
                  <a:pt x="67036" y="485671"/>
                </a:lnTo>
                <a:lnTo>
                  <a:pt x="125256" y="490689"/>
                </a:lnTo>
                <a:lnTo>
                  <a:pt x="171168" y="498340"/>
                </a:lnTo>
                <a:lnTo>
                  <a:pt x="201277" y="508042"/>
                </a:lnTo>
                <a:lnTo>
                  <a:pt x="212089" y="519214"/>
                </a:lnTo>
                <a:lnTo>
                  <a:pt x="212089" y="932395"/>
                </a:lnTo>
                <a:lnTo>
                  <a:pt x="222902" y="943567"/>
                </a:lnTo>
                <a:lnTo>
                  <a:pt x="253011" y="953269"/>
                </a:lnTo>
                <a:lnTo>
                  <a:pt x="298923" y="960920"/>
                </a:lnTo>
                <a:lnTo>
                  <a:pt x="357143" y="965938"/>
                </a:lnTo>
                <a:lnTo>
                  <a:pt x="424179" y="96774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5640" y="3444240"/>
            <a:ext cx="4114800" cy="586740"/>
          </a:xfrm>
          <a:custGeom>
            <a:avLst/>
            <a:gdLst/>
            <a:ahLst/>
            <a:cxnLst/>
            <a:rect l="l" t="t" r="r" b="b"/>
            <a:pathLst>
              <a:path w="4114800" h="586739">
                <a:moveTo>
                  <a:pt x="4114800" y="0"/>
                </a:moveTo>
                <a:lnTo>
                  <a:pt x="4113053" y="77990"/>
                </a:lnTo>
                <a:lnTo>
                  <a:pt x="4108123" y="148070"/>
                </a:lnTo>
                <a:lnTo>
                  <a:pt x="4100477" y="207444"/>
                </a:lnTo>
                <a:lnTo>
                  <a:pt x="4090581" y="253317"/>
                </a:lnTo>
                <a:lnTo>
                  <a:pt x="4065904" y="293370"/>
                </a:lnTo>
                <a:lnTo>
                  <a:pt x="2106295" y="293370"/>
                </a:lnTo>
                <a:lnTo>
                  <a:pt x="2093298" y="303849"/>
                </a:lnTo>
                <a:lnTo>
                  <a:pt x="2071722" y="379295"/>
                </a:lnTo>
                <a:lnTo>
                  <a:pt x="2064076" y="438669"/>
                </a:lnTo>
                <a:lnTo>
                  <a:pt x="2059146" y="508749"/>
                </a:lnTo>
                <a:lnTo>
                  <a:pt x="2057400" y="586740"/>
                </a:lnTo>
                <a:lnTo>
                  <a:pt x="2055653" y="508749"/>
                </a:lnTo>
                <a:lnTo>
                  <a:pt x="2050723" y="438669"/>
                </a:lnTo>
                <a:lnTo>
                  <a:pt x="2043077" y="379295"/>
                </a:lnTo>
                <a:lnTo>
                  <a:pt x="2033181" y="333422"/>
                </a:lnTo>
                <a:lnTo>
                  <a:pt x="2008505" y="293370"/>
                </a:lnTo>
                <a:lnTo>
                  <a:pt x="48895" y="293370"/>
                </a:lnTo>
                <a:lnTo>
                  <a:pt x="35898" y="282890"/>
                </a:lnTo>
                <a:lnTo>
                  <a:pt x="24218" y="253317"/>
                </a:lnTo>
                <a:lnTo>
                  <a:pt x="14322" y="207444"/>
                </a:lnTo>
                <a:lnTo>
                  <a:pt x="6676" y="148070"/>
                </a:lnTo>
                <a:lnTo>
                  <a:pt x="1746" y="77990"/>
                </a:lnTo>
                <a:lnTo>
                  <a:pt x="0" y="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301728" y="4081983"/>
            <a:ext cx="124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63944" y="7580354"/>
            <a:ext cx="105029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260">
              <a:lnSpc>
                <a:spcPct val="100800"/>
              </a:lnSpc>
              <a:spcBef>
                <a:spcPts val="80"/>
              </a:spcBef>
            </a:pP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  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index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(1)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461244" y="7266942"/>
            <a:ext cx="76200" cy="285750"/>
            <a:chOff x="12461244" y="7266942"/>
            <a:chExt cx="76200" cy="285750"/>
          </a:xfrm>
        </p:grpSpPr>
        <p:sp>
          <p:nvSpPr>
            <p:cNvPr id="28" name="object 28"/>
            <p:cNvSpPr/>
            <p:nvPr/>
          </p:nvSpPr>
          <p:spPr>
            <a:xfrm>
              <a:off x="12499340" y="7330439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2097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61244" y="72669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257013" y="6954191"/>
          <a:ext cx="3520440" cy="28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marL="127000">
                        <a:lnSpc>
                          <a:spcPts val="211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ts val="211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8628113" y="6072586"/>
            <a:ext cx="173228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9100" marR="5080" indent="-406400">
              <a:lnSpc>
                <a:spcPct val="100800"/>
              </a:lnSpc>
              <a:spcBef>
                <a:spcPts val="80"/>
              </a:spcBef>
            </a:pP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 </a:t>
            </a:r>
            <a:r>
              <a:rPr sz="2000" spc="-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30" dirty="0">
                <a:solidFill>
                  <a:srgbClr val="404040"/>
                </a:solidFill>
                <a:latin typeface="Times New Roman"/>
                <a:cs typeface="Times New Roman"/>
              </a:rPr>
              <a:t>‘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2000" spc="-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  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502900" y="5923279"/>
            <a:ext cx="424180" cy="970280"/>
          </a:xfrm>
          <a:custGeom>
            <a:avLst/>
            <a:gdLst/>
            <a:ahLst/>
            <a:cxnLst/>
            <a:rect l="l" t="t" r="r" b="b"/>
            <a:pathLst>
              <a:path w="424179" h="970279">
                <a:moveTo>
                  <a:pt x="424179" y="0"/>
                </a:moveTo>
                <a:lnTo>
                  <a:pt x="357143" y="1801"/>
                </a:lnTo>
                <a:lnTo>
                  <a:pt x="298923" y="6819"/>
                </a:lnTo>
                <a:lnTo>
                  <a:pt x="253011" y="14470"/>
                </a:lnTo>
                <a:lnTo>
                  <a:pt x="212089" y="35344"/>
                </a:lnTo>
                <a:lnTo>
                  <a:pt x="212089" y="449795"/>
                </a:lnTo>
                <a:lnTo>
                  <a:pt x="201277" y="460967"/>
                </a:lnTo>
                <a:lnTo>
                  <a:pt x="171168" y="470669"/>
                </a:lnTo>
                <a:lnTo>
                  <a:pt x="125256" y="478320"/>
                </a:lnTo>
                <a:lnTo>
                  <a:pt x="67036" y="483338"/>
                </a:lnTo>
                <a:lnTo>
                  <a:pt x="0" y="485140"/>
                </a:lnTo>
                <a:lnTo>
                  <a:pt x="67036" y="486941"/>
                </a:lnTo>
                <a:lnTo>
                  <a:pt x="125256" y="491959"/>
                </a:lnTo>
                <a:lnTo>
                  <a:pt x="171168" y="499610"/>
                </a:lnTo>
                <a:lnTo>
                  <a:pt x="201277" y="509312"/>
                </a:lnTo>
                <a:lnTo>
                  <a:pt x="212089" y="520484"/>
                </a:lnTo>
                <a:lnTo>
                  <a:pt x="212089" y="934935"/>
                </a:lnTo>
                <a:lnTo>
                  <a:pt x="222902" y="946107"/>
                </a:lnTo>
                <a:lnTo>
                  <a:pt x="253011" y="955809"/>
                </a:lnTo>
                <a:lnTo>
                  <a:pt x="298923" y="963460"/>
                </a:lnTo>
                <a:lnTo>
                  <a:pt x="357143" y="968478"/>
                </a:lnTo>
                <a:lnTo>
                  <a:pt x="424179" y="97028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252077" y="7580354"/>
            <a:ext cx="105029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01600">
              <a:lnSpc>
                <a:spcPct val="100800"/>
              </a:lnSpc>
              <a:spcBef>
                <a:spcPts val="80"/>
              </a:spcBef>
            </a:pP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 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index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(2)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17883" y="7266942"/>
            <a:ext cx="76200" cy="285750"/>
            <a:chOff x="13517883" y="7266942"/>
            <a:chExt cx="76200" cy="285750"/>
          </a:xfrm>
        </p:grpSpPr>
        <p:sp>
          <p:nvSpPr>
            <p:cNvPr id="35" name="object 35"/>
            <p:cNvSpPr/>
            <p:nvPr/>
          </p:nvSpPr>
          <p:spPr>
            <a:xfrm>
              <a:off x="13555979" y="7330439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2097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517883" y="72669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927265" y="5867994"/>
            <a:ext cx="4199890" cy="946150"/>
            <a:chOff x="10927265" y="5867994"/>
            <a:chExt cx="4199890" cy="946150"/>
          </a:xfrm>
        </p:grpSpPr>
        <p:sp>
          <p:nvSpPr>
            <p:cNvPr id="38" name="object 38"/>
            <p:cNvSpPr/>
            <p:nvPr/>
          </p:nvSpPr>
          <p:spPr>
            <a:xfrm>
              <a:off x="10936567" y="5874359"/>
              <a:ext cx="4184015" cy="457834"/>
            </a:xfrm>
            <a:custGeom>
              <a:avLst/>
              <a:gdLst/>
              <a:ahLst/>
              <a:cxnLst/>
              <a:rect l="l" t="t" r="r" b="b"/>
              <a:pathLst>
                <a:path w="4184015" h="457835">
                  <a:moveTo>
                    <a:pt x="2091893" y="0"/>
                  </a:moveTo>
                  <a:lnTo>
                    <a:pt x="1045946" y="0"/>
                  </a:lnTo>
                  <a:lnTo>
                    <a:pt x="0" y="0"/>
                  </a:lnTo>
                  <a:lnTo>
                    <a:pt x="0" y="457212"/>
                  </a:lnTo>
                  <a:lnTo>
                    <a:pt x="1045946" y="457212"/>
                  </a:lnTo>
                  <a:lnTo>
                    <a:pt x="2091893" y="457212"/>
                  </a:lnTo>
                  <a:lnTo>
                    <a:pt x="2091893" y="0"/>
                  </a:lnTo>
                  <a:close/>
                </a:path>
                <a:path w="4184015" h="457835">
                  <a:moveTo>
                    <a:pt x="4183799" y="0"/>
                  </a:moveTo>
                  <a:lnTo>
                    <a:pt x="3137852" y="0"/>
                  </a:lnTo>
                  <a:lnTo>
                    <a:pt x="2091905" y="0"/>
                  </a:lnTo>
                  <a:lnTo>
                    <a:pt x="2091905" y="457212"/>
                  </a:lnTo>
                  <a:lnTo>
                    <a:pt x="3137852" y="457212"/>
                  </a:lnTo>
                  <a:lnTo>
                    <a:pt x="4183799" y="457212"/>
                  </a:lnTo>
                  <a:lnTo>
                    <a:pt x="4183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82518" y="58679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28467" y="58679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74418" y="58679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36569" y="58679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120368" y="58679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0219" y="5874344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30219" y="6331554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33621" y="6337846"/>
              <a:ext cx="4184015" cy="457834"/>
            </a:xfrm>
            <a:custGeom>
              <a:avLst/>
              <a:gdLst/>
              <a:ahLst/>
              <a:cxnLst/>
              <a:rect l="l" t="t" r="r" b="b"/>
              <a:pathLst>
                <a:path w="4184015" h="457834">
                  <a:moveTo>
                    <a:pt x="1045933" y="0"/>
                  </a:moveTo>
                  <a:lnTo>
                    <a:pt x="0" y="0"/>
                  </a:lnTo>
                  <a:lnTo>
                    <a:pt x="0" y="457212"/>
                  </a:lnTo>
                  <a:lnTo>
                    <a:pt x="1045933" y="457212"/>
                  </a:lnTo>
                  <a:lnTo>
                    <a:pt x="1045933" y="0"/>
                  </a:lnTo>
                  <a:close/>
                </a:path>
                <a:path w="4184015" h="457834">
                  <a:moveTo>
                    <a:pt x="4183786" y="0"/>
                  </a:moveTo>
                  <a:lnTo>
                    <a:pt x="3137839" y="0"/>
                  </a:lnTo>
                  <a:lnTo>
                    <a:pt x="2091893" y="0"/>
                  </a:lnTo>
                  <a:lnTo>
                    <a:pt x="1045946" y="0"/>
                  </a:lnTo>
                  <a:lnTo>
                    <a:pt x="1045946" y="457212"/>
                  </a:lnTo>
                  <a:lnTo>
                    <a:pt x="2091893" y="457212"/>
                  </a:lnTo>
                  <a:lnTo>
                    <a:pt x="3137839" y="457212"/>
                  </a:lnTo>
                  <a:lnTo>
                    <a:pt x="4183786" y="457212"/>
                  </a:lnTo>
                  <a:lnTo>
                    <a:pt x="4183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79564" y="633149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25515" y="633149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071465" y="633149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933615" y="633149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117416" y="633149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927265" y="6337843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927265" y="6795053"/>
              <a:ext cx="4196715" cy="0"/>
            </a:xfrm>
            <a:custGeom>
              <a:avLst/>
              <a:gdLst/>
              <a:ahLst/>
              <a:cxnLst/>
              <a:rect l="l" t="t" r="r" b="b"/>
              <a:pathLst>
                <a:path w="4196715">
                  <a:moveTo>
                    <a:pt x="0" y="0"/>
                  </a:moveTo>
                  <a:lnTo>
                    <a:pt x="41964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0815319" y="5270500"/>
          <a:ext cx="4458969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395">
                <a:tc gridSpan="2">
                  <a:txBody>
                    <a:bodyPr/>
                    <a:lstStyle/>
                    <a:p>
                      <a:pPr marL="128079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000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2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solidFill>
                      <a:srgbClr val="5B9BD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pPr marR="358775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/>
                </a:tc>
                <a:tc gridSpan="2"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R w="12700">
                      <a:solidFill>
                        <a:srgbClr val="5B9B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5B9BD4"/>
                      </a:solidFill>
                      <a:prstDash val="solid"/>
                    </a:lnL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R w="12700">
                      <a:solidFill>
                        <a:srgbClr val="5B9BD4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10934700" y="5801359"/>
            <a:ext cx="4231640" cy="1076960"/>
            <a:chOff x="10934700" y="5801359"/>
            <a:chExt cx="4231640" cy="1076960"/>
          </a:xfrm>
        </p:grpSpPr>
        <p:sp>
          <p:nvSpPr>
            <p:cNvPr id="56" name="object 56"/>
            <p:cNvSpPr/>
            <p:nvPr/>
          </p:nvSpPr>
          <p:spPr>
            <a:xfrm>
              <a:off x="10934700" y="5933439"/>
              <a:ext cx="4231640" cy="805180"/>
            </a:xfrm>
            <a:custGeom>
              <a:avLst/>
              <a:gdLst/>
              <a:ahLst/>
              <a:cxnLst/>
              <a:rect l="l" t="t" r="r" b="b"/>
              <a:pathLst>
                <a:path w="4231640" h="805179">
                  <a:moveTo>
                    <a:pt x="4231640" y="449580"/>
                  </a:moveTo>
                  <a:lnTo>
                    <a:pt x="0" y="449580"/>
                  </a:lnTo>
                  <a:lnTo>
                    <a:pt x="0" y="805180"/>
                  </a:lnTo>
                  <a:lnTo>
                    <a:pt x="4231640" y="805180"/>
                  </a:lnTo>
                  <a:lnTo>
                    <a:pt x="4231640" y="449580"/>
                  </a:lnTo>
                  <a:close/>
                </a:path>
                <a:path w="4231640" h="805179">
                  <a:moveTo>
                    <a:pt x="423164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4231640" y="353060"/>
                  </a:lnTo>
                  <a:lnTo>
                    <a:pt x="4231640" y="0"/>
                  </a:lnTo>
                  <a:close/>
                </a:path>
              </a:pathLst>
            </a:custGeom>
            <a:solidFill>
              <a:srgbClr val="EC7C30">
                <a:alpha val="50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58039" y="5801359"/>
              <a:ext cx="1590040" cy="1076960"/>
            </a:xfrm>
            <a:custGeom>
              <a:avLst/>
              <a:gdLst/>
              <a:ahLst/>
              <a:cxnLst/>
              <a:rect l="l" t="t" r="r" b="b"/>
              <a:pathLst>
                <a:path w="1590040" h="1076959">
                  <a:moveTo>
                    <a:pt x="159004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1590040" y="1076960"/>
                  </a:lnTo>
                  <a:lnTo>
                    <a:pt x="1590040" y="0"/>
                  </a:lnTo>
                  <a:close/>
                </a:path>
              </a:pathLst>
            </a:custGeom>
            <a:solidFill>
              <a:srgbClr val="FFC000">
                <a:alpha val="3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265" y="305275"/>
            <a:ext cx="2515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Activity: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Slice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It!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109" y="1954529"/>
            <a:ext cx="15549880" cy="6614159"/>
          </a:xfrm>
          <a:custGeom>
            <a:avLst/>
            <a:gdLst/>
            <a:ahLst/>
            <a:cxnLst/>
            <a:rect l="l" t="t" r="r" b="b"/>
            <a:pathLst>
              <a:path w="15549880" h="6614159">
                <a:moveTo>
                  <a:pt x="0" y="0"/>
                </a:moveTo>
                <a:lnTo>
                  <a:pt x="15549880" y="0"/>
                </a:lnTo>
                <a:lnTo>
                  <a:pt x="15549880" y="6614159"/>
                </a:lnTo>
                <a:lnTo>
                  <a:pt x="0" y="6614159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17643" y="8138679"/>
            <a:ext cx="405320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Select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any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5" dirty="0">
                <a:solidFill>
                  <a:srgbClr val="5B9BD4"/>
                </a:solidFill>
                <a:latin typeface="Arial"/>
                <a:cs typeface="Arial"/>
              </a:rPr>
              <a:t>two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elements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from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the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array.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838" y="1168247"/>
            <a:ext cx="13289915" cy="282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Select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any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elements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how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required 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slice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range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changes.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708785" algn="ctr">
              <a:lnSpc>
                <a:spcPct val="100000"/>
              </a:lnSpc>
            </a:pPr>
            <a:r>
              <a:rPr sz="2200" b="1" spc="-80" dirty="0">
                <a:solidFill>
                  <a:srgbClr val="404040"/>
                </a:solidFill>
                <a:latin typeface="Arial"/>
                <a:cs typeface="Arial"/>
              </a:rPr>
              <a:t>Rules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404040"/>
                </a:solidFill>
                <a:latin typeface="Arial"/>
                <a:cs typeface="Arial"/>
              </a:rPr>
              <a:t>Game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Choose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2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lem</a:t>
            </a:r>
            <a:r>
              <a:rPr sz="22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ent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range.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Th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en,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choose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lem</a:t>
            </a:r>
            <a:r>
              <a:rPr sz="22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ent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ends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range.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See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2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statem</a:t>
            </a:r>
            <a:r>
              <a:rPr sz="2200" spc="-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ent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according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22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choices.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 </a:t>
            </a:r>
            <a:r>
              <a:rPr sz="2200" spc="-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4342" y="4674448"/>
          <a:ext cx="5034279" cy="85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4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080000" y="5829300"/>
            <a:ext cx="6073140" cy="1496060"/>
            <a:chOff x="5080000" y="5829300"/>
            <a:chExt cx="6073140" cy="1496060"/>
          </a:xfrm>
        </p:grpSpPr>
        <p:sp>
          <p:nvSpPr>
            <p:cNvPr id="8" name="object 8"/>
            <p:cNvSpPr/>
            <p:nvPr/>
          </p:nvSpPr>
          <p:spPr>
            <a:xfrm>
              <a:off x="5086350" y="5835650"/>
              <a:ext cx="6060440" cy="1483360"/>
            </a:xfrm>
            <a:custGeom>
              <a:avLst/>
              <a:gdLst/>
              <a:ahLst/>
              <a:cxnLst/>
              <a:rect l="l" t="t" r="r" b="b"/>
              <a:pathLst>
                <a:path w="6060440" h="1483359">
                  <a:moveTo>
                    <a:pt x="0" y="0"/>
                  </a:moveTo>
                  <a:lnTo>
                    <a:pt x="6060440" y="0"/>
                  </a:lnTo>
                  <a:lnTo>
                    <a:pt x="6060440" y="1483360"/>
                  </a:lnTo>
                  <a:lnTo>
                    <a:pt x="0" y="14833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5908040"/>
              <a:ext cx="5707379" cy="1409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366" y="305275"/>
            <a:ext cx="5659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Accessing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Elements: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2286" y="1168247"/>
            <a:ext cx="100114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iteration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go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each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data element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present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dataset.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600" y="4846320"/>
            <a:ext cx="8239759" cy="2870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542018" y="5130802"/>
            <a:ext cx="2728595" cy="76200"/>
            <a:chOff x="8542018" y="5130802"/>
            <a:chExt cx="2728595" cy="76200"/>
          </a:xfrm>
        </p:grpSpPr>
        <p:sp>
          <p:nvSpPr>
            <p:cNvPr id="6" name="object 6"/>
            <p:cNvSpPr/>
            <p:nvPr/>
          </p:nvSpPr>
          <p:spPr>
            <a:xfrm>
              <a:off x="8605521" y="5168900"/>
              <a:ext cx="2665095" cy="0"/>
            </a:xfrm>
            <a:custGeom>
              <a:avLst/>
              <a:gdLst/>
              <a:ahLst/>
              <a:cxnLst/>
              <a:rect l="l" t="t" r="r" b="b"/>
              <a:pathLst>
                <a:path w="2665095">
                  <a:moveTo>
                    <a:pt x="266457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42018" y="51308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707235" y="4802423"/>
            <a:ext cx="249682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1429385" algn="l"/>
              </a:tabLst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Iterate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with	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z="2000" b="1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loop </a:t>
            </a:r>
            <a:r>
              <a:rPr sz="2000" b="1" spc="-1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through</a:t>
            </a:r>
            <a:r>
              <a:rPr sz="2000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entire</a:t>
            </a:r>
            <a:r>
              <a:rPr sz="2000" spc="-5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38362" y="6602614"/>
            <a:ext cx="1538605" cy="76200"/>
            <a:chOff x="9738362" y="6602614"/>
            <a:chExt cx="1538605" cy="76200"/>
          </a:xfrm>
        </p:grpSpPr>
        <p:sp>
          <p:nvSpPr>
            <p:cNvPr id="10" name="object 10"/>
            <p:cNvSpPr/>
            <p:nvPr/>
          </p:nvSpPr>
          <p:spPr>
            <a:xfrm>
              <a:off x="9801858" y="6637020"/>
              <a:ext cx="1468755" cy="3810"/>
            </a:xfrm>
            <a:custGeom>
              <a:avLst/>
              <a:gdLst/>
              <a:ahLst/>
              <a:cxnLst/>
              <a:rect l="l" t="t" r="r" b="b"/>
              <a:pathLst>
                <a:path w="1468754" h="3809">
                  <a:moveTo>
                    <a:pt x="1468196" y="0"/>
                  </a:moveTo>
                  <a:lnTo>
                    <a:pt x="0" y="3733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8362" y="660261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098" y="0"/>
                  </a:moveTo>
                  <a:lnTo>
                    <a:pt x="0" y="38303"/>
                  </a:lnTo>
                  <a:lnTo>
                    <a:pt x="76301" y="76200"/>
                  </a:lnTo>
                  <a:lnTo>
                    <a:pt x="7609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07235" y="6301358"/>
            <a:ext cx="2290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Iterate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h	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81196" y="6301358"/>
            <a:ext cx="887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through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07235" y="6608697"/>
            <a:ext cx="2854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1505" algn="l"/>
              </a:tabLst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2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two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cyclist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0180" y="2522220"/>
            <a:ext cx="8684260" cy="2372360"/>
            <a:chOff x="1440180" y="2522220"/>
            <a:chExt cx="8684260" cy="237236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020" y="2522220"/>
              <a:ext cx="8567419" cy="609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180" y="3129292"/>
              <a:ext cx="6758927" cy="1765287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700020" y="4968240"/>
            <a:ext cx="5534660" cy="340360"/>
          </a:xfrm>
          <a:custGeom>
            <a:avLst/>
            <a:gdLst/>
            <a:ahLst/>
            <a:cxnLst/>
            <a:rect l="l" t="t" r="r" b="b"/>
            <a:pathLst>
              <a:path w="5534659" h="340360">
                <a:moveTo>
                  <a:pt x="0" y="0"/>
                </a:moveTo>
                <a:lnTo>
                  <a:pt x="5534659" y="0"/>
                </a:lnTo>
                <a:lnTo>
                  <a:pt x="5534659" y="340360"/>
                </a:lnTo>
                <a:lnTo>
                  <a:pt x="0" y="3403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0020" y="6438900"/>
            <a:ext cx="6697980" cy="337820"/>
          </a:xfrm>
          <a:custGeom>
            <a:avLst/>
            <a:gdLst/>
            <a:ahLst/>
            <a:cxnLst/>
            <a:rect l="l" t="t" r="r" b="b"/>
            <a:pathLst>
              <a:path w="6697980" h="337820">
                <a:moveTo>
                  <a:pt x="0" y="0"/>
                </a:moveTo>
                <a:lnTo>
                  <a:pt x="6697980" y="0"/>
                </a:lnTo>
                <a:lnTo>
                  <a:pt x="6697980" y="337819"/>
                </a:lnTo>
                <a:lnTo>
                  <a:pt x="0" y="3378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275" y="305275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Indexing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Boolean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925" y="1534689"/>
            <a:ext cx="10568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Boolean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arrays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useful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need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dataset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according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criteria.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0475" y="3908669"/>
            <a:ext cx="17494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096" y="3908669"/>
            <a:ext cx="207581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6FC0"/>
                </a:solidFill>
                <a:latin typeface="Arial"/>
                <a:cs typeface="Arial"/>
              </a:rPr>
              <a:t>False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" y="5156200"/>
            <a:ext cx="15191739" cy="32638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61937" y="5991862"/>
            <a:ext cx="1626870" cy="76200"/>
            <a:chOff x="5361937" y="5991862"/>
            <a:chExt cx="1626870" cy="76200"/>
          </a:xfrm>
        </p:grpSpPr>
        <p:sp>
          <p:nvSpPr>
            <p:cNvPr id="4" name="object 4"/>
            <p:cNvSpPr/>
            <p:nvPr/>
          </p:nvSpPr>
          <p:spPr>
            <a:xfrm>
              <a:off x="5425439" y="602996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1937" y="59918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56498" y="7112002"/>
            <a:ext cx="1626870" cy="76200"/>
            <a:chOff x="7556498" y="7112002"/>
            <a:chExt cx="1626870" cy="76200"/>
          </a:xfrm>
        </p:grpSpPr>
        <p:sp>
          <p:nvSpPr>
            <p:cNvPr id="7" name="object 7"/>
            <p:cNvSpPr/>
            <p:nvPr/>
          </p:nvSpPr>
          <p:spPr>
            <a:xfrm>
              <a:off x="7619999" y="715009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6498" y="71120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98718" y="7769862"/>
            <a:ext cx="1990089" cy="76200"/>
            <a:chOff x="4998718" y="7769862"/>
            <a:chExt cx="1990089" cy="76200"/>
          </a:xfrm>
        </p:grpSpPr>
        <p:sp>
          <p:nvSpPr>
            <p:cNvPr id="10" name="object 10"/>
            <p:cNvSpPr/>
            <p:nvPr/>
          </p:nvSpPr>
          <p:spPr>
            <a:xfrm>
              <a:off x="5062223" y="7807959"/>
              <a:ext cx="1926589" cy="0"/>
            </a:xfrm>
            <a:custGeom>
              <a:avLst/>
              <a:gdLst/>
              <a:ahLst/>
              <a:cxnLst/>
              <a:rect l="l" t="t" r="r" b="b"/>
              <a:pathLst>
                <a:path w="1926590">
                  <a:moveTo>
                    <a:pt x="192610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8718" y="77698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87551" y="5850695"/>
            <a:ext cx="6884034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Setting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passing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2202815" marR="635635">
              <a:lnSpc>
                <a:spcPct val="100800"/>
              </a:lnSpc>
            </a:pPr>
            <a:r>
              <a:rPr sz="2000" spc="-15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h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spc="114" dirty="0">
                <a:solidFill>
                  <a:srgbClr val="EC7C3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d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a </a:t>
            </a:r>
            <a:r>
              <a:rPr sz="2000" spc="-25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EC7C3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h</a:t>
            </a:r>
            <a:r>
              <a:rPr sz="2000" spc="-2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i</a:t>
            </a:r>
            <a:r>
              <a:rPr sz="2000" spc="70" dirty="0">
                <a:solidFill>
                  <a:srgbClr val="EC7C3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h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spc="16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 </a:t>
            </a:r>
            <a:r>
              <a:rPr sz="2000" spc="-2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EC7C30"/>
                </a:solidFill>
                <a:latin typeface="Times New Roman"/>
                <a:cs typeface="Times New Roman"/>
              </a:rPr>
              <a:t>criteria</a:t>
            </a:r>
            <a:r>
              <a:rPr sz="2000" spc="22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EC7C30"/>
                </a:solidFill>
                <a:latin typeface="Times New Roman"/>
                <a:cs typeface="Times New Roman"/>
              </a:rPr>
              <a:t>(Boolean</a:t>
            </a:r>
            <a:r>
              <a:rPr sz="2000" spc="254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EC7C30"/>
                </a:solidFill>
                <a:latin typeface="Times New Roman"/>
                <a:cs typeface="Times New Roman"/>
              </a:rPr>
              <a:t>array)</a:t>
            </a:r>
            <a:endParaRPr sz="20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440"/>
              </a:spcBef>
              <a:tabLst>
                <a:tab pos="2494915" algn="l"/>
                <a:tab pos="6165215" algn="l"/>
              </a:tabLst>
            </a:pPr>
            <a:r>
              <a:rPr sz="2000" spc="-15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d </a:t>
            </a:r>
            <a:r>
              <a:rPr sz="2000" spc="-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passin</a:t>
            </a:r>
            <a:r>
              <a:rPr sz="2000" b="1" spc="-110" dirty="0">
                <a:solidFill>
                  <a:srgbClr val="EC7C3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EC7C30"/>
                </a:solidFill>
                <a:latin typeface="Arial"/>
                <a:cs typeface="Arial"/>
              </a:rPr>
              <a:t>score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1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r</a:t>
            </a:r>
            <a:r>
              <a:rPr sz="2000" spc="100" dirty="0">
                <a:solidFill>
                  <a:srgbClr val="EC7C30"/>
                </a:solidFill>
                <a:latin typeface="Times New Roman"/>
                <a:cs typeface="Times New Roman"/>
              </a:rPr>
              <a:t>g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spc="1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spc="23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b="1" spc="-85" dirty="0">
                <a:solidFill>
                  <a:srgbClr val="EC7C30"/>
                </a:solidFill>
                <a:latin typeface="Arial"/>
                <a:cs typeface="Arial"/>
              </a:rPr>
              <a:t>test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scores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b</a:t>
            </a:r>
            <a:r>
              <a:rPr sz="2000" spc="-2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j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EC7C3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02275" y="305275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Indexing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Boolean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29876" y="3035470"/>
          <a:ext cx="4190362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940040" y="3048000"/>
            <a:ext cx="1521460" cy="891540"/>
          </a:xfrm>
          <a:custGeom>
            <a:avLst/>
            <a:gdLst/>
            <a:ahLst/>
            <a:cxnLst/>
            <a:rect l="l" t="t" r="r" b="b"/>
            <a:pathLst>
              <a:path w="1521459" h="891539">
                <a:moveTo>
                  <a:pt x="27863" y="222885"/>
                </a:moveTo>
                <a:lnTo>
                  <a:pt x="0" y="222885"/>
                </a:lnTo>
                <a:lnTo>
                  <a:pt x="0" y="668655"/>
                </a:lnTo>
                <a:lnTo>
                  <a:pt x="27863" y="668655"/>
                </a:lnTo>
                <a:lnTo>
                  <a:pt x="27863" y="222885"/>
                </a:lnTo>
                <a:close/>
              </a:path>
              <a:path w="1521459" h="891539">
                <a:moveTo>
                  <a:pt x="111442" y="222885"/>
                </a:moveTo>
                <a:lnTo>
                  <a:pt x="55727" y="222885"/>
                </a:lnTo>
                <a:lnTo>
                  <a:pt x="55727" y="668655"/>
                </a:lnTo>
                <a:lnTo>
                  <a:pt x="111442" y="668655"/>
                </a:lnTo>
                <a:lnTo>
                  <a:pt x="111442" y="222885"/>
                </a:lnTo>
                <a:close/>
              </a:path>
              <a:path w="1521459" h="891539">
                <a:moveTo>
                  <a:pt x="1075689" y="0"/>
                </a:moveTo>
                <a:lnTo>
                  <a:pt x="1075689" y="222885"/>
                </a:lnTo>
                <a:lnTo>
                  <a:pt x="139306" y="222885"/>
                </a:lnTo>
                <a:lnTo>
                  <a:pt x="139306" y="668654"/>
                </a:lnTo>
                <a:lnTo>
                  <a:pt x="1075689" y="668654"/>
                </a:lnTo>
                <a:lnTo>
                  <a:pt x="1075689" y="891539"/>
                </a:lnTo>
                <a:lnTo>
                  <a:pt x="1521459" y="445770"/>
                </a:lnTo>
                <a:lnTo>
                  <a:pt x="107568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749891" y="3028381"/>
          <a:ext cx="4190362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847336" y="4000500"/>
            <a:ext cx="76200" cy="465455"/>
            <a:chOff x="2847336" y="4000500"/>
            <a:chExt cx="76200" cy="465455"/>
          </a:xfrm>
        </p:grpSpPr>
        <p:sp>
          <p:nvSpPr>
            <p:cNvPr id="18" name="object 18"/>
            <p:cNvSpPr/>
            <p:nvPr/>
          </p:nvSpPr>
          <p:spPr>
            <a:xfrm>
              <a:off x="2885440" y="4051294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4145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7336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883657" y="4000500"/>
            <a:ext cx="76200" cy="465455"/>
            <a:chOff x="3883657" y="4000500"/>
            <a:chExt cx="76200" cy="465455"/>
          </a:xfrm>
        </p:grpSpPr>
        <p:sp>
          <p:nvSpPr>
            <p:cNvPr id="21" name="object 21"/>
            <p:cNvSpPr/>
            <p:nvPr/>
          </p:nvSpPr>
          <p:spPr>
            <a:xfrm>
              <a:off x="3921760" y="4051294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4145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3657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919976" y="4000500"/>
            <a:ext cx="76200" cy="465455"/>
            <a:chOff x="4919976" y="4000500"/>
            <a:chExt cx="76200" cy="465455"/>
          </a:xfrm>
        </p:grpSpPr>
        <p:sp>
          <p:nvSpPr>
            <p:cNvPr id="24" name="object 24"/>
            <p:cNvSpPr/>
            <p:nvPr/>
          </p:nvSpPr>
          <p:spPr>
            <a:xfrm>
              <a:off x="4958079" y="4051294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4145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19976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956297" y="4000500"/>
            <a:ext cx="76200" cy="465455"/>
            <a:chOff x="5956297" y="4000500"/>
            <a:chExt cx="76200" cy="465455"/>
          </a:xfrm>
        </p:grpSpPr>
        <p:sp>
          <p:nvSpPr>
            <p:cNvPr id="27" name="object 27"/>
            <p:cNvSpPr/>
            <p:nvPr/>
          </p:nvSpPr>
          <p:spPr>
            <a:xfrm>
              <a:off x="5994399" y="4051294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4145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6297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37237" y="4463558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71424" y="4463558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80693" y="4463558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Test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6766" y="4463558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5386" y="1240436"/>
            <a:ext cx="14386560" cy="305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3625" marR="5080" indent="-4861560">
              <a:lnSpc>
                <a:spcPct val="100000"/>
              </a:lnSpc>
              <a:spcBef>
                <a:spcPts val="100"/>
              </a:spcBef>
            </a:pP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Here, the </a:t>
            </a:r>
            <a:r>
              <a:rPr sz="2200" spc="105" dirty="0">
                <a:solidFill>
                  <a:srgbClr val="3E3E3E"/>
                </a:solidFill>
                <a:latin typeface="Times New Roman"/>
                <a:cs typeface="Times New Roman"/>
              </a:rPr>
              <a:t>original </a:t>
            </a:r>
            <a:r>
              <a:rPr sz="2200" spc="185" dirty="0">
                <a:solidFill>
                  <a:srgbClr val="3E3E3E"/>
                </a:solidFill>
                <a:latin typeface="Times New Roman"/>
                <a:cs typeface="Times New Roman"/>
              </a:rPr>
              <a:t>dataset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contains </a:t>
            </a:r>
            <a:r>
              <a:rPr sz="2200" spc="150" dirty="0">
                <a:solidFill>
                  <a:srgbClr val="3E3E3E"/>
                </a:solidFill>
                <a:latin typeface="Times New Roman"/>
                <a:cs typeface="Times New Roman"/>
              </a:rPr>
              <a:t>test </a:t>
            </a:r>
            <a:r>
              <a:rPr sz="2200" spc="145" dirty="0">
                <a:solidFill>
                  <a:srgbClr val="3E3E3E"/>
                </a:solidFill>
                <a:latin typeface="Times New Roman"/>
                <a:cs typeface="Times New Roman"/>
              </a:rPr>
              <a:t>scores </a:t>
            </a:r>
            <a:r>
              <a:rPr sz="2200" spc="11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2200" spc="95" dirty="0">
                <a:solidFill>
                  <a:srgbClr val="3E3E3E"/>
                </a:solidFill>
                <a:latin typeface="Times New Roman"/>
                <a:cs typeface="Times New Roman"/>
              </a:rPr>
              <a:t>two </a:t>
            </a:r>
            <a:r>
              <a:rPr sz="2200" spc="185" dirty="0">
                <a:solidFill>
                  <a:srgbClr val="3E3E3E"/>
                </a:solidFill>
                <a:latin typeface="Times New Roman"/>
                <a:cs typeface="Times New Roman"/>
              </a:rPr>
              <a:t>students. </a:t>
            </a:r>
            <a:r>
              <a:rPr sz="2200" spc="-175" dirty="0">
                <a:solidFill>
                  <a:srgbClr val="3E3E3E"/>
                </a:solidFill>
                <a:latin typeface="Times New Roman"/>
                <a:cs typeface="Times New Roman"/>
              </a:rPr>
              <a:t>Yo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22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sz="2200" spc="145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Times New Roman"/>
                <a:cs typeface="Times New Roman"/>
              </a:rPr>
              <a:t>Boolean </a:t>
            </a:r>
            <a:r>
              <a:rPr sz="2200" spc="160" dirty="0">
                <a:solidFill>
                  <a:srgbClr val="3E3E3E"/>
                </a:solidFill>
                <a:latin typeface="Times New Roman"/>
                <a:cs typeface="Times New Roman"/>
              </a:rPr>
              <a:t>array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2200" spc="155" dirty="0">
                <a:solidFill>
                  <a:srgbClr val="3E3E3E"/>
                </a:solidFill>
                <a:latin typeface="Times New Roman"/>
                <a:cs typeface="Times New Roman"/>
              </a:rPr>
              <a:t>choose </a:t>
            </a:r>
            <a:r>
              <a:rPr sz="2200" spc="110" dirty="0">
                <a:solidFill>
                  <a:srgbClr val="3E3E3E"/>
                </a:solidFill>
                <a:latin typeface="Times New Roman"/>
                <a:cs typeface="Times New Roman"/>
              </a:rPr>
              <a:t>on </a:t>
            </a:r>
            <a:r>
              <a:rPr sz="2200" spc="-30" dirty="0">
                <a:solidFill>
                  <a:srgbClr val="3E3E3E"/>
                </a:solidFill>
                <a:latin typeface="Times New Roman"/>
                <a:cs typeface="Times New Roman"/>
              </a:rPr>
              <a:t>ly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Times New Roman"/>
                <a:cs typeface="Times New Roman"/>
              </a:rPr>
              <a:t>scores</a:t>
            </a:r>
            <a:r>
              <a:rPr sz="2200" spc="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2200" spc="1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22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above</a:t>
            </a:r>
            <a:r>
              <a:rPr sz="2200" spc="30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va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Times New Roman"/>
                <a:cs typeface="Times New Roman"/>
              </a:rPr>
              <a:t>lu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871470">
              <a:lnSpc>
                <a:spcPct val="100000"/>
              </a:lnSpc>
              <a:spcBef>
                <a:spcPts val="1785"/>
              </a:spcBef>
            </a:pPr>
            <a:r>
              <a:rPr sz="2000" spc="-1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80" dirty="0">
                <a:latin typeface="Times New Roman"/>
                <a:cs typeface="Times New Roman"/>
              </a:rPr>
              <a:t> s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800" spc="125" dirty="0">
                <a:latin typeface="Times New Roman"/>
                <a:cs typeface="Times New Roman"/>
              </a:rPr>
              <a:t>Student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1335"/>
              </a:spcBef>
            </a:pPr>
            <a:r>
              <a:rPr sz="1800" spc="125" dirty="0">
                <a:latin typeface="Times New Roman"/>
                <a:cs typeface="Times New Roman"/>
              </a:rPr>
              <a:t>Student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941069" algn="ctr">
              <a:lnSpc>
                <a:spcPct val="100000"/>
              </a:lnSpc>
              <a:spcBef>
                <a:spcPts val="840"/>
              </a:spcBef>
            </a:pPr>
            <a:r>
              <a:rPr sz="2000" spc="-12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000" spc="180" dirty="0">
                <a:solidFill>
                  <a:srgbClr val="3E3E3E"/>
                </a:solidFill>
                <a:latin typeface="Times New Roman"/>
                <a:cs typeface="Times New Roman"/>
              </a:rPr>
              <a:t> s</a:t>
            </a:r>
            <a:r>
              <a:rPr sz="2000" spc="7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2000" spc="20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000" spc="15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0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2000" spc="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634" y="305275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Copy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Views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100" y="1360751"/>
            <a:ext cx="149790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working with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arrays, data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copied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new arrays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only in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cases. Following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three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possible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scenarios: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" y="4480559"/>
            <a:ext cx="3055620" cy="1912620"/>
          </a:xfrm>
          <a:custGeom>
            <a:avLst/>
            <a:gdLst/>
            <a:ahLst/>
            <a:cxnLst/>
            <a:rect l="l" t="t" r="r" b="b"/>
            <a:pathLst>
              <a:path w="3055620" h="1912620">
                <a:moveTo>
                  <a:pt x="3055620" y="0"/>
                </a:moveTo>
                <a:lnTo>
                  <a:pt x="0" y="0"/>
                </a:lnTo>
                <a:lnTo>
                  <a:pt x="0" y="1912620"/>
                </a:lnTo>
                <a:lnTo>
                  <a:pt x="3055620" y="1912620"/>
                </a:lnTo>
                <a:lnTo>
                  <a:pt x="305562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11880" y="3977640"/>
            <a:ext cx="12374880" cy="3784600"/>
            <a:chOff x="3611880" y="3977640"/>
            <a:chExt cx="12374880" cy="3784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80" y="3977640"/>
              <a:ext cx="12374879" cy="37845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10623" y="5186680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67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47119" y="51485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10623" y="6677660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67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47119" y="6639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793" y="7564120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226519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4298" y="75260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9621" y="2437969"/>
          <a:ext cx="15523844" cy="59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Assignments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  <a:lnT w="38100">
                      <a:solidFill>
                        <a:srgbClr val="7E7E7E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method, a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is directly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assigned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the value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of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another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variable.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No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copy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is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made.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38100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193230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Original</a:t>
                      </a:r>
                      <a:r>
                        <a:rPr sz="2000" spc="-5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9403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View/Shallow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Copy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3789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Copy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  <a:lnB w="38100">
                      <a:solidFill>
                        <a:srgbClr val="7E7E7E"/>
                      </a:solidFill>
                      <a:prstDash val="solid"/>
                    </a:lnB>
                    <a:solidFill>
                      <a:srgbClr val="0087B8"/>
                    </a:solidFill>
                  </a:tcPr>
                </a:tc>
                <a:tc>
                  <a:txBody>
                    <a:bodyPr/>
                    <a:lstStyle/>
                    <a:p>
                      <a:pPr marR="176339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Assigned</a:t>
                      </a:r>
                      <a:r>
                        <a:rPr sz="2000" spc="-5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20637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Shows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objects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Arial"/>
                          <a:cs typeface="Arial"/>
                        </a:rPr>
                        <a:t>same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319" y="2654300"/>
            <a:ext cx="944880" cy="10845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380" y="4950460"/>
            <a:ext cx="1254747" cy="7442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6690359"/>
            <a:ext cx="889000" cy="1087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765" y="305275"/>
            <a:ext cx="2989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Quick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3E3E3E"/>
                </a:solidFill>
                <a:latin typeface="Arial"/>
                <a:cs typeface="Arial"/>
              </a:rPr>
              <a:t>Recap: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3E3E3E"/>
                </a:solidFill>
                <a:latin typeface="Arial"/>
                <a:cs typeface="Arial"/>
              </a:rPr>
              <a:t>Lists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72" y="4389120"/>
            <a:ext cx="6184887" cy="17348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21601" y="4963156"/>
            <a:ext cx="2656205" cy="76200"/>
            <a:chOff x="7721601" y="4963156"/>
            <a:chExt cx="2656205" cy="76200"/>
          </a:xfrm>
        </p:grpSpPr>
        <p:sp>
          <p:nvSpPr>
            <p:cNvPr id="5" name="object 5"/>
            <p:cNvSpPr/>
            <p:nvPr/>
          </p:nvSpPr>
          <p:spPr>
            <a:xfrm>
              <a:off x="7785100" y="5001260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705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1601" y="49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70522" y="5486396"/>
            <a:ext cx="2408555" cy="76200"/>
            <a:chOff x="7970522" y="5486396"/>
            <a:chExt cx="2408555" cy="76200"/>
          </a:xfrm>
        </p:grpSpPr>
        <p:sp>
          <p:nvSpPr>
            <p:cNvPr id="8" name="object 8"/>
            <p:cNvSpPr/>
            <p:nvPr/>
          </p:nvSpPr>
          <p:spPr>
            <a:xfrm>
              <a:off x="8034020" y="5524499"/>
              <a:ext cx="2345055" cy="0"/>
            </a:xfrm>
            <a:custGeom>
              <a:avLst/>
              <a:gdLst/>
              <a:ahLst/>
              <a:cxnLst/>
              <a:rect l="l" t="t" r="r" b="b"/>
              <a:pathLst>
                <a:path w="2345054">
                  <a:moveTo>
                    <a:pt x="0" y="0"/>
                  </a:moveTo>
                  <a:lnTo>
                    <a:pt x="2344902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0522" y="54863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96176" y="5836921"/>
            <a:ext cx="5366385" cy="215900"/>
            <a:chOff x="4996176" y="5836921"/>
            <a:chExt cx="5366385" cy="215900"/>
          </a:xfrm>
        </p:grpSpPr>
        <p:sp>
          <p:nvSpPr>
            <p:cNvPr id="11" name="object 11"/>
            <p:cNvSpPr/>
            <p:nvPr/>
          </p:nvSpPr>
          <p:spPr>
            <a:xfrm>
              <a:off x="5034279" y="5900419"/>
              <a:ext cx="5321935" cy="146050"/>
            </a:xfrm>
            <a:custGeom>
              <a:avLst/>
              <a:gdLst/>
              <a:ahLst/>
              <a:cxnLst/>
              <a:rect l="l" t="t" r="r" b="b"/>
              <a:pathLst>
                <a:path w="5321934" h="146050">
                  <a:moveTo>
                    <a:pt x="0" y="0"/>
                  </a:moveTo>
                  <a:lnTo>
                    <a:pt x="0" y="145656"/>
                  </a:lnTo>
                  <a:lnTo>
                    <a:pt x="5321808" y="145656"/>
                  </a:lnTo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6176" y="58369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57415" y="4820813"/>
            <a:ext cx="3513454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65700"/>
              </a:lnSpc>
              <a:spcBef>
                <a:spcPts val="15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(heterogeneous) </a:t>
            </a:r>
            <a:r>
              <a:rPr sz="2000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Add,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remove,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update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65320" y="3743957"/>
            <a:ext cx="1137920" cy="421640"/>
            <a:chOff x="4465320" y="3743957"/>
            <a:chExt cx="1137920" cy="421640"/>
          </a:xfrm>
        </p:grpSpPr>
        <p:sp>
          <p:nvSpPr>
            <p:cNvPr id="15" name="object 15"/>
            <p:cNvSpPr/>
            <p:nvPr/>
          </p:nvSpPr>
          <p:spPr>
            <a:xfrm>
              <a:off x="4471670" y="3750307"/>
              <a:ext cx="1125220" cy="408940"/>
            </a:xfrm>
            <a:custGeom>
              <a:avLst/>
              <a:gdLst/>
              <a:ahLst/>
              <a:cxnLst/>
              <a:rect l="l" t="t" r="r" b="b"/>
              <a:pathLst>
                <a:path w="1125220" h="408939">
                  <a:moveTo>
                    <a:pt x="1057059" y="0"/>
                  </a:moveTo>
                  <a:lnTo>
                    <a:pt x="68160" y="0"/>
                  </a:lnTo>
                  <a:lnTo>
                    <a:pt x="41630" y="5356"/>
                  </a:lnTo>
                  <a:lnTo>
                    <a:pt x="19964" y="19964"/>
                  </a:lnTo>
                  <a:lnTo>
                    <a:pt x="5356" y="41630"/>
                  </a:lnTo>
                  <a:lnTo>
                    <a:pt x="0" y="68160"/>
                  </a:lnTo>
                  <a:lnTo>
                    <a:pt x="0" y="340779"/>
                  </a:lnTo>
                  <a:lnTo>
                    <a:pt x="5356" y="367309"/>
                  </a:lnTo>
                  <a:lnTo>
                    <a:pt x="19964" y="388975"/>
                  </a:lnTo>
                  <a:lnTo>
                    <a:pt x="41630" y="403583"/>
                  </a:lnTo>
                  <a:lnTo>
                    <a:pt x="68160" y="408940"/>
                  </a:lnTo>
                  <a:lnTo>
                    <a:pt x="1057059" y="408940"/>
                  </a:lnTo>
                  <a:lnTo>
                    <a:pt x="1083589" y="403583"/>
                  </a:lnTo>
                  <a:lnTo>
                    <a:pt x="1105255" y="388975"/>
                  </a:lnTo>
                  <a:lnTo>
                    <a:pt x="1119863" y="367309"/>
                  </a:lnTo>
                  <a:lnTo>
                    <a:pt x="1125220" y="340779"/>
                  </a:lnTo>
                  <a:lnTo>
                    <a:pt x="1125220" y="68160"/>
                  </a:lnTo>
                  <a:lnTo>
                    <a:pt x="1119863" y="41630"/>
                  </a:lnTo>
                  <a:lnTo>
                    <a:pt x="1105255" y="19964"/>
                  </a:lnTo>
                  <a:lnTo>
                    <a:pt x="1083589" y="5356"/>
                  </a:lnTo>
                  <a:lnTo>
                    <a:pt x="1057059" y="0"/>
                  </a:lnTo>
                  <a:close/>
                </a:path>
              </a:pathLst>
            </a:custGeom>
            <a:solidFill>
              <a:srgbClr val="FF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1670" y="3750307"/>
              <a:ext cx="1125220" cy="408940"/>
            </a:xfrm>
            <a:custGeom>
              <a:avLst/>
              <a:gdLst/>
              <a:ahLst/>
              <a:cxnLst/>
              <a:rect l="l" t="t" r="r" b="b"/>
              <a:pathLst>
                <a:path w="1125220" h="408939">
                  <a:moveTo>
                    <a:pt x="0" y="68160"/>
                  </a:moveTo>
                  <a:lnTo>
                    <a:pt x="5356" y="41630"/>
                  </a:lnTo>
                  <a:lnTo>
                    <a:pt x="19964" y="19964"/>
                  </a:lnTo>
                  <a:lnTo>
                    <a:pt x="41630" y="5356"/>
                  </a:lnTo>
                  <a:lnTo>
                    <a:pt x="68160" y="0"/>
                  </a:lnTo>
                  <a:lnTo>
                    <a:pt x="1057059" y="0"/>
                  </a:lnTo>
                  <a:lnTo>
                    <a:pt x="1083589" y="5356"/>
                  </a:lnTo>
                  <a:lnTo>
                    <a:pt x="1105255" y="19964"/>
                  </a:lnTo>
                  <a:lnTo>
                    <a:pt x="1119863" y="41630"/>
                  </a:lnTo>
                  <a:lnTo>
                    <a:pt x="1125220" y="68160"/>
                  </a:lnTo>
                  <a:lnTo>
                    <a:pt x="1125220" y="340779"/>
                  </a:lnTo>
                  <a:lnTo>
                    <a:pt x="1119863" y="367309"/>
                  </a:lnTo>
                  <a:lnTo>
                    <a:pt x="1105255" y="388975"/>
                  </a:lnTo>
                  <a:lnTo>
                    <a:pt x="1083589" y="403583"/>
                  </a:lnTo>
                  <a:lnTo>
                    <a:pt x="1057059" y="408940"/>
                  </a:lnTo>
                  <a:lnTo>
                    <a:pt x="68160" y="408940"/>
                  </a:lnTo>
                  <a:lnTo>
                    <a:pt x="41630" y="403583"/>
                  </a:lnTo>
                  <a:lnTo>
                    <a:pt x="19964" y="388975"/>
                  </a:lnTo>
                  <a:lnTo>
                    <a:pt x="5356" y="367309"/>
                  </a:lnTo>
                  <a:lnTo>
                    <a:pt x="0" y="340779"/>
                  </a:lnTo>
                  <a:lnTo>
                    <a:pt x="0" y="68160"/>
                  </a:lnTo>
                  <a:close/>
                </a:path>
              </a:pathLst>
            </a:custGeom>
            <a:ln w="12699">
              <a:solidFill>
                <a:srgbClr val="FF93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6839" y="3757302"/>
            <a:ext cx="421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3092" y="1408878"/>
            <a:ext cx="5071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Below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properties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lists: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634" y="305275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Copy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Views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180" y="2315067"/>
            <a:ext cx="7887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view,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also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referred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as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shallow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copy,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creates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new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660" y="2070105"/>
            <a:ext cx="14970760" cy="5956300"/>
          </a:xfrm>
          <a:custGeom>
            <a:avLst/>
            <a:gdLst/>
            <a:ahLst/>
            <a:cxnLst/>
            <a:rect l="l" t="t" r="r" b="b"/>
            <a:pathLst>
              <a:path w="14970760" h="5956300">
                <a:moveTo>
                  <a:pt x="0" y="44069"/>
                </a:moveTo>
                <a:lnTo>
                  <a:pt x="3463" y="26912"/>
                </a:lnTo>
                <a:lnTo>
                  <a:pt x="12909" y="12904"/>
                </a:lnTo>
                <a:lnTo>
                  <a:pt x="26917" y="3462"/>
                </a:lnTo>
                <a:lnTo>
                  <a:pt x="44069" y="0"/>
                </a:lnTo>
                <a:lnTo>
                  <a:pt x="14926691" y="0"/>
                </a:lnTo>
                <a:lnTo>
                  <a:pt x="14943842" y="3462"/>
                </a:lnTo>
                <a:lnTo>
                  <a:pt x="14957850" y="12904"/>
                </a:lnTo>
                <a:lnTo>
                  <a:pt x="14967296" y="26912"/>
                </a:lnTo>
                <a:lnTo>
                  <a:pt x="14970760" y="44069"/>
                </a:lnTo>
                <a:lnTo>
                  <a:pt x="14970760" y="5912218"/>
                </a:lnTo>
                <a:lnTo>
                  <a:pt x="14967296" y="5929376"/>
                </a:lnTo>
                <a:lnTo>
                  <a:pt x="14957850" y="5943388"/>
                </a:lnTo>
                <a:lnTo>
                  <a:pt x="14943842" y="5952835"/>
                </a:lnTo>
                <a:lnTo>
                  <a:pt x="14926691" y="5956300"/>
                </a:lnTo>
                <a:lnTo>
                  <a:pt x="44069" y="5956300"/>
                </a:lnTo>
                <a:lnTo>
                  <a:pt x="26917" y="5952835"/>
                </a:lnTo>
                <a:lnTo>
                  <a:pt x="12909" y="5943388"/>
                </a:lnTo>
                <a:lnTo>
                  <a:pt x="3463" y="5929376"/>
                </a:lnTo>
                <a:lnTo>
                  <a:pt x="0" y="5912218"/>
                </a:lnTo>
                <a:lnTo>
                  <a:pt x="0" y="44069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02379" y="3078479"/>
            <a:ext cx="11950700" cy="4709160"/>
            <a:chOff x="3802379" y="3078479"/>
            <a:chExt cx="11950700" cy="4709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960" y="4038599"/>
              <a:ext cx="11882107" cy="3749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2379" y="3078479"/>
              <a:ext cx="11897347" cy="9880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21722" y="377189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8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8218" y="37338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48584" y="3592324"/>
            <a:ext cx="1805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Original</a:t>
            </a:r>
            <a:r>
              <a:rPr sz="2000" spc="-8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3280" y="2095500"/>
            <a:ext cx="11519535" cy="5910580"/>
            <a:chOff x="843280" y="2095500"/>
            <a:chExt cx="11519535" cy="5910580"/>
          </a:xfrm>
        </p:grpSpPr>
        <p:sp>
          <p:nvSpPr>
            <p:cNvPr id="12" name="object 12"/>
            <p:cNvSpPr/>
            <p:nvPr/>
          </p:nvSpPr>
          <p:spPr>
            <a:xfrm>
              <a:off x="8770622" y="5582920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8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7120" y="55448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6382" y="748537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8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12878" y="7447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3280" y="4094479"/>
              <a:ext cx="2936240" cy="1912620"/>
            </a:xfrm>
            <a:custGeom>
              <a:avLst/>
              <a:gdLst/>
              <a:ahLst/>
              <a:cxnLst/>
              <a:rect l="l" t="t" r="r" b="b"/>
              <a:pathLst>
                <a:path w="2936240" h="1912620">
                  <a:moveTo>
                    <a:pt x="2936240" y="0"/>
                  </a:moveTo>
                  <a:lnTo>
                    <a:pt x="0" y="0"/>
                  </a:lnTo>
                  <a:lnTo>
                    <a:pt x="0" y="1912620"/>
                  </a:lnTo>
                  <a:lnTo>
                    <a:pt x="2936240" y="1912620"/>
                  </a:lnTo>
                  <a:lnTo>
                    <a:pt x="293624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3280" y="2095499"/>
              <a:ext cx="2936240" cy="5910580"/>
            </a:xfrm>
            <a:custGeom>
              <a:avLst/>
              <a:gdLst/>
              <a:ahLst/>
              <a:cxnLst/>
              <a:rect l="l" t="t" r="r" b="b"/>
              <a:pathLst>
                <a:path w="2936240" h="5910580">
                  <a:moveTo>
                    <a:pt x="2936240" y="3997960"/>
                  </a:moveTo>
                  <a:lnTo>
                    <a:pt x="0" y="3997960"/>
                  </a:lnTo>
                  <a:lnTo>
                    <a:pt x="0" y="5910580"/>
                  </a:lnTo>
                  <a:lnTo>
                    <a:pt x="2936240" y="5910580"/>
                  </a:lnTo>
                  <a:lnTo>
                    <a:pt x="2936240" y="3997960"/>
                  </a:lnTo>
                  <a:close/>
                </a:path>
                <a:path w="2936240" h="5910580">
                  <a:moveTo>
                    <a:pt x="2936240" y="0"/>
                  </a:moveTo>
                  <a:lnTo>
                    <a:pt x="0" y="0"/>
                  </a:lnTo>
                  <a:lnTo>
                    <a:pt x="0" y="1912620"/>
                  </a:lnTo>
                  <a:lnTo>
                    <a:pt x="2936240" y="1912620"/>
                  </a:lnTo>
                  <a:lnTo>
                    <a:pt x="2936240" y="0"/>
                  </a:lnTo>
                  <a:close/>
                </a:path>
              </a:pathLst>
            </a:custGeom>
            <a:solidFill>
              <a:srgbClr val="008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620605" y="5404312"/>
            <a:ext cx="3304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Chang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value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n </a:t>
            </a:r>
            <a:r>
              <a:rPr sz="2000" spc="-2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EC7C30"/>
                </a:solidFill>
                <a:latin typeface="Arial"/>
                <a:cs typeface="Arial"/>
              </a:rPr>
              <a:t>view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26168" y="7302755"/>
            <a:ext cx="180467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Original</a:t>
            </a:r>
            <a:r>
              <a:rPr sz="2000" spc="-9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 </a:t>
            </a:r>
            <a:r>
              <a:rPr sz="2000" spc="-5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changed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660" y="2070105"/>
            <a:ext cx="2943860" cy="193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660" y="4094479"/>
            <a:ext cx="2943860" cy="191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View/Shallow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660" y="6093459"/>
            <a:ext cx="2943860" cy="193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85153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09420" y="2270759"/>
            <a:ext cx="1206500" cy="5120640"/>
            <a:chOff x="1709420" y="2270759"/>
            <a:chExt cx="1206500" cy="512064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6739" y="2270759"/>
              <a:ext cx="909320" cy="10845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9420" y="4564379"/>
              <a:ext cx="1206487" cy="746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2620" y="6304279"/>
              <a:ext cx="853440" cy="1087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634" y="305275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Copy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Views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5680" y="2312526"/>
            <a:ext cx="1083119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3575685" algn="l"/>
              </a:tabLst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Copy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also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 called</a:t>
            </a:r>
            <a:r>
              <a:rPr sz="2000" spc="2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3E3E3E"/>
                </a:solidFill>
                <a:latin typeface="Arial"/>
                <a:cs typeface="Arial"/>
              </a:rPr>
              <a:t>deep</a:t>
            </a: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3E3E3E"/>
                </a:solidFill>
                <a:latin typeface="Arial"/>
                <a:cs typeface="Arial"/>
              </a:rPr>
              <a:t>copy	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because it entirely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copies 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original dataset.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Any change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copy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will not affect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original dataset.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240" y="2070106"/>
            <a:ext cx="15417800" cy="5956300"/>
          </a:xfrm>
          <a:custGeom>
            <a:avLst/>
            <a:gdLst/>
            <a:ahLst/>
            <a:cxnLst/>
            <a:rect l="l" t="t" r="r" b="b"/>
            <a:pathLst>
              <a:path w="15417800" h="5956300">
                <a:moveTo>
                  <a:pt x="0" y="44069"/>
                </a:moveTo>
                <a:lnTo>
                  <a:pt x="3463" y="26912"/>
                </a:lnTo>
                <a:lnTo>
                  <a:pt x="12909" y="12904"/>
                </a:lnTo>
                <a:lnTo>
                  <a:pt x="26917" y="3462"/>
                </a:lnTo>
                <a:lnTo>
                  <a:pt x="44069" y="0"/>
                </a:lnTo>
                <a:lnTo>
                  <a:pt x="15373731" y="0"/>
                </a:lnTo>
                <a:lnTo>
                  <a:pt x="15390882" y="3462"/>
                </a:lnTo>
                <a:lnTo>
                  <a:pt x="15404890" y="12904"/>
                </a:lnTo>
                <a:lnTo>
                  <a:pt x="15414336" y="26912"/>
                </a:lnTo>
                <a:lnTo>
                  <a:pt x="15417800" y="44069"/>
                </a:lnTo>
                <a:lnTo>
                  <a:pt x="15417800" y="5912218"/>
                </a:lnTo>
                <a:lnTo>
                  <a:pt x="15414336" y="5929376"/>
                </a:lnTo>
                <a:lnTo>
                  <a:pt x="15404890" y="5943388"/>
                </a:lnTo>
                <a:lnTo>
                  <a:pt x="15390882" y="5952835"/>
                </a:lnTo>
                <a:lnTo>
                  <a:pt x="15373731" y="5956300"/>
                </a:lnTo>
                <a:lnTo>
                  <a:pt x="44069" y="5956300"/>
                </a:lnTo>
                <a:lnTo>
                  <a:pt x="26917" y="5952835"/>
                </a:lnTo>
                <a:lnTo>
                  <a:pt x="12909" y="5943388"/>
                </a:lnTo>
                <a:lnTo>
                  <a:pt x="3463" y="5929376"/>
                </a:lnTo>
                <a:lnTo>
                  <a:pt x="0" y="5912218"/>
                </a:lnTo>
                <a:lnTo>
                  <a:pt x="0" y="44069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58260" y="3190240"/>
            <a:ext cx="12171680" cy="4483100"/>
            <a:chOff x="3858260" y="3190240"/>
            <a:chExt cx="12171680" cy="4483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8260" y="3190240"/>
              <a:ext cx="12171679" cy="4483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1777" y="38989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710190" y="3601141"/>
            <a:ext cx="283146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Shows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copy</a:t>
            </a:r>
            <a:r>
              <a:rPr sz="2000" b="1" spc="-5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original </a:t>
            </a:r>
            <a:r>
              <a:rPr sz="2000" spc="-5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object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different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62247" y="4737112"/>
            <a:ext cx="2352675" cy="2750820"/>
          </a:xfrm>
          <a:custGeom>
            <a:avLst/>
            <a:gdLst/>
            <a:ahLst/>
            <a:cxnLst/>
            <a:rect l="l" t="t" r="r" b="b"/>
            <a:pathLst>
              <a:path w="2352675" h="2750820">
                <a:moveTo>
                  <a:pt x="76200" y="810260"/>
                </a:moveTo>
                <a:lnTo>
                  <a:pt x="0" y="848360"/>
                </a:lnTo>
                <a:lnTo>
                  <a:pt x="76200" y="886460"/>
                </a:lnTo>
                <a:lnTo>
                  <a:pt x="76200" y="810260"/>
                </a:lnTo>
                <a:close/>
              </a:path>
              <a:path w="2352675" h="275082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2352675" h="2750820">
                <a:moveTo>
                  <a:pt x="2334260" y="1724660"/>
                </a:moveTo>
                <a:lnTo>
                  <a:pt x="2258060" y="1762760"/>
                </a:lnTo>
                <a:lnTo>
                  <a:pt x="2334260" y="1800860"/>
                </a:lnTo>
                <a:lnTo>
                  <a:pt x="2334260" y="1724660"/>
                </a:lnTo>
                <a:close/>
              </a:path>
              <a:path w="2352675" h="2750820">
                <a:moveTo>
                  <a:pt x="2352052" y="2674620"/>
                </a:moveTo>
                <a:lnTo>
                  <a:pt x="2275840" y="2712707"/>
                </a:lnTo>
                <a:lnTo>
                  <a:pt x="2352040" y="2750820"/>
                </a:lnTo>
                <a:lnTo>
                  <a:pt x="2352052" y="26746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10189" y="4439917"/>
            <a:ext cx="343852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Shows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copy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object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not </a:t>
            </a:r>
            <a:r>
              <a:rPr sz="2000" spc="-5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owned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original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5405" y="6300489"/>
            <a:ext cx="2439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EC7C30"/>
                </a:solidFill>
                <a:latin typeface="Arial"/>
                <a:cs typeface="Arial"/>
              </a:rPr>
              <a:t>Copy</a:t>
            </a:r>
            <a:r>
              <a:rPr sz="2000" b="1" spc="17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object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changed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5405" y="7267502"/>
            <a:ext cx="180467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Original</a:t>
            </a:r>
            <a:r>
              <a:rPr sz="2000" spc="-9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 </a:t>
            </a:r>
            <a:r>
              <a:rPr sz="2000" spc="-5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retained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0190" y="5401595"/>
            <a:ext cx="2507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Change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in</a:t>
            </a:r>
            <a:r>
              <a:rPr sz="2000" spc="28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EC7C30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7859" y="4094479"/>
            <a:ext cx="3025140" cy="1912620"/>
          </a:xfrm>
          <a:custGeom>
            <a:avLst/>
            <a:gdLst/>
            <a:ahLst/>
            <a:cxnLst/>
            <a:rect l="l" t="t" r="r" b="b"/>
            <a:pathLst>
              <a:path w="3025140" h="1912620">
                <a:moveTo>
                  <a:pt x="3025140" y="0"/>
                </a:moveTo>
                <a:lnTo>
                  <a:pt x="0" y="0"/>
                </a:lnTo>
                <a:lnTo>
                  <a:pt x="0" y="1912620"/>
                </a:lnTo>
                <a:lnTo>
                  <a:pt x="3025140" y="1912620"/>
                </a:lnTo>
                <a:lnTo>
                  <a:pt x="302514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859" y="6093459"/>
            <a:ext cx="3025140" cy="1912620"/>
          </a:xfrm>
          <a:custGeom>
            <a:avLst/>
            <a:gdLst/>
            <a:ahLst/>
            <a:cxnLst/>
            <a:rect l="l" t="t" r="r" b="b"/>
            <a:pathLst>
              <a:path w="3025140" h="1912620">
                <a:moveTo>
                  <a:pt x="3025140" y="0"/>
                </a:moveTo>
                <a:lnTo>
                  <a:pt x="0" y="0"/>
                </a:lnTo>
                <a:lnTo>
                  <a:pt x="0" y="1912620"/>
                </a:lnTo>
                <a:lnTo>
                  <a:pt x="3025140" y="1912620"/>
                </a:lnTo>
                <a:lnTo>
                  <a:pt x="302514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859" y="2095500"/>
            <a:ext cx="3025140" cy="1912620"/>
          </a:xfrm>
          <a:custGeom>
            <a:avLst/>
            <a:gdLst/>
            <a:ahLst/>
            <a:cxnLst/>
            <a:rect l="l" t="t" r="r" b="b"/>
            <a:pathLst>
              <a:path w="3025140" h="1912620">
                <a:moveTo>
                  <a:pt x="3025140" y="0"/>
                </a:moveTo>
                <a:lnTo>
                  <a:pt x="0" y="0"/>
                </a:lnTo>
                <a:lnTo>
                  <a:pt x="0" y="1912620"/>
                </a:lnTo>
                <a:lnTo>
                  <a:pt x="3025140" y="1912620"/>
                </a:lnTo>
                <a:lnTo>
                  <a:pt x="302514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240" y="2070106"/>
            <a:ext cx="3032760" cy="193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4094479"/>
            <a:ext cx="3032760" cy="191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View/Shallow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240" y="6093459"/>
            <a:ext cx="3032760" cy="193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89344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360" y="2270759"/>
            <a:ext cx="934720" cy="10845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7340" y="4564379"/>
            <a:ext cx="1244600" cy="746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5780" y="6304279"/>
            <a:ext cx="878840" cy="10871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154" y="305275"/>
            <a:ext cx="4354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Universal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3E3E3E"/>
                </a:solidFill>
                <a:latin typeface="Arial"/>
                <a:cs typeface="Arial"/>
              </a:rPr>
              <a:t>(ufunc)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8315" y="1312626"/>
            <a:ext cx="10610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-wise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526" y="1312626"/>
            <a:ext cx="13397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5905" marR="5080" indent="-278384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 provides useful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 functions called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Universal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Functions. These functions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operate element </a:t>
            </a:r>
            <a:r>
              <a:rPr sz="2200" spc="-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array, producing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another array as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output.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of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these functions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59340" y="3738879"/>
            <a:ext cx="592455" cy="0"/>
          </a:xfrm>
          <a:custGeom>
            <a:avLst/>
            <a:gdLst/>
            <a:ahLst/>
            <a:cxnLst/>
            <a:rect l="l" t="t" r="r" b="b"/>
            <a:pathLst>
              <a:path w="592454">
                <a:moveTo>
                  <a:pt x="5922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544175" y="3261992"/>
            <a:ext cx="5271770" cy="1774189"/>
            <a:chOff x="10544175" y="3261992"/>
            <a:chExt cx="5271770" cy="1774189"/>
          </a:xfrm>
        </p:grpSpPr>
        <p:sp>
          <p:nvSpPr>
            <p:cNvPr id="7" name="object 7"/>
            <p:cNvSpPr/>
            <p:nvPr/>
          </p:nvSpPr>
          <p:spPr>
            <a:xfrm>
              <a:off x="10553700" y="3271517"/>
              <a:ext cx="5252720" cy="1755139"/>
            </a:xfrm>
            <a:custGeom>
              <a:avLst/>
              <a:gdLst/>
              <a:ahLst/>
              <a:cxnLst/>
              <a:rect l="l" t="t" r="r" b="b"/>
              <a:pathLst>
                <a:path w="5252719" h="1755139">
                  <a:moveTo>
                    <a:pt x="5114201" y="0"/>
                  </a:moveTo>
                  <a:lnTo>
                    <a:pt x="138518" y="0"/>
                  </a:lnTo>
                  <a:lnTo>
                    <a:pt x="94735" y="7061"/>
                  </a:lnTo>
                  <a:lnTo>
                    <a:pt x="56710" y="26725"/>
                  </a:lnTo>
                  <a:lnTo>
                    <a:pt x="26725" y="56710"/>
                  </a:lnTo>
                  <a:lnTo>
                    <a:pt x="7061" y="94735"/>
                  </a:lnTo>
                  <a:lnTo>
                    <a:pt x="0" y="138518"/>
                  </a:lnTo>
                  <a:lnTo>
                    <a:pt x="0" y="1616621"/>
                  </a:lnTo>
                  <a:lnTo>
                    <a:pt x="7061" y="1660404"/>
                  </a:lnTo>
                  <a:lnTo>
                    <a:pt x="26725" y="1698429"/>
                  </a:lnTo>
                  <a:lnTo>
                    <a:pt x="56710" y="1728414"/>
                  </a:lnTo>
                  <a:lnTo>
                    <a:pt x="94735" y="1748078"/>
                  </a:lnTo>
                  <a:lnTo>
                    <a:pt x="138518" y="1755139"/>
                  </a:lnTo>
                  <a:lnTo>
                    <a:pt x="5114201" y="1755139"/>
                  </a:lnTo>
                  <a:lnTo>
                    <a:pt x="5157984" y="1748078"/>
                  </a:lnTo>
                  <a:lnTo>
                    <a:pt x="5196009" y="1728414"/>
                  </a:lnTo>
                  <a:lnTo>
                    <a:pt x="5225994" y="1698429"/>
                  </a:lnTo>
                  <a:lnTo>
                    <a:pt x="5245658" y="1660404"/>
                  </a:lnTo>
                  <a:lnTo>
                    <a:pt x="5252720" y="1616621"/>
                  </a:lnTo>
                  <a:lnTo>
                    <a:pt x="5252720" y="138518"/>
                  </a:lnTo>
                  <a:lnTo>
                    <a:pt x="5245658" y="94735"/>
                  </a:lnTo>
                  <a:lnTo>
                    <a:pt x="5225994" y="56710"/>
                  </a:lnTo>
                  <a:lnTo>
                    <a:pt x="5196009" y="26725"/>
                  </a:lnTo>
                  <a:lnTo>
                    <a:pt x="5157984" y="7061"/>
                  </a:lnTo>
                  <a:lnTo>
                    <a:pt x="5114201" y="0"/>
                  </a:lnTo>
                  <a:close/>
                </a:path>
              </a:pathLst>
            </a:custGeom>
            <a:solidFill>
              <a:srgbClr val="E0E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53700" y="3271517"/>
              <a:ext cx="5252720" cy="1755139"/>
            </a:xfrm>
            <a:custGeom>
              <a:avLst/>
              <a:gdLst/>
              <a:ahLst/>
              <a:cxnLst/>
              <a:rect l="l" t="t" r="r" b="b"/>
              <a:pathLst>
                <a:path w="5252719" h="1755139">
                  <a:moveTo>
                    <a:pt x="0" y="138518"/>
                  </a:moveTo>
                  <a:lnTo>
                    <a:pt x="7061" y="94735"/>
                  </a:lnTo>
                  <a:lnTo>
                    <a:pt x="26725" y="56710"/>
                  </a:lnTo>
                  <a:lnTo>
                    <a:pt x="56710" y="26725"/>
                  </a:lnTo>
                  <a:lnTo>
                    <a:pt x="94735" y="7061"/>
                  </a:lnTo>
                  <a:lnTo>
                    <a:pt x="138518" y="0"/>
                  </a:lnTo>
                  <a:lnTo>
                    <a:pt x="5114201" y="0"/>
                  </a:lnTo>
                  <a:lnTo>
                    <a:pt x="5157984" y="7061"/>
                  </a:lnTo>
                  <a:lnTo>
                    <a:pt x="5196009" y="26725"/>
                  </a:lnTo>
                  <a:lnTo>
                    <a:pt x="5225994" y="56710"/>
                  </a:lnTo>
                  <a:lnTo>
                    <a:pt x="5245658" y="94735"/>
                  </a:lnTo>
                  <a:lnTo>
                    <a:pt x="5252720" y="138518"/>
                  </a:lnTo>
                  <a:lnTo>
                    <a:pt x="5252720" y="1616621"/>
                  </a:lnTo>
                  <a:lnTo>
                    <a:pt x="5245658" y="1660404"/>
                  </a:lnTo>
                  <a:lnTo>
                    <a:pt x="5225994" y="1698429"/>
                  </a:lnTo>
                  <a:lnTo>
                    <a:pt x="5196009" y="1728414"/>
                  </a:lnTo>
                  <a:lnTo>
                    <a:pt x="5157984" y="1748078"/>
                  </a:lnTo>
                  <a:lnTo>
                    <a:pt x="5114201" y="1755139"/>
                  </a:lnTo>
                  <a:lnTo>
                    <a:pt x="138518" y="1755139"/>
                  </a:lnTo>
                  <a:lnTo>
                    <a:pt x="94735" y="1748078"/>
                  </a:lnTo>
                  <a:lnTo>
                    <a:pt x="56710" y="1728414"/>
                  </a:lnTo>
                  <a:lnTo>
                    <a:pt x="26725" y="1698429"/>
                  </a:lnTo>
                  <a:lnTo>
                    <a:pt x="7061" y="1660404"/>
                  </a:lnTo>
                  <a:lnTo>
                    <a:pt x="0" y="1616621"/>
                  </a:lnTo>
                  <a:lnTo>
                    <a:pt x="0" y="138518"/>
                  </a:lnTo>
                  <a:close/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62320" y="3114040"/>
            <a:ext cx="4531360" cy="4566920"/>
            <a:chOff x="5862320" y="3114040"/>
            <a:chExt cx="4531360" cy="4566920"/>
          </a:xfrm>
        </p:grpSpPr>
        <p:sp>
          <p:nvSpPr>
            <p:cNvPr id="10" name="object 10"/>
            <p:cNvSpPr/>
            <p:nvPr/>
          </p:nvSpPr>
          <p:spPr>
            <a:xfrm>
              <a:off x="9964420" y="3769353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40629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320" y="3114040"/>
              <a:ext cx="4531346" cy="456691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682995" y="3786344"/>
            <a:ext cx="4794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245" marR="5080" indent="-105918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latin typeface="Arial"/>
                <a:cs typeface="Arial"/>
              </a:rPr>
              <a:t>cos</a:t>
            </a:r>
            <a:r>
              <a:rPr sz="2200" b="1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gives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cosine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all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array.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5719" y="4569459"/>
            <a:ext cx="965200" cy="429259"/>
          </a:xfrm>
          <a:prstGeom prst="rect">
            <a:avLst/>
          </a:prstGeom>
          <a:solidFill>
            <a:srgbClr val="F58836"/>
          </a:solidFill>
        </p:spPr>
        <p:txBody>
          <a:bodyPr vert="horz" wrap="square" lIns="0" tIns="29209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29"/>
              </a:spcBef>
            </a:pPr>
            <a:r>
              <a:rPr sz="2200" dirty="0">
                <a:latin typeface="Arial"/>
                <a:cs typeface="Arial"/>
              </a:rPr>
              <a:t>cos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1019" y="6375400"/>
            <a:ext cx="1201420" cy="429259"/>
          </a:xfrm>
          <a:prstGeom prst="rect">
            <a:avLst/>
          </a:prstGeom>
          <a:solidFill>
            <a:srgbClr val="EB544E"/>
          </a:solidFill>
        </p:spPr>
        <p:txBody>
          <a:bodyPr vert="horz" wrap="square" lIns="0" tIns="29209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9"/>
              </a:spcBef>
            </a:pPr>
            <a:r>
              <a:rPr sz="2200" spc="-5" dirty="0">
                <a:latin typeface="Arial"/>
                <a:cs typeface="Arial"/>
              </a:rPr>
              <a:t>exp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5902959"/>
            <a:ext cx="1201420" cy="431800"/>
          </a:xfrm>
          <a:prstGeom prst="rect">
            <a:avLst/>
          </a:prstGeom>
          <a:solidFill>
            <a:srgbClr val="2AAF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2200" dirty="0">
                <a:latin typeface="Arial"/>
                <a:cs typeface="Arial"/>
              </a:rPr>
              <a:t>floor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4040" y="3865879"/>
            <a:ext cx="1201420" cy="431800"/>
          </a:xfrm>
          <a:prstGeom prst="rect">
            <a:avLst/>
          </a:prstGeom>
          <a:solidFill>
            <a:srgbClr val="FAC5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45"/>
              </a:spcBef>
            </a:pPr>
            <a:r>
              <a:rPr sz="2200" dirty="0">
                <a:latin typeface="Arial"/>
                <a:cs typeface="Arial"/>
              </a:rPr>
              <a:t>sqrt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41878" y="5949311"/>
            <a:ext cx="5874385" cy="1644650"/>
            <a:chOff x="9941878" y="5949311"/>
            <a:chExt cx="5874385" cy="1644650"/>
          </a:xfrm>
        </p:grpSpPr>
        <p:sp>
          <p:nvSpPr>
            <p:cNvPr id="18" name="object 18"/>
            <p:cNvSpPr/>
            <p:nvPr/>
          </p:nvSpPr>
          <p:spPr>
            <a:xfrm>
              <a:off x="9946640" y="7035800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6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51719" y="662686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298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53699" y="5958836"/>
              <a:ext cx="5252720" cy="1625600"/>
            </a:xfrm>
            <a:custGeom>
              <a:avLst/>
              <a:gdLst/>
              <a:ahLst/>
              <a:cxnLst/>
              <a:rect l="l" t="t" r="r" b="b"/>
              <a:pathLst>
                <a:path w="5252719" h="1625600">
                  <a:moveTo>
                    <a:pt x="5124424" y="0"/>
                  </a:moveTo>
                  <a:lnTo>
                    <a:pt x="128295" y="0"/>
                  </a:lnTo>
                  <a:lnTo>
                    <a:pt x="78358" y="10082"/>
                  </a:lnTo>
                  <a:lnTo>
                    <a:pt x="37577" y="37577"/>
                  </a:lnTo>
                  <a:lnTo>
                    <a:pt x="10082" y="78358"/>
                  </a:lnTo>
                  <a:lnTo>
                    <a:pt x="0" y="128295"/>
                  </a:lnTo>
                  <a:lnTo>
                    <a:pt x="0" y="1497317"/>
                  </a:lnTo>
                  <a:lnTo>
                    <a:pt x="10082" y="1547252"/>
                  </a:lnTo>
                  <a:lnTo>
                    <a:pt x="37577" y="1588028"/>
                  </a:lnTo>
                  <a:lnTo>
                    <a:pt x="78358" y="1615519"/>
                  </a:lnTo>
                  <a:lnTo>
                    <a:pt x="128295" y="1625600"/>
                  </a:lnTo>
                  <a:lnTo>
                    <a:pt x="5124424" y="1625600"/>
                  </a:lnTo>
                  <a:lnTo>
                    <a:pt x="5174361" y="1615519"/>
                  </a:lnTo>
                  <a:lnTo>
                    <a:pt x="5215142" y="1588028"/>
                  </a:lnTo>
                  <a:lnTo>
                    <a:pt x="5242637" y="1547252"/>
                  </a:lnTo>
                  <a:lnTo>
                    <a:pt x="5252720" y="1497317"/>
                  </a:lnTo>
                  <a:lnTo>
                    <a:pt x="5252720" y="128295"/>
                  </a:lnTo>
                  <a:lnTo>
                    <a:pt x="5242637" y="78358"/>
                  </a:lnTo>
                  <a:lnTo>
                    <a:pt x="5215142" y="37577"/>
                  </a:lnTo>
                  <a:lnTo>
                    <a:pt x="5174361" y="10082"/>
                  </a:lnTo>
                  <a:lnTo>
                    <a:pt x="5124424" y="0"/>
                  </a:lnTo>
                  <a:close/>
                </a:path>
              </a:pathLst>
            </a:custGeom>
            <a:solidFill>
              <a:srgbClr val="E0E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3699" y="5958836"/>
              <a:ext cx="5252720" cy="1625600"/>
            </a:xfrm>
            <a:custGeom>
              <a:avLst/>
              <a:gdLst/>
              <a:ahLst/>
              <a:cxnLst/>
              <a:rect l="l" t="t" r="r" b="b"/>
              <a:pathLst>
                <a:path w="5252719" h="1625600">
                  <a:moveTo>
                    <a:pt x="0" y="128295"/>
                  </a:moveTo>
                  <a:lnTo>
                    <a:pt x="10082" y="78358"/>
                  </a:lnTo>
                  <a:lnTo>
                    <a:pt x="37577" y="37577"/>
                  </a:lnTo>
                  <a:lnTo>
                    <a:pt x="78358" y="10082"/>
                  </a:lnTo>
                  <a:lnTo>
                    <a:pt x="128295" y="0"/>
                  </a:lnTo>
                  <a:lnTo>
                    <a:pt x="5124424" y="0"/>
                  </a:lnTo>
                  <a:lnTo>
                    <a:pt x="5174361" y="10082"/>
                  </a:lnTo>
                  <a:lnTo>
                    <a:pt x="5215142" y="37577"/>
                  </a:lnTo>
                  <a:lnTo>
                    <a:pt x="5242637" y="78358"/>
                  </a:lnTo>
                  <a:lnTo>
                    <a:pt x="5252720" y="128295"/>
                  </a:lnTo>
                  <a:lnTo>
                    <a:pt x="5252720" y="1497317"/>
                  </a:lnTo>
                  <a:lnTo>
                    <a:pt x="5242637" y="1547252"/>
                  </a:lnTo>
                  <a:lnTo>
                    <a:pt x="5215142" y="1588028"/>
                  </a:lnTo>
                  <a:lnTo>
                    <a:pt x="5174361" y="1615519"/>
                  </a:lnTo>
                  <a:lnTo>
                    <a:pt x="5124424" y="1625600"/>
                  </a:lnTo>
                  <a:lnTo>
                    <a:pt x="128295" y="1625600"/>
                  </a:lnTo>
                  <a:lnTo>
                    <a:pt x="78358" y="1615519"/>
                  </a:lnTo>
                  <a:lnTo>
                    <a:pt x="37577" y="1588028"/>
                  </a:lnTo>
                  <a:lnTo>
                    <a:pt x="10082" y="1547252"/>
                  </a:lnTo>
                  <a:lnTo>
                    <a:pt x="0" y="1497317"/>
                  </a:lnTo>
                  <a:lnTo>
                    <a:pt x="0" y="128295"/>
                  </a:lnTo>
                  <a:close/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15067" y="6408501"/>
            <a:ext cx="40627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0720">
              <a:lnSpc>
                <a:spcPct val="100000"/>
              </a:lnSpc>
              <a:spcBef>
                <a:spcPts val="100"/>
              </a:spcBef>
            </a:pPr>
            <a:r>
              <a:rPr sz="2200" b="1" spc="-85" dirty="0">
                <a:latin typeface="Arial"/>
                <a:cs typeface="Arial"/>
              </a:rPr>
              <a:t>exp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 </a:t>
            </a:r>
            <a:r>
              <a:rPr sz="2200" spc="-5" dirty="0">
                <a:latin typeface="Arial"/>
                <a:cs typeface="Arial"/>
              </a:rPr>
              <a:t>performs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exponentiation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each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9594" y="3261992"/>
            <a:ext cx="5772785" cy="1774189"/>
            <a:chOff x="569594" y="3261992"/>
            <a:chExt cx="5772785" cy="1774189"/>
          </a:xfrm>
        </p:grpSpPr>
        <p:sp>
          <p:nvSpPr>
            <p:cNvPr id="24" name="object 24"/>
            <p:cNvSpPr/>
            <p:nvPr/>
          </p:nvSpPr>
          <p:spPr>
            <a:xfrm>
              <a:off x="5758179" y="3728719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4">
                  <a:moveTo>
                    <a:pt x="0" y="0"/>
                  </a:moveTo>
                  <a:lnTo>
                    <a:pt x="579348" y="0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32221" y="3731253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40629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119" y="3271517"/>
              <a:ext cx="5179060" cy="1755139"/>
            </a:xfrm>
            <a:custGeom>
              <a:avLst/>
              <a:gdLst/>
              <a:ahLst/>
              <a:cxnLst/>
              <a:rect l="l" t="t" r="r" b="b"/>
              <a:pathLst>
                <a:path w="5179060" h="1755139">
                  <a:moveTo>
                    <a:pt x="5040541" y="0"/>
                  </a:moveTo>
                  <a:lnTo>
                    <a:pt x="138518" y="0"/>
                  </a:lnTo>
                  <a:lnTo>
                    <a:pt x="94735" y="7061"/>
                  </a:lnTo>
                  <a:lnTo>
                    <a:pt x="56710" y="26725"/>
                  </a:lnTo>
                  <a:lnTo>
                    <a:pt x="26725" y="56710"/>
                  </a:lnTo>
                  <a:lnTo>
                    <a:pt x="7061" y="94735"/>
                  </a:lnTo>
                  <a:lnTo>
                    <a:pt x="0" y="138518"/>
                  </a:lnTo>
                  <a:lnTo>
                    <a:pt x="0" y="1616621"/>
                  </a:lnTo>
                  <a:lnTo>
                    <a:pt x="7061" y="1660404"/>
                  </a:lnTo>
                  <a:lnTo>
                    <a:pt x="26725" y="1698429"/>
                  </a:lnTo>
                  <a:lnTo>
                    <a:pt x="56710" y="1728414"/>
                  </a:lnTo>
                  <a:lnTo>
                    <a:pt x="94735" y="1748078"/>
                  </a:lnTo>
                  <a:lnTo>
                    <a:pt x="138518" y="1755139"/>
                  </a:lnTo>
                  <a:lnTo>
                    <a:pt x="5040541" y="1755139"/>
                  </a:lnTo>
                  <a:lnTo>
                    <a:pt x="5084324" y="1748078"/>
                  </a:lnTo>
                  <a:lnTo>
                    <a:pt x="5122349" y="1728414"/>
                  </a:lnTo>
                  <a:lnTo>
                    <a:pt x="5152334" y="1698429"/>
                  </a:lnTo>
                  <a:lnTo>
                    <a:pt x="5171998" y="1660404"/>
                  </a:lnTo>
                  <a:lnTo>
                    <a:pt x="5179060" y="1616621"/>
                  </a:lnTo>
                  <a:lnTo>
                    <a:pt x="5179060" y="138518"/>
                  </a:lnTo>
                  <a:lnTo>
                    <a:pt x="5171998" y="94735"/>
                  </a:lnTo>
                  <a:lnTo>
                    <a:pt x="5152334" y="56710"/>
                  </a:lnTo>
                  <a:lnTo>
                    <a:pt x="5122349" y="26725"/>
                  </a:lnTo>
                  <a:lnTo>
                    <a:pt x="5084324" y="7061"/>
                  </a:lnTo>
                  <a:lnTo>
                    <a:pt x="5040541" y="0"/>
                  </a:lnTo>
                  <a:close/>
                </a:path>
              </a:pathLst>
            </a:custGeom>
            <a:solidFill>
              <a:srgbClr val="E0E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19" y="3271517"/>
              <a:ext cx="5179060" cy="1755139"/>
            </a:xfrm>
            <a:custGeom>
              <a:avLst/>
              <a:gdLst/>
              <a:ahLst/>
              <a:cxnLst/>
              <a:rect l="l" t="t" r="r" b="b"/>
              <a:pathLst>
                <a:path w="5179060" h="1755139">
                  <a:moveTo>
                    <a:pt x="0" y="138518"/>
                  </a:moveTo>
                  <a:lnTo>
                    <a:pt x="7061" y="94735"/>
                  </a:lnTo>
                  <a:lnTo>
                    <a:pt x="26725" y="56710"/>
                  </a:lnTo>
                  <a:lnTo>
                    <a:pt x="56710" y="26725"/>
                  </a:lnTo>
                  <a:lnTo>
                    <a:pt x="94735" y="7061"/>
                  </a:lnTo>
                  <a:lnTo>
                    <a:pt x="138518" y="0"/>
                  </a:lnTo>
                  <a:lnTo>
                    <a:pt x="5040541" y="0"/>
                  </a:lnTo>
                  <a:lnTo>
                    <a:pt x="5084324" y="7061"/>
                  </a:lnTo>
                  <a:lnTo>
                    <a:pt x="5122349" y="26725"/>
                  </a:lnTo>
                  <a:lnTo>
                    <a:pt x="5152334" y="56710"/>
                  </a:lnTo>
                  <a:lnTo>
                    <a:pt x="5171998" y="94735"/>
                  </a:lnTo>
                  <a:lnTo>
                    <a:pt x="5179060" y="138518"/>
                  </a:lnTo>
                  <a:lnTo>
                    <a:pt x="5179060" y="1616621"/>
                  </a:lnTo>
                  <a:lnTo>
                    <a:pt x="5171998" y="1660404"/>
                  </a:lnTo>
                  <a:lnTo>
                    <a:pt x="5152334" y="1698429"/>
                  </a:lnTo>
                  <a:lnTo>
                    <a:pt x="5122349" y="1728414"/>
                  </a:lnTo>
                  <a:lnTo>
                    <a:pt x="5084324" y="1748078"/>
                  </a:lnTo>
                  <a:lnTo>
                    <a:pt x="5040541" y="1755139"/>
                  </a:lnTo>
                  <a:lnTo>
                    <a:pt x="138518" y="1755139"/>
                  </a:lnTo>
                  <a:lnTo>
                    <a:pt x="94735" y="1748078"/>
                  </a:lnTo>
                  <a:lnTo>
                    <a:pt x="56710" y="1728414"/>
                  </a:lnTo>
                  <a:lnTo>
                    <a:pt x="26725" y="1698429"/>
                  </a:lnTo>
                  <a:lnTo>
                    <a:pt x="7061" y="1660404"/>
                  </a:lnTo>
                  <a:lnTo>
                    <a:pt x="0" y="1616621"/>
                  </a:lnTo>
                  <a:lnTo>
                    <a:pt x="0" y="138518"/>
                  </a:lnTo>
                  <a:close/>
                </a:path>
              </a:pathLst>
            </a:custGeom>
            <a:ln w="190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28923" y="3786344"/>
            <a:ext cx="4202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  <a:tabLst>
                <a:tab pos="677545" algn="l"/>
              </a:tabLst>
            </a:pPr>
            <a:r>
              <a:rPr sz="2200" b="1" spc="-125" dirty="0">
                <a:latin typeface="Arial"/>
                <a:cs typeface="Arial"/>
              </a:rPr>
              <a:t>sqrt	</a:t>
            </a:r>
            <a:r>
              <a:rPr sz="2200" dirty="0">
                <a:latin typeface="Arial"/>
                <a:cs typeface="Arial"/>
              </a:rPr>
              <a:t>function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provides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square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root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every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array.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9594" y="5974709"/>
            <a:ext cx="5749925" cy="1647189"/>
            <a:chOff x="569594" y="5974709"/>
            <a:chExt cx="5749925" cy="1647189"/>
          </a:xfrm>
        </p:grpSpPr>
        <p:sp>
          <p:nvSpPr>
            <p:cNvPr id="30" name="object 30"/>
            <p:cNvSpPr/>
            <p:nvPr/>
          </p:nvSpPr>
          <p:spPr>
            <a:xfrm>
              <a:off x="5742940" y="7040879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059" y="0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11901" y="6631939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298"/>
                  </a:lnTo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9119" y="5984234"/>
              <a:ext cx="5156200" cy="1628139"/>
            </a:xfrm>
            <a:custGeom>
              <a:avLst/>
              <a:gdLst/>
              <a:ahLst/>
              <a:cxnLst/>
              <a:rect l="l" t="t" r="r" b="b"/>
              <a:pathLst>
                <a:path w="5156200" h="1628140">
                  <a:moveTo>
                    <a:pt x="5027701" y="0"/>
                  </a:moveTo>
                  <a:lnTo>
                    <a:pt x="128498" y="0"/>
                  </a:lnTo>
                  <a:lnTo>
                    <a:pt x="78481" y="10098"/>
                  </a:lnTo>
                  <a:lnTo>
                    <a:pt x="37636" y="37636"/>
                  </a:lnTo>
                  <a:lnTo>
                    <a:pt x="10098" y="78481"/>
                  </a:lnTo>
                  <a:lnTo>
                    <a:pt x="0" y="128498"/>
                  </a:lnTo>
                  <a:lnTo>
                    <a:pt x="0" y="1499654"/>
                  </a:lnTo>
                  <a:lnTo>
                    <a:pt x="10098" y="1549669"/>
                  </a:lnTo>
                  <a:lnTo>
                    <a:pt x="37636" y="1590509"/>
                  </a:lnTo>
                  <a:lnTo>
                    <a:pt x="78481" y="1618043"/>
                  </a:lnTo>
                  <a:lnTo>
                    <a:pt x="128498" y="1628139"/>
                  </a:lnTo>
                  <a:lnTo>
                    <a:pt x="5027701" y="1628139"/>
                  </a:lnTo>
                  <a:lnTo>
                    <a:pt x="5077718" y="1618043"/>
                  </a:lnTo>
                  <a:lnTo>
                    <a:pt x="5118563" y="1590509"/>
                  </a:lnTo>
                  <a:lnTo>
                    <a:pt x="5146101" y="1549669"/>
                  </a:lnTo>
                  <a:lnTo>
                    <a:pt x="5156200" y="1499654"/>
                  </a:lnTo>
                  <a:lnTo>
                    <a:pt x="5156200" y="128498"/>
                  </a:lnTo>
                  <a:lnTo>
                    <a:pt x="5146101" y="78481"/>
                  </a:lnTo>
                  <a:lnTo>
                    <a:pt x="5118563" y="37636"/>
                  </a:lnTo>
                  <a:lnTo>
                    <a:pt x="5077718" y="10098"/>
                  </a:lnTo>
                  <a:lnTo>
                    <a:pt x="5027701" y="0"/>
                  </a:lnTo>
                  <a:close/>
                </a:path>
              </a:pathLst>
            </a:custGeom>
            <a:solidFill>
              <a:srgbClr val="E0E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19" y="5984234"/>
              <a:ext cx="5156200" cy="1628139"/>
            </a:xfrm>
            <a:custGeom>
              <a:avLst/>
              <a:gdLst/>
              <a:ahLst/>
              <a:cxnLst/>
              <a:rect l="l" t="t" r="r" b="b"/>
              <a:pathLst>
                <a:path w="5156200" h="1628140">
                  <a:moveTo>
                    <a:pt x="0" y="128498"/>
                  </a:moveTo>
                  <a:lnTo>
                    <a:pt x="10098" y="78481"/>
                  </a:lnTo>
                  <a:lnTo>
                    <a:pt x="37636" y="37636"/>
                  </a:lnTo>
                  <a:lnTo>
                    <a:pt x="78481" y="10098"/>
                  </a:lnTo>
                  <a:lnTo>
                    <a:pt x="128498" y="0"/>
                  </a:lnTo>
                  <a:lnTo>
                    <a:pt x="5027701" y="0"/>
                  </a:lnTo>
                  <a:lnTo>
                    <a:pt x="5077718" y="10098"/>
                  </a:lnTo>
                  <a:lnTo>
                    <a:pt x="5118563" y="37636"/>
                  </a:lnTo>
                  <a:lnTo>
                    <a:pt x="5146101" y="78481"/>
                  </a:lnTo>
                  <a:lnTo>
                    <a:pt x="5156200" y="128498"/>
                  </a:lnTo>
                  <a:lnTo>
                    <a:pt x="5156200" y="1499654"/>
                  </a:lnTo>
                  <a:lnTo>
                    <a:pt x="5146101" y="1549669"/>
                  </a:lnTo>
                  <a:lnTo>
                    <a:pt x="5118563" y="1590509"/>
                  </a:lnTo>
                  <a:lnTo>
                    <a:pt x="5077718" y="1618043"/>
                  </a:lnTo>
                  <a:lnTo>
                    <a:pt x="5027701" y="1628139"/>
                  </a:lnTo>
                  <a:lnTo>
                    <a:pt x="128498" y="1628139"/>
                  </a:lnTo>
                  <a:lnTo>
                    <a:pt x="78481" y="1618043"/>
                  </a:lnTo>
                  <a:lnTo>
                    <a:pt x="37636" y="1590509"/>
                  </a:lnTo>
                  <a:lnTo>
                    <a:pt x="10098" y="1549669"/>
                  </a:lnTo>
                  <a:lnTo>
                    <a:pt x="0" y="1499654"/>
                  </a:lnTo>
                  <a:lnTo>
                    <a:pt x="0" y="128498"/>
                  </a:lnTo>
                  <a:close/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56183" y="6266415"/>
            <a:ext cx="45281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065" algn="ctr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2200" b="1" spc="-125" dirty="0">
                <a:latin typeface="Arial"/>
                <a:cs typeface="Arial"/>
              </a:rPr>
              <a:t>floor	</a:t>
            </a:r>
            <a:r>
              <a:rPr sz="2200" dirty="0">
                <a:latin typeface="Arial"/>
                <a:cs typeface="Arial"/>
              </a:rPr>
              <a:t>function returns the </a:t>
            </a:r>
            <a:r>
              <a:rPr sz="2200" spc="-5" dirty="0">
                <a:latin typeface="Arial"/>
                <a:cs typeface="Arial"/>
              </a:rPr>
              <a:t>largest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every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34315" algn="ctr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array.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273" y="305275"/>
            <a:ext cx="271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solidFill>
                  <a:srgbClr val="3E3E3E"/>
                </a:solidFill>
                <a:latin typeface="Arial"/>
                <a:cs typeface="Arial"/>
              </a:rPr>
              <a:t>Ufunc</a:t>
            </a:r>
            <a:r>
              <a:rPr sz="2800" spc="-85" dirty="0">
                <a:solidFill>
                  <a:srgbClr val="3E3E3E"/>
                </a:solidFill>
                <a:latin typeface="Arial"/>
                <a:cs typeface="Arial"/>
              </a:rPr>
              <a:t>: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3E3E3E"/>
                </a:solidFill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1376680"/>
            <a:ext cx="8270239" cy="67919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21297" y="1605282"/>
            <a:ext cx="4297680" cy="76200"/>
            <a:chOff x="5321297" y="1605282"/>
            <a:chExt cx="4297680" cy="76200"/>
          </a:xfrm>
        </p:grpSpPr>
        <p:sp>
          <p:nvSpPr>
            <p:cNvPr id="5" name="object 5"/>
            <p:cNvSpPr/>
            <p:nvPr/>
          </p:nvSpPr>
          <p:spPr>
            <a:xfrm>
              <a:off x="5384794" y="1643379"/>
              <a:ext cx="4234180" cy="0"/>
            </a:xfrm>
            <a:custGeom>
              <a:avLst/>
              <a:gdLst/>
              <a:ahLst/>
              <a:cxnLst/>
              <a:rect l="l" t="t" r="r" b="b"/>
              <a:pathLst>
                <a:path w="4234180">
                  <a:moveTo>
                    <a:pt x="423402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1297" y="1605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93759" y="2646682"/>
            <a:ext cx="1124585" cy="76200"/>
            <a:chOff x="8493759" y="2646682"/>
            <a:chExt cx="1124585" cy="76200"/>
          </a:xfrm>
        </p:grpSpPr>
        <p:sp>
          <p:nvSpPr>
            <p:cNvPr id="8" name="object 8"/>
            <p:cNvSpPr/>
            <p:nvPr/>
          </p:nvSpPr>
          <p:spPr>
            <a:xfrm>
              <a:off x="8557257" y="2684780"/>
              <a:ext cx="1061085" cy="0"/>
            </a:xfrm>
            <a:custGeom>
              <a:avLst/>
              <a:gdLst/>
              <a:ahLst/>
              <a:cxnLst/>
              <a:rect l="l" t="t" r="r" b="b"/>
              <a:pathLst>
                <a:path w="1061084">
                  <a:moveTo>
                    <a:pt x="106060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93759" y="26466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89581" y="3567403"/>
            <a:ext cx="6618605" cy="1983105"/>
            <a:chOff x="2989581" y="3567403"/>
            <a:chExt cx="6618605" cy="1983105"/>
          </a:xfrm>
        </p:grpSpPr>
        <p:sp>
          <p:nvSpPr>
            <p:cNvPr id="11" name="object 11"/>
            <p:cNvSpPr/>
            <p:nvPr/>
          </p:nvSpPr>
          <p:spPr>
            <a:xfrm>
              <a:off x="3052419" y="3603267"/>
              <a:ext cx="6549390" cy="955675"/>
            </a:xfrm>
            <a:custGeom>
              <a:avLst/>
              <a:gdLst/>
              <a:ahLst/>
              <a:cxnLst/>
              <a:rect l="l" t="t" r="r" b="b"/>
              <a:pathLst>
                <a:path w="6549390" h="955675">
                  <a:moveTo>
                    <a:pt x="6549161" y="95533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9581" y="3567403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80898" y="0"/>
                  </a:moveTo>
                  <a:lnTo>
                    <a:pt x="0" y="26695"/>
                  </a:lnTo>
                  <a:lnTo>
                    <a:pt x="69900" y="75399"/>
                  </a:lnTo>
                  <a:lnTo>
                    <a:pt x="8089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2419" y="4559299"/>
              <a:ext cx="6549390" cy="955675"/>
            </a:xfrm>
            <a:custGeom>
              <a:avLst/>
              <a:gdLst/>
              <a:ahLst/>
              <a:cxnLst/>
              <a:rect l="l" t="t" r="r" b="b"/>
              <a:pathLst>
                <a:path w="6549390" h="955675">
                  <a:moveTo>
                    <a:pt x="6549161" y="0"/>
                  </a:moveTo>
                  <a:lnTo>
                    <a:pt x="0" y="955332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9581" y="5475096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69900" y="0"/>
                  </a:moveTo>
                  <a:lnTo>
                    <a:pt x="0" y="48704"/>
                  </a:lnTo>
                  <a:lnTo>
                    <a:pt x="80898" y="75399"/>
                  </a:lnTo>
                  <a:lnTo>
                    <a:pt x="699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2003" y="4546714"/>
              <a:ext cx="6297930" cy="11430"/>
            </a:xfrm>
            <a:custGeom>
              <a:avLst/>
              <a:gdLst/>
              <a:ahLst/>
              <a:cxnLst/>
              <a:rect l="l" t="t" r="r" b="b"/>
              <a:pathLst>
                <a:path w="6297930" h="11429">
                  <a:moveTo>
                    <a:pt x="6297396" y="1098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8494" y="450863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76" y="0"/>
                  </a:moveTo>
                  <a:lnTo>
                    <a:pt x="0" y="37960"/>
                  </a:lnTo>
                  <a:lnTo>
                    <a:pt x="76136" y="76200"/>
                  </a:lnTo>
                  <a:lnTo>
                    <a:pt x="7627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79228" y="4378801"/>
            <a:ext cx="266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Trigonometric</a:t>
            </a:r>
            <a:r>
              <a:rPr sz="2000" spc="-8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55744" y="6543058"/>
            <a:ext cx="3052445" cy="76200"/>
            <a:chOff x="6555744" y="6543058"/>
            <a:chExt cx="3052445" cy="76200"/>
          </a:xfrm>
        </p:grpSpPr>
        <p:sp>
          <p:nvSpPr>
            <p:cNvPr id="19" name="object 19"/>
            <p:cNvSpPr/>
            <p:nvPr/>
          </p:nvSpPr>
          <p:spPr>
            <a:xfrm>
              <a:off x="6619240" y="6581156"/>
              <a:ext cx="2982595" cy="635"/>
            </a:xfrm>
            <a:custGeom>
              <a:avLst/>
              <a:gdLst/>
              <a:ahLst/>
              <a:cxnLst/>
              <a:rect l="l" t="t" r="r" b="b"/>
              <a:pathLst>
                <a:path w="2982595" h="634">
                  <a:moveTo>
                    <a:pt x="2982099" y="58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5744" y="65430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87"/>
                  </a:lnTo>
                  <a:lnTo>
                    <a:pt x="76187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79228" y="6402729"/>
            <a:ext cx="4656455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Return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floor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element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wise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 marR="836294">
              <a:lnSpc>
                <a:spcPct val="100800"/>
              </a:lnSpc>
              <a:spcBef>
                <a:spcPts val="1639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Exponential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functions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complex </a:t>
            </a:r>
            <a:r>
              <a:rPr sz="2000" spc="-5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mathematical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calculations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05858" y="7526022"/>
            <a:ext cx="5895340" cy="76200"/>
            <a:chOff x="3705858" y="7526022"/>
            <a:chExt cx="5895340" cy="76200"/>
          </a:xfrm>
        </p:grpSpPr>
        <p:sp>
          <p:nvSpPr>
            <p:cNvPr id="23" name="object 23"/>
            <p:cNvSpPr/>
            <p:nvPr/>
          </p:nvSpPr>
          <p:spPr>
            <a:xfrm>
              <a:off x="3769356" y="7564120"/>
              <a:ext cx="5831840" cy="0"/>
            </a:xfrm>
            <a:custGeom>
              <a:avLst/>
              <a:gdLst/>
              <a:ahLst/>
              <a:cxnLst/>
              <a:rect l="l" t="t" r="r" b="b"/>
              <a:pathLst>
                <a:path w="5831840">
                  <a:moveTo>
                    <a:pt x="5831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858" y="75260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155433" y="3230182"/>
            <a:ext cx="5470525" cy="76200"/>
            <a:chOff x="4155433" y="3230182"/>
            <a:chExt cx="5470525" cy="76200"/>
          </a:xfrm>
        </p:grpSpPr>
        <p:sp>
          <p:nvSpPr>
            <p:cNvPr id="26" name="object 26"/>
            <p:cNvSpPr/>
            <p:nvPr/>
          </p:nvSpPr>
          <p:spPr>
            <a:xfrm>
              <a:off x="4218944" y="3258819"/>
              <a:ext cx="5400675" cy="9525"/>
            </a:xfrm>
            <a:custGeom>
              <a:avLst/>
              <a:gdLst/>
              <a:ahLst/>
              <a:cxnLst/>
              <a:rect l="l" t="t" r="r" b="b"/>
              <a:pathLst>
                <a:path w="5400675" h="9525">
                  <a:moveTo>
                    <a:pt x="5400395" y="0"/>
                  </a:moveTo>
                  <a:lnTo>
                    <a:pt x="0" y="9486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55433" y="32301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136" y="0"/>
                  </a:moveTo>
                  <a:lnTo>
                    <a:pt x="0" y="38239"/>
                  </a:lnTo>
                  <a:lnTo>
                    <a:pt x="76276" y="76200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697157" y="1461419"/>
            <a:ext cx="5488305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Numbers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which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square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root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will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calculated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Arial"/>
              <a:cs typeface="Arial"/>
            </a:endParaRPr>
          </a:p>
          <a:p>
            <a:pPr marL="12700" marR="3335020">
              <a:lnSpc>
                <a:spcPct val="1879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Square</a:t>
            </a:r>
            <a:r>
              <a:rPr sz="2000" spc="-5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root</a:t>
            </a:r>
            <a:r>
              <a:rPr sz="2000" spc="-5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values </a:t>
            </a:r>
            <a:r>
              <a:rPr sz="2000" spc="-5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Import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pi*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2885" y="305275"/>
            <a:ext cx="3169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Shape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Manipulation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1211671"/>
            <a:ext cx="13935075" cy="108775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62255" algn="ctr">
              <a:lnSpc>
                <a:spcPct val="100000"/>
              </a:lnSpc>
              <a:spcBef>
                <a:spcPts val="140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use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certain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manipulate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shape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of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shape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of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an array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be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changed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according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 requirement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using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NumPy library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8910" y="3696404"/>
          <a:ext cx="5012053" cy="53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04504" y="3252194"/>
          <a:ext cx="2707004" cy="142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989569" y="3836670"/>
            <a:ext cx="1389380" cy="269240"/>
          </a:xfrm>
          <a:custGeom>
            <a:avLst/>
            <a:gdLst/>
            <a:ahLst/>
            <a:cxnLst/>
            <a:rect l="l" t="t" r="r" b="b"/>
            <a:pathLst>
              <a:path w="1389379" h="269239">
                <a:moveTo>
                  <a:pt x="1254760" y="0"/>
                </a:moveTo>
                <a:lnTo>
                  <a:pt x="1254760" y="67310"/>
                </a:lnTo>
                <a:lnTo>
                  <a:pt x="0" y="67310"/>
                </a:lnTo>
                <a:lnTo>
                  <a:pt x="0" y="201930"/>
                </a:lnTo>
                <a:lnTo>
                  <a:pt x="1254760" y="201930"/>
                </a:lnTo>
                <a:lnTo>
                  <a:pt x="1254760" y="269240"/>
                </a:lnTo>
                <a:lnTo>
                  <a:pt x="1389380" y="134620"/>
                </a:lnTo>
                <a:lnTo>
                  <a:pt x="12547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9569" y="3836670"/>
            <a:ext cx="1389380" cy="269240"/>
          </a:xfrm>
          <a:custGeom>
            <a:avLst/>
            <a:gdLst/>
            <a:ahLst/>
            <a:cxnLst/>
            <a:rect l="l" t="t" r="r" b="b"/>
            <a:pathLst>
              <a:path w="1389379" h="269239">
                <a:moveTo>
                  <a:pt x="0" y="67310"/>
                </a:moveTo>
                <a:lnTo>
                  <a:pt x="1254760" y="67310"/>
                </a:lnTo>
                <a:lnTo>
                  <a:pt x="1254760" y="0"/>
                </a:lnTo>
                <a:lnTo>
                  <a:pt x="1389380" y="134620"/>
                </a:lnTo>
                <a:lnTo>
                  <a:pt x="1254760" y="269240"/>
                </a:lnTo>
                <a:lnTo>
                  <a:pt x="1254760" y="201930"/>
                </a:lnTo>
                <a:lnTo>
                  <a:pt x="0" y="201930"/>
                </a:lnTo>
                <a:lnTo>
                  <a:pt x="0" y="67310"/>
                </a:lnTo>
                <a:close/>
              </a:path>
            </a:pathLst>
          </a:custGeom>
          <a:ln w="12699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34816" y="5436090"/>
          <a:ext cx="63563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54721" y="5436090"/>
          <a:ext cx="63563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349228" y="5436090"/>
          <a:ext cx="63563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8679180" y="5054600"/>
            <a:ext cx="3004820" cy="1013460"/>
            <a:chOff x="8679180" y="5054600"/>
            <a:chExt cx="3004820" cy="1013460"/>
          </a:xfrm>
        </p:grpSpPr>
        <p:sp>
          <p:nvSpPr>
            <p:cNvPr id="12" name="object 12"/>
            <p:cNvSpPr/>
            <p:nvPr/>
          </p:nvSpPr>
          <p:spPr>
            <a:xfrm>
              <a:off x="11428730" y="5060950"/>
              <a:ext cx="248920" cy="972819"/>
            </a:xfrm>
            <a:custGeom>
              <a:avLst/>
              <a:gdLst/>
              <a:ahLst/>
              <a:cxnLst/>
              <a:rect l="l" t="t" r="r" b="b"/>
              <a:pathLst>
                <a:path w="248920" h="972820">
                  <a:moveTo>
                    <a:pt x="186690" y="0"/>
                  </a:moveTo>
                  <a:lnTo>
                    <a:pt x="62230" y="0"/>
                  </a:lnTo>
                  <a:lnTo>
                    <a:pt x="62230" y="848360"/>
                  </a:lnTo>
                  <a:lnTo>
                    <a:pt x="0" y="848360"/>
                  </a:lnTo>
                  <a:lnTo>
                    <a:pt x="124460" y="972819"/>
                  </a:lnTo>
                  <a:lnTo>
                    <a:pt x="248920" y="848360"/>
                  </a:lnTo>
                  <a:lnTo>
                    <a:pt x="186690" y="84836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28730" y="5060950"/>
              <a:ext cx="248920" cy="972819"/>
            </a:xfrm>
            <a:custGeom>
              <a:avLst/>
              <a:gdLst/>
              <a:ahLst/>
              <a:cxnLst/>
              <a:rect l="l" t="t" r="r" b="b"/>
              <a:pathLst>
                <a:path w="248920" h="972820">
                  <a:moveTo>
                    <a:pt x="186690" y="0"/>
                  </a:moveTo>
                  <a:lnTo>
                    <a:pt x="186690" y="848360"/>
                  </a:lnTo>
                  <a:lnTo>
                    <a:pt x="248920" y="848360"/>
                  </a:lnTo>
                  <a:lnTo>
                    <a:pt x="124460" y="972819"/>
                  </a:lnTo>
                  <a:lnTo>
                    <a:pt x="0" y="848360"/>
                  </a:lnTo>
                  <a:lnTo>
                    <a:pt x="62230" y="848360"/>
                  </a:lnTo>
                  <a:lnTo>
                    <a:pt x="62230" y="0"/>
                  </a:lnTo>
                  <a:lnTo>
                    <a:pt x="186690" y="0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85530" y="5843269"/>
              <a:ext cx="2971800" cy="218440"/>
            </a:xfrm>
            <a:custGeom>
              <a:avLst/>
              <a:gdLst/>
              <a:ahLst/>
              <a:cxnLst/>
              <a:rect l="l" t="t" r="r" b="b"/>
              <a:pathLst>
                <a:path w="2971800" h="218439">
                  <a:moveTo>
                    <a:pt x="109219" y="0"/>
                  </a:moveTo>
                  <a:lnTo>
                    <a:pt x="0" y="109219"/>
                  </a:lnTo>
                  <a:lnTo>
                    <a:pt x="109219" y="218439"/>
                  </a:lnTo>
                  <a:lnTo>
                    <a:pt x="109219" y="163829"/>
                  </a:lnTo>
                  <a:lnTo>
                    <a:pt x="2971800" y="163829"/>
                  </a:lnTo>
                  <a:lnTo>
                    <a:pt x="2971800" y="54609"/>
                  </a:lnTo>
                  <a:lnTo>
                    <a:pt x="109219" y="54609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5530" y="5843269"/>
              <a:ext cx="2971800" cy="218440"/>
            </a:xfrm>
            <a:custGeom>
              <a:avLst/>
              <a:gdLst/>
              <a:ahLst/>
              <a:cxnLst/>
              <a:rect l="l" t="t" r="r" b="b"/>
              <a:pathLst>
                <a:path w="2971800" h="218439">
                  <a:moveTo>
                    <a:pt x="2971800" y="163829"/>
                  </a:moveTo>
                  <a:lnTo>
                    <a:pt x="109219" y="163829"/>
                  </a:lnTo>
                  <a:lnTo>
                    <a:pt x="109219" y="218439"/>
                  </a:lnTo>
                  <a:lnTo>
                    <a:pt x="0" y="109219"/>
                  </a:lnTo>
                  <a:lnTo>
                    <a:pt x="109219" y="0"/>
                  </a:lnTo>
                  <a:lnTo>
                    <a:pt x="109219" y="54609"/>
                  </a:lnTo>
                  <a:lnTo>
                    <a:pt x="2971800" y="54609"/>
                  </a:lnTo>
                  <a:lnTo>
                    <a:pt x="2971800" y="163829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79748" y="7383174"/>
            <a:ext cx="1885314" cy="1125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sz="2400" spc="-21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rr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400" spc="275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27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 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35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  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09180" y="7602219"/>
            <a:ext cx="1402080" cy="279400"/>
            <a:chOff x="7409180" y="7602219"/>
            <a:chExt cx="1402080" cy="279400"/>
          </a:xfrm>
        </p:grpSpPr>
        <p:sp>
          <p:nvSpPr>
            <p:cNvPr id="18" name="object 18"/>
            <p:cNvSpPr/>
            <p:nvPr/>
          </p:nvSpPr>
          <p:spPr>
            <a:xfrm>
              <a:off x="7415530" y="7608569"/>
              <a:ext cx="1389380" cy="266700"/>
            </a:xfrm>
            <a:custGeom>
              <a:avLst/>
              <a:gdLst/>
              <a:ahLst/>
              <a:cxnLst/>
              <a:rect l="l" t="t" r="r" b="b"/>
              <a:pathLst>
                <a:path w="1389379" h="266700">
                  <a:moveTo>
                    <a:pt x="1256030" y="0"/>
                  </a:moveTo>
                  <a:lnTo>
                    <a:pt x="1256030" y="66674"/>
                  </a:lnTo>
                  <a:lnTo>
                    <a:pt x="0" y="66674"/>
                  </a:lnTo>
                  <a:lnTo>
                    <a:pt x="0" y="200024"/>
                  </a:lnTo>
                  <a:lnTo>
                    <a:pt x="1256030" y="200024"/>
                  </a:lnTo>
                  <a:lnTo>
                    <a:pt x="1256030" y="266699"/>
                  </a:lnTo>
                  <a:lnTo>
                    <a:pt x="1389380" y="133349"/>
                  </a:lnTo>
                  <a:lnTo>
                    <a:pt x="125603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5530" y="7608569"/>
              <a:ext cx="1389380" cy="266700"/>
            </a:xfrm>
            <a:custGeom>
              <a:avLst/>
              <a:gdLst/>
              <a:ahLst/>
              <a:cxnLst/>
              <a:rect l="l" t="t" r="r" b="b"/>
              <a:pathLst>
                <a:path w="1389379" h="266700">
                  <a:moveTo>
                    <a:pt x="0" y="66674"/>
                  </a:moveTo>
                  <a:lnTo>
                    <a:pt x="1256030" y="66674"/>
                  </a:lnTo>
                  <a:lnTo>
                    <a:pt x="1256030" y="0"/>
                  </a:lnTo>
                  <a:lnTo>
                    <a:pt x="1389380" y="133349"/>
                  </a:lnTo>
                  <a:lnTo>
                    <a:pt x="1256030" y="266699"/>
                  </a:lnTo>
                  <a:lnTo>
                    <a:pt x="1256030" y="200024"/>
                  </a:lnTo>
                  <a:lnTo>
                    <a:pt x="0" y="200024"/>
                  </a:lnTo>
                  <a:lnTo>
                    <a:pt x="0" y="66674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45561" y="7524695"/>
            <a:ext cx="14509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86080">
              <a:lnSpc>
                <a:spcPct val="100699"/>
              </a:lnSpc>
              <a:spcBef>
                <a:spcPts val="80"/>
              </a:spcBef>
            </a:pPr>
            <a:r>
              <a:rPr sz="2400" spc="110" dirty="0">
                <a:solidFill>
                  <a:srgbClr val="3E3E3E"/>
                </a:solidFill>
                <a:latin typeface="Times New Roman"/>
                <a:cs typeface="Times New Roman"/>
              </a:rPr>
              <a:t>Data </a:t>
            </a:r>
            <a:r>
              <a:rPr sz="2400" spc="11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275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li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2885" y="305275"/>
            <a:ext cx="3169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Shape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Manipulation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146" y="1168247"/>
            <a:ext cx="6657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common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methods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manipulating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shapes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601720"/>
            <a:ext cx="6129019" cy="49885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82109" y="5018013"/>
            <a:ext cx="169227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54659">
              <a:lnSpc>
                <a:spcPts val="2600"/>
              </a:lnSpc>
              <a:spcBef>
                <a:spcPts val="420"/>
              </a:spcBef>
            </a:pPr>
            <a:r>
              <a:rPr sz="2400" spc="-10" dirty="0">
                <a:latin typeface="Calibri"/>
                <a:cs typeface="Calibri"/>
              </a:rPr>
              <a:t>Shape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97800" y="3794759"/>
            <a:ext cx="660400" cy="264160"/>
          </a:xfrm>
          <a:custGeom>
            <a:avLst/>
            <a:gdLst/>
            <a:ahLst/>
            <a:cxnLst/>
            <a:rect l="l" t="t" r="r" b="b"/>
            <a:pathLst>
              <a:path w="660400" h="264160">
                <a:moveTo>
                  <a:pt x="330199" y="0"/>
                </a:moveTo>
                <a:lnTo>
                  <a:pt x="0" y="132080"/>
                </a:lnTo>
                <a:lnTo>
                  <a:pt x="132079" y="132080"/>
                </a:lnTo>
                <a:lnTo>
                  <a:pt x="132079" y="264160"/>
                </a:lnTo>
                <a:lnTo>
                  <a:pt x="528319" y="264160"/>
                </a:lnTo>
                <a:lnTo>
                  <a:pt x="528319" y="132080"/>
                </a:lnTo>
                <a:lnTo>
                  <a:pt x="660399" y="132080"/>
                </a:lnTo>
                <a:lnTo>
                  <a:pt x="330199" y="0"/>
                </a:lnTo>
                <a:close/>
              </a:path>
            </a:pathLst>
          </a:custGeom>
          <a:solidFill>
            <a:srgbClr val="B3C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52640" y="1724660"/>
            <a:ext cx="1953260" cy="1953260"/>
            <a:chOff x="7152640" y="1724660"/>
            <a:chExt cx="1953260" cy="1953260"/>
          </a:xfrm>
        </p:grpSpPr>
        <p:sp>
          <p:nvSpPr>
            <p:cNvPr id="8" name="object 8"/>
            <p:cNvSpPr/>
            <p:nvPr/>
          </p:nvSpPr>
          <p:spPr>
            <a:xfrm>
              <a:off x="7158990" y="1731010"/>
              <a:ext cx="1940560" cy="1940560"/>
            </a:xfrm>
            <a:custGeom>
              <a:avLst/>
              <a:gdLst/>
              <a:ahLst/>
              <a:cxnLst/>
              <a:rect l="l" t="t" r="r" b="b"/>
              <a:pathLst>
                <a:path w="1940559" h="1940560">
                  <a:moveTo>
                    <a:pt x="970280" y="0"/>
                  </a:moveTo>
                  <a:lnTo>
                    <a:pt x="921852" y="1187"/>
                  </a:lnTo>
                  <a:lnTo>
                    <a:pt x="874040" y="4712"/>
                  </a:lnTo>
                  <a:lnTo>
                    <a:pt x="826897" y="10520"/>
                  </a:lnTo>
                  <a:lnTo>
                    <a:pt x="780481" y="18554"/>
                  </a:lnTo>
                  <a:lnTo>
                    <a:pt x="734846" y="28759"/>
                  </a:lnTo>
                  <a:lnTo>
                    <a:pt x="690048" y="41080"/>
                  </a:lnTo>
                  <a:lnTo>
                    <a:pt x="646142" y="55460"/>
                  </a:lnTo>
                  <a:lnTo>
                    <a:pt x="603185" y="71845"/>
                  </a:lnTo>
                  <a:lnTo>
                    <a:pt x="561231" y="90179"/>
                  </a:lnTo>
                  <a:lnTo>
                    <a:pt x="520337" y="110406"/>
                  </a:lnTo>
                  <a:lnTo>
                    <a:pt x="480558" y="132470"/>
                  </a:lnTo>
                  <a:lnTo>
                    <a:pt x="441949" y="156316"/>
                  </a:lnTo>
                  <a:lnTo>
                    <a:pt x="404567" y="181889"/>
                  </a:lnTo>
                  <a:lnTo>
                    <a:pt x="368466" y="209132"/>
                  </a:lnTo>
                  <a:lnTo>
                    <a:pt x="333702" y="237991"/>
                  </a:lnTo>
                  <a:lnTo>
                    <a:pt x="300331" y="268409"/>
                  </a:lnTo>
                  <a:lnTo>
                    <a:pt x="268409" y="300331"/>
                  </a:lnTo>
                  <a:lnTo>
                    <a:pt x="237991" y="333702"/>
                  </a:lnTo>
                  <a:lnTo>
                    <a:pt x="209132" y="368466"/>
                  </a:lnTo>
                  <a:lnTo>
                    <a:pt x="181889" y="404567"/>
                  </a:lnTo>
                  <a:lnTo>
                    <a:pt x="156316" y="441949"/>
                  </a:lnTo>
                  <a:lnTo>
                    <a:pt x="132470" y="480558"/>
                  </a:lnTo>
                  <a:lnTo>
                    <a:pt x="110406" y="520337"/>
                  </a:lnTo>
                  <a:lnTo>
                    <a:pt x="90179" y="561231"/>
                  </a:lnTo>
                  <a:lnTo>
                    <a:pt x="71845" y="603185"/>
                  </a:lnTo>
                  <a:lnTo>
                    <a:pt x="55460" y="646142"/>
                  </a:lnTo>
                  <a:lnTo>
                    <a:pt x="41080" y="690048"/>
                  </a:lnTo>
                  <a:lnTo>
                    <a:pt x="28759" y="734846"/>
                  </a:lnTo>
                  <a:lnTo>
                    <a:pt x="18554" y="780481"/>
                  </a:lnTo>
                  <a:lnTo>
                    <a:pt x="10520" y="826897"/>
                  </a:lnTo>
                  <a:lnTo>
                    <a:pt x="4712" y="874040"/>
                  </a:lnTo>
                  <a:lnTo>
                    <a:pt x="1187" y="921852"/>
                  </a:lnTo>
                  <a:lnTo>
                    <a:pt x="0" y="970280"/>
                  </a:lnTo>
                  <a:lnTo>
                    <a:pt x="1187" y="1018707"/>
                  </a:lnTo>
                  <a:lnTo>
                    <a:pt x="4712" y="1066519"/>
                  </a:lnTo>
                  <a:lnTo>
                    <a:pt x="10520" y="1113662"/>
                  </a:lnTo>
                  <a:lnTo>
                    <a:pt x="18554" y="1160078"/>
                  </a:lnTo>
                  <a:lnTo>
                    <a:pt x="28759" y="1205713"/>
                  </a:lnTo>
                  <a:lnTo>
                    <a:pt x="41080" y="1250511"/>
                  </a:lnTo>
                  <a:lnTo>
                    <a:pt x="55460" y="1294417"/>
                  </a:lnTo>
                  <a:lnTo>
                    <a:pt x="71845" y="1337374"/>
                  </a:lnTo>
                  <a:lnTo>
                    <a:pt x="90179" y="1379328"/>
                  </a:lnTo>
                  <a:lnTo>
                    <a:pt x="110406" y="1420222"/>
                  </a:lnTo>
                  <a:lnTo>
                    <a:pt x="132470" y="1460001"/>
                  </a:lnTo>
                  <a:lnTo>
                    <a:pt x="156316" y="1498610"/>
                  </a:lnTo>
                  <a:lnTo>
                    <a:pt x="181889" y="1535992"/>
                  </a:lnTo>
                  <a:lnTo>
                    <a:pt x="209132" y="1572093"/>
                  </a:lnTo>
                  <a:lnTo>
                    <a:pt x="237991" y="1606857"/>
                  </a:lnTo>
                  <a:lnTo>
                    <a:pt x="268409" y="1640228"/>
                  </a:lnTo>
                  <a:lnTo>
                    <a:pt x="300331" y="1672150"/>
                  </a:lnTo>
                  <a:lnTo>
                    <a:pt x="333702" y="1702568"/>
                  </a:lnTo>
                  <a:lnTo>
                    <a:pt x="368466" y="1731427"/>
                  </a:lnTo>
                  <a:lnTo>
                    <a:pt x="404567" y="1758670"/>
                  </a:lnTo>
                  <a:lnTo>
                    <a:pt x="441949" y="1784243"/>
                  </a:lnTo>
                  <a:lnTo>
                    <a:pt x="480558" y="1808089"/>
                  </a:lnTo>
                  <a:lnTo>
                    <a:pt x="520337" y="1830153"/>
                  </a:lnTo>
                  <a:lnTo>
                    <a:pt x="561231" y="1850380"/>
                  </a:lnTo>
                  <a:lnTo>
                    <a:pt x="603185" y="1868714"/>
                  </a:lnTo>
                  <a:lnTo>
                    <a:pt x="646142" y="1885099"/>
                  </a:lnTo>
                  <a:lnTo>
                    <a:pt x="690048" y="1899479"/>
                  </a:lnTo>
                  <a:lnTo>
                    <a:pt x="734846" y="1911800"/>
                  </a:lnTo>
                  <a:lnTo>
                    <a:pt x="780481" y="1922005"/>
                  </a:lnTo>
                  <a:lnTo>
                    <a:pt x="826897" y="1930039"/>
                  </a:lnTo>
                  <a:lnTo>
                    <a:pt x="874040" y="1935847"/>
                  </a:lnTo>
                  <a:lnTo>
                    <a:pt x="921852" y="1939372"/>
                  </a:lnTo>
                  <a:lnTo>
                    <a:pt x="970280" y="1940560"/>
                  </a:lnTo>
                  <a:lnTo>
                    <a:pt x="1018707" y="1939372"/>
                  </a:lnTo>
                  <a:lnTo>
                    <a:pt x="1066519" y="1935847"/>
                  </a:lnTo>
                  <a:lnTo>
                    <a:pt x="1113662" y="1930039"/>
                  </a:lnTo>
                  <a:lnTo>
                    <a:pt x="1160078" y="1922005"/>
                  </a:lnTo>
                  <a:lnTo>
                    <a:pt x="1205713" y="1911800"/>
                  </a:lnTo>
                  <a:lnTo>
                    <a:pt x="1250511" y="1899479"/>
                  </a:lnTo>
                  <a:lnTo>
                    <a:pt x="1294417" y="1885099"/>
                  </a:lnTo>
                  <a:lnTo>
                    <a:pt x="1337374" y="1868714"/>
                  </a:lnTo>
                  <a:lnTo>
                    <a:pt x="1379328" y="1850380"/>
                  </a:lnTo>
                  <a:lnTo>
                    <a:pt x="1420222" y="1830153"/>
                  </a:lnTo>
                  <a:lnTo>
                    <a:pt x="1460001" y="1808089"/>
                  </a:lnTo>
                  <a:lnTo>
                    <a:pt x="1498610" y="1784243"/>
                  </a:lnTo>
                  <a:lnTo>
                    <a:pt x="1535992" y="1758670"/>
                  </a:lnTo>
                  <a:lnTo>
                    <a:pt x="1572093" y="1731427"/>
                  </a:lnTo>
                  <a:lnTo>
                    <a:pt x="1606857" y="1702568"/>
                  </a:lnTo>
                  <a:lnTo>
                    <a:pt x="1640228" y="1672150"/>
                  </a:lnTo>
                  <a:lnTo>
                    <a:pt x="1672150" y="1640228"/>
                  </a:lnTo>
                  <a:lnTo>
                    <a:pt x="1702568" y="1606857"/>
                  </a:lnTo>
                  <a:lnTo>
                    <a:pt x="1731427" y="1572093"/>
                  </a:lnTo>
                  <a:lnTo>
                    <a:pt x="1758670" y="1535992"/>
                  </a:lnTo>
                  <a:lnTo>
                    <a:pt x="1784243" y="1498610"/>
                  </a:lnTo>
                  <a:lnTo>
                    <a:pt x="1808089" y="1460001"/>
                  </a:lnTo>
                  <a:lnTo>
                    <a:pt x="1830153" y="1420222"/>
                  </a:lnTo>
                  <a:lnTo>
                    <a:pt x="1850380" y="1379328"/>
                  </a:lnTo>
                  <a:lnTo>
                    <a:pt x="1868714" y="1337374"/>
                  </a:lnTo>
                  <a:lnTo>
                    <a:pt x="1885099" y="1294417"/>
                  </a:lnTo>
                  <a:lnTo>
                    <a:pt x="1899479" y="1250511"/>
                  </a:lnTo>
                  <a:lnTo>
                    <a:pt x="1911800" y="1205713"/>
                  </a:lnTo>
                  <a:lnTo>
                    <a:pt x="1922005" y="1160078"/>
                  </a:lnTo>
                  <a:lnTo>
                    <a:pt x="1930039" y="1113662"/>
                  </a:lnTo>
                  <a:lnTo>
                    <a:pt x="1935847" y="1066519"/>
                  </a:lnTo>
                  <a:lnTo>
                    <a:pt x="1939372" y="1018707"/>
                  </a:lnTo>
                  <a:lnTo>
                    <a:pt x="1940560" y="970280"/>
                  </a:lnTo>
                  <a:lnTo>
                    <a:pt x="1939372" y="921852"/>
                  </a:lnTo>
                  <a:lnTo>
                    <a:pt x="1935847" y="874040"/>
                  </a:lnTo>
                  <a:lnTo>
                    <a:pt x="1930039" y="826897"/>
                  </a:lnTo>
                  <a:lnTo>
                    <a:pt x="1922005" y="780481"/>
                  </a:lnTo>
                  <a:lnTo>
                    <a:pt x="1911800" y="734846"/>
                  </a:lnTo>
                  <a:lnTo>
                    <a:pt x="1899479" y="690048"/>
                  </a:lnTo>
                  <a:lnTo>
                    <a:pt x="1885099" y="646142"/>
                  </a:lnTo>
                  <a:lnTo>
                    <a:pt x="1868714" y="603185"/>
                  </a:lnTo>
                  <a:lnTo>
                    <a:pt x="1850380" y="561231"/>
                  </a:lnTo>
                  <a:lnTo>
                    <a:pt x="1830153" y="520337"/>
                  </a:lnTo>
                  <a:lnTo>
                    <a:pt x="1808089" y="480558"/>
                  </a:lnTo>
                  <a:lnTo>
                    <a:pt x="1784243" y="441949"/>
                  </a:lnTo>
                  <a:lnTo>
                    <a:pt x="1758670" y="404567"/>
                  </a:lnTo>
                  <a:lnTo>
                    <a:pt x="1731427" y="368466"/>
                  </a:lnTo>
                  <a:lnTo>
                    <a:pt x="1702568" y="333702"/>
                  </a:lnTo>
                  <a:lnTo>
                    <a:pt x="1672150" y="300331"/>
                  </a:lnTo>
                  <a:lnTo>
                    <a:pt x="1640228" y="268409"/>
                  </a:lnTo>
                  <a:lnTo>
                    <a:pt x="1606857" y="237991"/>
                  </a:lnTo>
                  <a:lnTo>
                    <a:pt x="1572093" y="209132"/>
                  </a:lnTo>
                  <a:lnTo>
                    <a:pt x="1535992" y="181889"/>
                  </a:lnTo>
                  <a:lnTo>
                    <a:pt x="1498610" y="156316"/>
                  </a:lnTo>
                  <a:lnTo>
                    <a:pt x="1460001" y="132470"/>
                  </a:lnTo>
                  <a:lnTo>
                    <a:pt x="1420222" y="110406"/>
                  </a:lnTo>
                  <a:lnTo>
                    <a:pt x="1379328" y="90179"/>
                  </a:lnTo>
                  <a:lnTo>
                    <a:pt x="1337374" y="71845"/>
                  </a:lnTo>
                  <a:lnTo>
                    <a:pt x="1294417" y="55460"/>
                  </a:lnTo>
                  <a:lnTo>
                    <a:pt x="1250511" y="41080"/>
                  </a:lnTo>
                  <a:lnTo>
                    <a:pt x="1205713" y="28759"/>
                  </a:lnTo>
                  <a:lnTo>
                    <a:pt x="1160078" y="18554"/>
                  </a:lnTo>
                  <a:lnTo>
                    <a:pt x="1113662" y="10520"/>
                  </a:lnTo>
                  <a:lnTo>
                    <a:pt x="1066519" y="4712"/>
                  </a:lnTo>
                  <a:lnTo>
                    <a:pt x="1018707" y="1187"/>
                  </a:lnTo>
                  <a:lnTo>
                    <a:pt x="97028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58990" y="1731010"/>
              <a:ext cx="1940560" cy="1940560"/>
            </a:xfrm>
            <a:custGeom>
              <a:avLst/>
              <a:gdLst/>
              <a:ahLst/>
              <a:cxnLst/>
              <a:rect l="l" t="t" r="r" b="b"/>
              <a:pathLst>
                <a:path w="1940559" h="1940560">
                  <a:moveTo>
                    <a:pt x="0" y="970280"/>
                  </a:moveTo>
                  <a:lnTo>
                    <a:pt x="1187" y="921852"/>
                  </a:lnTo>
                  <a:lnTo>
                    <a:pt x="4712" y="874040"/>
                  </a:lnTo>
                  <a:lnTo>
                    <a:pt x="10520" y="826897"/>
                  </a:lnTo>
                  <a:lnTo>
                    <a:pt x="18554" y="780481"/>
                  </a:lnTo>
                  <a:lnTo>
                    <a:pt x="28759" y="734846"/>
                  </a:lnTo>
                  <a:lnTo>
                    <a:pt x="41080" y="690048"/>
                  </a:lnTo>
                  <a:lnTo>
                    <a:pt x="55460" y="646142"/>
                  </a:lnTo>
                  <a:lnTo>
                    <a:pt x="71845" y="603185"/>
                  </a:lnTo>
                  <a:lnTo>
                    <a:pt x="90179" y="561231"/>
                  </a:lnTo>
                  <a:lnTo>
                    <a:pt x="110406" y="520337"/>
                  </a:lnTo>
                  <a:lnTo>
                    <a:pt x="132470" y="480558"/>
                  </a:lnTo>
                  <a:lnTo>
                    <a:pt x="156316" y="441949"/>
                  </a:lnTo>
                  <a:lnTo>
                    <a:pt x="181889" y="404567"/>
                  </a:lnTo>
                  <a:lnTo>
                    <a:pt x="209132" y="368466"/>
                  </a:lnTo>
                  <a:lnTo>
                    <a:pt x="237991" y="333702"/>
                  </a:lnTo>
                  <a:lnTo>
                    <a:pt x="268409" y="300331"/>
                  </a:lnTo>
                  <a:lnTo>
                    <a:pt x="300331" y="268409"/>
                  </a:lnTo>
                  <a:lnTo>
                    <a:pt x="333702" y="237991"/>
                  </a:lnTo>
                  <a:lnTo>
                    <a:pt x="368466" y="209132"/>
                  </a:lnTo>
                  <a:lnTo>
                    <a:pt x="404567" y="181889"/>
                  </a:lnTo>
                  <a:lnTo>
                    <a:pt x="441949" y="156316"/>
                  </a:lnTo>
                  <a:lnTo>
                    <a:pt x="480558" y="132470"/>
                  </a:lnTo>
                  <a:lnTo>
                    <a:pt x="520337" y="110406"/>
                  </a:lnTo>
                  <a:lnTo>
                    <a:pt x="561231" y="90179"/>
                  </a:lnTo>
                  <a:lnTo>
                    <a:pt x="603185" y="71845"/>
                  </a:lnTo>
                  <a:lnTo>
                    <a:pt x="646142" y="55460"/>
                  </a:lnTo>
                  <a:lnTo>
                    <a:pt x="690048" y="41080"/>
                  </a:lnTo>
                  <a:lnTo>
                    <a:pt x="734846" y="28759"/>
                  </a:lnTo>
                  <a:lnTo>
                    <a:pt x="780481" y="18554"/>
                  </a:lnTo>
                  <a:lnTo>
                    <a:pt x="826897" y="10520"/>
                  </a:lnTo>
                  <a:lnTo>
                    <a:pt x="874040" y="4712"/>
                  </a:lnTo>
                  <a:lnTo>
                    <a:pt x="921852" y="1187"/>
                  </a:lnTo>
                  <a:lnTo>
                    <a:pt x="970280" y="0"/>
                  </a:lnTo>
                  <a:lnTo>
                    <a:pt x="1018707" y="1187"/>
                  </a:lnTo>
                  <a:lnTo>
                    <a:pt x="1066519" y="4712"/>
                  </a:lnTo>
                  <a:lnTo>
                    <a:pt x="1113662" y="10520"/>
                  </a:lnTo>
                  <a:lnTo>
                    <a:pt x="1160078" y="18554"/>
                  </a:lnTo>
                  <a:lnTo>
                    <a:pt x="1205713" y="28759"/>
                  </a:lnTo>
                  <a:lnTo>
                    <a:pt x="1250511" y="41080"/>
                  </a:lnTo>
                  <a:lnTo>
                    <a:pt x="1294417" y="55460"/>
                  </a:lnTo>
                  <a:lnTo>
                    <a:pt x="1337374" y="71845"/>
                  </a:lnTo>
                  <a:lnTo>
                    <a:pt x="1379328" y="90179"/>
                  </a:lnTo>
                  <a:lnTo>
                    <a:pt x="1420222" y="110406"/>
                  </a:lnTo>
                  <a:lnTo>
                    <a:pt x="1460001" y="132470"/>
                  </a:lnTo>
                  <a:lnTo>
                    <a:pt x="1498610" y="156316"/>
                  </a:lnTo>
                  <a:lnTo>
                    <a:pt x="1535992" y="181889"/>
                  </a:lnTo>
                  <a:lnTo>
                    <a:pt x="1572093" y="209132"/>
                  </a:lnTo>
                  <a:lnTo>
                    <a:pt x="1606857" y="237991"/>
                  </a:lnTo>
                  <a:lnTo>
                    <a:pt x="1640228" y="268409"/>
                  </a:lnTo>
                  <a:lnTo>
                    <a:pt x="1672150" y="300331"/>
                  </a:lnTo>
                  <a:lnTo>
                    <a:pt x="1702568" y="333702"/>
                  </a:lnTo>
                  <a:lnTo>
                    <a:pt x="1731427" y="368466"/>
                  </a:lnTo>
                  <a:lnTo>
                    <a:pt x="1758670" y="404567"/>
                  </a:lnTo>
                  <a:lnTo>
                    <a:pt x="1784243" y="441949"/>
                  </a:lnTo>
                  <a:lnTo>
                    <a:pt x="1808089" y="480558"/>
                  </a:lnTo>
                  <a:lnTo>
                    <a:pt x="1830153" y="520337"/>
                  </a:lnTo>
                  <a:lnTo>
                    <a:pt x="1850380" y="561231"/>
                  </a:lnTo>
                  <a:lnTo>
                    <a:pt x="1868714" y="603185"/>
                  </a:lnTo>
                  <a:lnTo>
                    <a:pt x="1885099" y="646142"/>
                  </a:lnTo>
                  <a:lnTo>
                    <a:pt x="1899479" y="690048"/>
                  </a:lnTo>
                  <a:lnTo>
                    <a:pt x="1911800" y="734846"/>
                  </a:lnTo>
                  <a:lnTo>
                    <a:pt x="1922005" y="780481"/>
                  </a:lnTo>
                  <a:lnTo>
                    <a:pt x="1930039" y="826897"/>
                  </a:lnTo>
                  <a:lnTo>
                    <a:pt x="1935847" y="874040"/>
                  </a:lnTo>
                  <a:lnTo>
                    <a:pt x="1939372" y="921852"/>
                  </a:lnTo>
                  <a:lnTo>
                    <a:pt x="1940560" y="970280"/>
                  </a:lnTo>
                  <a:lnTo>
                    <a:pt x="1939372" y="1018707"/>
                  </a:lnTo>
                  <a:lnTo>
                    <a:pt x="1935847" y="1066519"/>
                  </a:lnTo>
                  <a:lnTo>
                    <a:pt x="1930039" y="1113662"/>
                  </a:lnTo>
                  <a:lnTo>
                    <a:pt x="1922005" y="1160078"/>
                  </a:lnTo>
                  <a:lnTo>
                    <a:pt x="1911800" y="1205713"/>
                  </a:lnTo>
                  <a:lnTo>
                    <a:pt x="1899479" y="1250511"/>
                  </a:lnTo>
                  <a:lnTo>
                    <a:pt x="1885099" y="1294417"/>
                  </a:lnTo>
                  <a:lnTo>
                    <a:pt x="1868714" y="1337374"/>
                  </a:lnTo>
                  <a:lnTo>
                    <a:pt x="1850380" y="1379328"/>
                  </a:lnTo>
                  <a:lnTo>
                    <a:pt x="1830153" y="1420222"/>
                  </a:lnTo>
                  <a:lnTo>
                    <a:pt x="1808089" y="1460001"/>
                  </a:lnTo>
                  <a:lnTo>
                    <a:pt x="1784243" y="1498610"/>
                  </a:lnTo>
                  <a:lnTo>
                    <a:pt x="1758670" y="1535992"/>
                  </a:lnTo>
                  <a:lnTo>
                    <a:pt x="1731427" y="1572093"/>
                  </a:lnTo>
                  <a:lnTo>
                    <a:pt x="1702568" y="1606857"/>
                  </a:lnTo>
                  <a:lnTo>
                    <a:pt x="1672150" y="1640228"/>
                  </a:lnTo>
                  <a:lnTo>
                    <a:pt x="1640228" y="1672150"/>
                  </a:lnTo>
                  <a:lnTo>
                    <a:pt x="1606857" y="1702568"/>
                  </a:lnTo>
                  <a:lnTo>
                    <a:pt x="1572093" y="1731427"/>
                  </a:lnTo>
                  <a:lnTo>
                    <a:pt x="1535992" y="1758670"/>
                  </a:lnTo>
                  <a:lnTo>
                    <a:pt x="1498610" y="1784243"/>
                  </a:lnTo>
                  <a:lnTo>
                    <a:pt x="1460001" y="1808089"/>
                  </a:lnTo>
                  <a:lnTo>
                    <a:pt x="1420222" y="1830153"/>
                  </a:lnTo>
                  <a:lnTo>
                    <a:pt x="1379328" y="1850380"/>
                  </a:lnTo>
                  <a:lnTo>
                    <a:pt x="1337374" y="1868714"/>
                  </a:lnTo>
                  <a:lnTo>
                    <a:pt x="1294417" y="1885099"/>
                  </a:lnTo>
                  <a:lnTo>
                    <a:pt x="1250511" y="1899479"/>
                  </a:lnTo>
                  <a:lnTo>
                    <a:pt x="1205713" y="1911800"/>
                  </a:lnTo>
                  <a:lnTo>
                    <a:pt x="1160078" y="1922005"/>
                  </a:lnTo>
                  <a:lnTo>
                    <a:pt x="1113662" y="1930039"/>
                  </a:lnTo>
                  <a:lnTo>
                    <a:pt x="1066519" y="1935847"/>
                  </a:lnTo>
                  <a:lnTo>
                    <a:pt x="1018707" y="1939372"/>
                  </a:lnTo>
                  <a:lnTo>
                    <a:pt x="970280" y="1940560"/>
                  </a:lnTo>
                  <a:lnTo>
                    <a:pt x="921852" y="1939372"/>
                  </a:lnTo>
                  <a:lnTo>
                    <a:pt x="874040" y="1935847"/>
                  </a:lnTo>
                  <a:lnTo>
                    <a:pt x="826897" y="1930039"/>
                  </a:lnTo>
                  <a:lnTo>
                    <a:pt x="780481" y="1922005"/>
                  </a:lnTo>
                  <a:lnTo>
                    <a:pt x="734846" y="1911800"/>
                  </a:lnTo>
                  <a:lnTo>
                    <a:pt x="690048" y="1899479"/>
                  </a:lnTo>
                  <a:lnTo>
                    <a:pt x="646142" y="1885099"/>
                  </a:lnTo>
                  <a:lnTo>
                    <a:pt x="603185" y="1868714"/>
                  </a:lnTo>
                  <a:lnTo>
                    <a:pt x="561231" y="1850380"/>
                  </a:lnTo>
                  <a:lnTo>
                    <a:pt x="520337" y="1830153"/>
                  </a:lnTo>
                  <a:lnTo>
                    <a:pt x="480558" y="1808089"/>
                  </a:lnTo>
                  <a:lnTo>
                    <a:pt x="441949" y="1784243"/>
                  </a:lnTo>
                  <a:lnTo>
                    <a:pt x="404567" y="1758670"/>
                  </a:lnTo>
                  <a:lnTo>
                    <a:pt x="368466" y="1731427"/>
                  </a:lnTo>
                  <a:lnTo>
                    <a:pt x="333702" y="1702568"/>
                  </a:lnTo>
                  <a:lnTo>
                    <a:pt x="300331" y="1672150"/>
                  </a:lnTo>
                  <a:lnTo>
                    <a:pt x="268409" y="1640228"/>
                  </a:lnTo>
                  <a:lnTo>
                    <a:pt x="237991" y="1606857"/>
                  </a:lnTo>
                  <a:lnTo>
                    <a:pt x="209132" y="1572093"/>
                  </a:lnTo>
                  <a:lnTo>
                    <a:pt x="181889" y="1535992"/>
                  </a:lnTo>
                  <a:lnTo>
                    <a:pt x="156316" y="1498610"/>
                  </a:lnTo>
                  <a:lnTo>
                    <a:pt x="132470" y="1460001"/>
                  </a:lnTo>
                  <a:lnTo>
                    <a:pt x="110406" y="1420222"/>
                  </a:lnTo>
                  <a:lnTo>
                    <a:pt x="90179" y="1379328"/>
                  </a:lnTo>
                  <a:lnTo>
                    <a:pt x="71845" y="1337374"/>
                  </a:lnTo>
                  <a:lnTo>
                    <a:pt x="55460" y="1294417"/>
                  </a:lnTo>
                  <a:lnTo>
                    <a:pt x="41080" y="1250511"/>
                  </a:lnTo>
                  <a:lnTo>
                    <a:pt x="28759" y="1205713"/>
                  </a:lnTo>
                  <a:lnTo>
                    <a:pt x="18554" y="1160078"/>
                  </a:lnTo>
                  <a:lnTo>
                    <a:pt x="10520" y="1113662"/>
                  </a:lnTo>
                  <a:lnTo>
                    <a:pt x="4712" y="1066519"/>
                  </a:lnTo>
                  <a:lnTo>
                    <a:pt x="1187" y="1018707"/>
                  </a:lnTo>
                  <a:lnTo>
                    <a:pt x="0" y="9702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04948" y="2432707"/>
            <a:ext cx="1043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35819" y="3601720"/>
            <a:ext cx="1950720" cy="1953260"/>
            <a:chOff x="9735819" y="3601720"/>
            <a:chExt cx="1950720" cy="1953260"/>
          </a:xfrm>
        </p:grpSpPr>
        <p:sp>
          <p:nvSpPr>
            <p:cNvPr id="12" name="object 12"/>
            <p:cNvSpPr/>
            <p:nvPr/>
          </p:nvSpPr>
          <p:spPr>
            <a:xfrm>
              <a:off x="9742169" y="3608070"/>
              <a:ext cx="1938020" cy="1940560"/>
            </a:xfrm>
            <a:custGeom>
              <a:avLst/>
              <a:gdLst/>
              <a:ahLst/>
              <a:cxnLst/>
              <a:rect l="l" t="t" r="r" b="b"/>
              <a:pathLst>
                <a:path w="1938020" h="1940560">
                  <a:moveTo>
                    <a:pt x="969010" y="0"/>
                  </a:moveTo>
                  <a:lnTo>
                    <a:pt x="920646" y="1187"/>
                  </a:lnTo>
                  <a:lnTo>
                    <a:pt x="872897" y="4712"/>
                  </a:lnTo>
                  <a:lnTo>
                    <a:pt x="825817" y="10520"/>
                  </a:lnTo>
                  <a:lnTo>
                    <a:pt x="779462" y="18554"/>
                  </a:lnTo>
                  <a:lnTo>
                    <a:pt x="733887" y="28759"/>
                  </a:lnTo>
                  <a:lnTo>
                    <a:pt x="689148" y="41080"/>
                  </a:lnTo>
                  <a:lnTo>
                    <a:pt x="645300" y="55460"/>
                  </a:lnTo>
                  <a:lnTo>
                    <a:pt x="602400" y="71845"/>
                  </a:lnTo>
                  <a:lnTo>
                    <a:pt x="560501" y="90179"/>
                  </a:lnTo>
                  <a:lnTo>
                    <a:pt x="519661" y="110406"/>
                  </a:lnTo>
                  <a:lnTo>
                    <a:pt x="479933" y="132470"/>
                  </a:lnTo>
                  <a:lnTo>
                    <a:pt x="441375" y="156316"/>
                  </a:lnTo>
                  <a:lnTo>
                    <a:pt x="404041" y="181889"/>
                  </a:lnTo>
                  <a:lnTo>
                    <a:pt x="367988" y="209132"/>
                  </a:lnTo>
                  <a:lnTo>
                    <a:pt x="333269" y="237991"/>
                  </a:lnTo>
                  <a:lnTo>
                    <a:pt x="299942" y="268409"/>
                  </a:lnTo>
                  <a:lnTo>
                    <a:pt x="268061" y="300331"/>
                  </a:lnTo>
                  <a:lnTo>
                    <a:pt x="237683" y="333702"/>
                  </a:lnTo>
                  <a:lnTo>
                    <a:pt x="208862" y="368466"/>
                  </a:lnTo>
                  <a:lnTo>
                    <a:pt x="181654" y="404567"/>
                  </a:lnTo>
                  <a:lnTo>
                    <a:pt x="156114" y="441949"/>
                  </a:lnTo>
                  <a:lnTo>
                    <a:pt x="132299" y="480558"/>
                  </a:lnTo>
                  <a:lnTo>
                    <a:pt x="110263" y="520337"/>
                  </a:lnTo>
                  <a:lnTo>
                    <a:pt x="90062" y="561231"/>
                  </a:lnTo>
                  <a:lnTo>
                    <a:pt x="71753" y="603185"/>
                  </a:lnTo>
                  <a:lnTo>
                    <a:pt x="55389" y="646142"/>
                  </a:lnTo>
                  <a:lnTo>
                    <a:pt x="41027" y="690048"/>
                  </a:lnTo>
                  <a:lnTo>
                    <a:pt x="28722" y="734846"/>
                  </a:lnTo>
                  <a:lnTo>
                    <a:pt x="18530" y="780481"/>
                  </a:lnTo>
                  <a:lnTo>
                    <a:pt x="10506" y="826897"/>
                  </a:lnTo>
                  <a:lnTo>
                    <a:pt x="4706" y="874040"/>
                  </a:lnTo>
                  <a:lnTo>
                    <a:pt x="1185" y="921852"/>
                  </a:lnTo>
                  <a:lnTo>
                    <a:pt x="0" y="970279"/>
                  </a:lnTo>
                  <a:lnTo>
                    <a:pt x="1185" y="1018707"/>
                  </a:lnTo>
                  <a:lnTo>
                    <a:pt x="4706" y="1066519"/>
                  </a:lnTo>
                  <a:lnTo>
                    <a:pt x="10506" y="1113662"/>
                  </a:lnTo>
                  <a:lnTo>
                    <a:pt x="18530" y="1160078"/>
                  </a:lnTo>
                  <a:lnTo>
                    <a:pt x="28722" y="1205713"/>
                  </a:lnTo>
                  <a:lnTo>
                    <a:pt x="41027" y="1250511"/>
                  </a:lnTo>
                  <a:lnTo>
                    <a:pt x="55389" y="1294417"/>
                  </a:lnTo>
                  <a:lnTo>
                    <a:pt x="71753" y="1337374"/>
                  </a:lnTo>
                  <a:lnTo>
                    <a:pt x="90062" y="1379328"/>
                  </a:lnTo>
                  <a:lnTo>
                    <a:pt x="110263" y="1420222"/>
                  </a:lnTo>
                  <a:lnTo>
                    <a:pt x="132299" y="1460001"/>
                  </a:lnTo>
                  <a:lnTo>
                    <a:pt x="156114" y="1498610"/>
                  </a:lnTo>
                  <a:lnTo>
                    <a:pt x="181654" y="1535992"/>
                  </a:lnTo>
                  <a:lnTo>
                    <a:pt x="208862" y="1572093"/>
                  </a:lnTo>
                  <a:lnTo>
                    <a:pt x="237683" y="1606857"/>
                  </a:lnTo>
                  <a:lnTo>
                    <a:pt x="268061" y="1640228"/>
                  </a:lnTo>
                  <a:lnTo>
                    <a:pt x="299942" y="1672150"/>
                  </a:lnTo>
                  <a:lnTo>
                    <a:pt x="333269" y="1702568"/>
                  </a:lnTo>
                  <a:lnTo>
                    <a:pt x="367988" y="1731427"/>
                  </a:lnTo>
                  <a:lnTo>
                    <a:pt x="404041" y="1758670"/>
                  </a:lnTo>
                  <a:lnTo>
                    <a:pt x="441375" y="1784243"/>
                  </a:lnTo>
                  <a:lnTo>
                    <a:pt x="479933" y="1808089"/>
                  </a:lnTo>
                  <a:lnTo>
                    <a:pt x="519661" y="1830153"/>
                  </a:lnTo>
                  <a:lnTo>
                    <a:pt x="560501" y="1850380"/>
                  </a:lnTo>
                  <a:lnTo>
                    <a:pt x="602400" y="1868714"/>
                  </a:lnTo>
                  <a:lnTo>
                    <a:pt x="645300" y="1885099"/>
                  </a:lnTo>
                  <a:lnTo>
                    <a:pt x="689148" y="1899479"/>
                  </a:lnTo>
                  <a:lnTo>
                    <a:pt x="733887" y="1911800"/>
                  </a:lnTo>
                  <a:lnTo>
                    <a:pt x="779462" y="1922005"/>
                  </a:lnTo>
                  <a:lnTo>
                    <a:pt x="825817" y="1930039"/>
                  </a:lnTo>
                  <a:lnTo>
                    <a:pt x="872897" y="1935847"/>
                  </a:lnTo>
                  <a:lnTo>
                    <a:pt x="920646" y="1939372"/>
                  </a:lnTo>
                  <a:lnTo>
                    <a:pt x="969010" y="1940559"/>
                  </a:lnTo>
                  <a:lnTo>
                    <a:pt x="1017373" y="1939372"/>
                  </a:lnTo>
                  <a:lnTo>
                    <a:pt x="1065122" y="1935847"/>
                  </a:lnTo>
                  <a:lnTo>
                    <a:pt x="1112202" y="1930039"/>
                  </a:lnTo>
                  <a:lnTo>
                    <a:pt x="1158557" y="1922005"/>
                  </a:lnTo>
                  <a:lnTo>
                    <a:pt x="1204132" y="1911800"/>
                  </a:lnTo>
                  <a:lnTo>
                    <a:pt x="1248871" y="1899479"/>
                  </a:lnTo>
                  <a:lnTo>
                    <a:pt x="1292719" y="1885099"/>
                  </a:lnTo>
                  <a:lnTo>
                    <a:pt x="1335619" y="1868714"/>
                  </a:lnTo>
                  <a:lnTo>
                    <a:pt x="1377518" y="1850380"/>
                  </a:lnTo>
                  <a:lnTo>
                    <a:pt x="1418358" y="1830153"/>
                  </a:lnTo>
                  <a:lnTo>
                    <a:pt x="1458086" y="1808089"/>
                  </a:lnTo>
                  <a:lnTo>
                    <a:pt x="1496644" y="1784243"/>
                  </a:lnTo>
                  <a:lnTo>
                    <a:pt x="1533978" y="1758670"/>
                  </a:lnTo>
                  <a:lnTo>
                    <a:pt x="1570031" y="1731427"/>
                  </a:lnTo>
                  <a:lnTo>
                    <a:pt x="1604750" y="1702568"/>
                  </a:lnTo>
                  <a:lnTo>
                    <a:pt x="1638077" y="1672150"/>
                  </a:lnTo>
                  <a:lnTo>
                    <a:pt x="1669958" y="1640228"/>
                  </a:lnTo>
                  <a:lnTo>
                    <a:pt x="1700336" y="1606857"/>
                  </a:lnTo>
                  <a:lnTo>
                    <a:pt x="1729157" y="1572093"/>
                  </a:lnTo>
                  <a:lnTo>
                    <a:pt x="1756365" y="1535992"/>
                  </a:lnTo>
                  <a:lnTo>
                    <a:pt x="1781905" y="1498610"/>
                  </a:lnTo>
                  <a:lnTo>
                    <a:pt x="1805720" y="1460001"/>
                  </a:lnTo>
                  <a:lnTo>
                    <a:pt x="1827756" y="1420222"/>
                  </a:lnTo>
                  <a:lnTo>
                    <a:pt x="1847957" y="1379328"/>
                  </a:lnTo>
                  <a:lnTo>
                    <a:pt x="1866266" y="1337374"/>
                  </a:lnTo>
                  <a:lnTo>
                    <a:pt x="1882630" y="1294417"/>
                  </a:lnTo>
                  <a:lnTo>
                    <a:pt x="1896992" y="1250511"/>
                  </a:lnTo>
                  <a:lnTo>
                    <a:pt x="1909297" y="1205713"/>
                  </a:lnTo>
                  <a:lnTo>
                    <a:pt x="1919489" y="1160078"/>
                  </a:lnTo>
                  <a:lnTo>
                    <a:pt x="1927513" y="1113662"/>
                  </a:lnTo>
                  <a:lnTo>
                    <a:pt x="1933313" y="1066519"/>
                  </a:lnTo>
                  <a:lnTo>
                    <a:pt x="1936834" y="1018707"/>
                  </a:lnTo>
                  <a:lnTo>
                    <a:pt x="1938020" y="970279"/>
                  </a:lnTo>
                  <a:lnTo>
                    <a:pt x="1936834" y="921852"/>
                  </a:lnTo>
                  <a:lnTo>
                    <a:pt x="1933313" y="874040"/>
                  </a:lnTo>
                  <a:lnTo>
                    <a:pt x="1927513" y="826897"/>
                  </a:lnTo>
                  <a:lnTo>
                    <a:pt x="1919489" y="780481"/>
                  </a:lnTo>
                  <a:lnTo>
                    <a:pt x="1909297" y="734846"/>
                  </a:lnTo>
                  <a:lnTo>
                    <a:pt x="1896992" y="690048"/>
                  </a:lnTo>
                  <a:lnTo>
                    <a:pt x="1882630" y="646142"/>
                  </a:lnTo>
                  <a:lnTo>
                    <a:pt x="1866266" y="603185"/>
                  </a:lnTo>
                  <a:lnTo>
                    <a:pt x="1847957" y="561231"/>
                  </a:lnTo>
                  <a:lnTo>
                    <a:pt x="1827756" y="520337"/>
                  </a:lnTo>
                  <a:lnTo>
                    <a:pt x="1805720" y="480558"/>
                  </a:lnTo>
                  <a:lnTo>
                    <a:pt x="1781905" y="441949"/>
                  </a:lnTo>
                  <a:lnTo>
                    <a:pt x="1756365" y="404567"/>
                  </a:lnTo>
                  <a:lnTo>
                    <a:pt x="1729157" y="368466"/>
                  </a:lnTo>
                  <a:lnTo>
                    <a:pt x="1700336" y="333702"/>
                  </a:lnTo>
                  <a:lnTo>
                    <a:pt x="1669958" y="300331"/>
                  </a:lnTo>
                  <a:lnTo>
                    <a:pt x="1638077" y="268409"/>
                  </a:lnTo>
                  <a:lnTo>
                    <a:pt x="1604750" y="237991"/>
                  </a:lnTo>
                  <a:lnTo>
                    <a:pt x="1570031" y="209132"/>
                  </a:lnTo>
                  <a:lnTo>
                    <a:pt x="1533978" y="181889"/>
                  </a:lnTo>
                  <a:lnTo>
                    <a:pt x="1496644" y="156316"/>
                  </a:lnTo>
                  <a:lnTo>
                    <a:pt x="1458086" y="132470"/>
                  </a:lnTo>
                  <a:lnTo>
                    <a:pt x="1418358" y="110406"/>
                  </a:lnTo>
                  <a:lnTo>
                    <a:pt x="1377518" y="90179"/>
                  </a:lnTo>
                  <a:lnTo>
                    <a:pt x="1335619" y="71845"/>
                  </a:lnTo>
                  <a:lnTo>
                    <a:pt x="1292719" y="55460"/>
                  </a:lnTo>
                  <a:lnTo>
                    <a:pt x="1248871" y="41080"/>
                  </a:lnTo>
                  <a:lnTo>
                    <a:pt x="1204132" y="28759"/>
                  </a:lnTo>
                  <a:lnTo>
                    <a:pt x="1158557" y="18554"/>
                  </a:lnTo>
                  <a:lnTo>
                    <a:pt x="1112202" y="10520"/>
                  </a:lnTo>
                  <a:lnTo>
                    <a:pt x="1065122" y="4712"/>
                  </a:lnTo>
                  <a:lnTo>
                    <a:pt x="1017373" y="1187"/>
                  </a:lnTo>
                  <a:lnTo>
                    <a:pt x="96901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42169" y="3608070"/>
              <a:ext cx="1938020" cy="1940560"/>
            </a:xfrm>
            <a:custGeom>
              <a:avLst/>
              <a:gdLst/>
              <a:ahLst/>
              <a:cxnLst/>
              <a:rect l="l" t="t" r="r" b="b"/>
              <a:pathLst>
                <a:path w="1938020" h="1940560">
                  <a:moveTo>
                    <a:pt x="0" y="970279"/>
                  </a:moveTo>
                  <a:lnTo>
                    <a:pt x="1185" y="921852"/>
                  </a:lnTo>
                  <a:lnTo>
                    <a:pt x="4706" y="874040"/>
                  </a:lnTo>
                  <a:lnTo>
                    <a:pt x="10506" y="826897"/>
                  </a:lnTo>
                  <a:lnTo>
                    <a:pt x="18530" y="780481"/>
                  </a:lnTo>
                  <a:lnTo>
                    <a:pt x="28722" y="734846"/>
                  </a:lnTo>
                  <a:lnTo>
                    <a:pt x="41027" y="690048"/>
                  </a:lnTo>
                  <a:lnTo>
                    <a:pt x="55389" y="646142"/>
                  </a:lnTo>
                  <a:lnTo>
                    <a:pt x="71753" y="603185"/>
                  </a:lnTo>
                  <a:lnTo>
                    <a:pt x="90062" y="561231"/>
                  </a:lnTo>
                  <a:lnTo>
                    <a:pt x="110263" y="520337"/>
                  </a:lnTo>
                  <a:lnTo>
                    <a:pt x="132299" y="480558"/>
                  </a:lnTo>
                  <a:lnTo>
                    <a:pt x="156114" y="441949"/>
                  </a:lnTo>
                  <a:lnTo>
                    <a:pt x="181654" y="404567"/>
                  </a:lnTo>
                  <a:lnTo>
                    <a:pt x="208862" y="368466"/>
                  </a:lnTo>
                  <a:lnTo>
                    <a:pt x="237683" y="333702"/>
                  </a:lnTo>
                  <a:lnTo>
                    <a:pt x="268061" y="300331"/>
                  </a:lnTo>
                  <a:lnTo>
                    <a:pt x="299942" y="268409"/>
                  </a:lnTo>
                  <a:lnTo>
                    <a:pt x="333269" y="237991"/>
                  </a:lnTo>
                  <a:lnTo>
                    <a:pt x="367988" y="209132"/>
                  </a:lnTo>
                  <a:lnTo>
                    <a:pt x="404041" y="181889"/>
                  </a:lnTo>
                  <a:lnTo>
                    <a:pt x="441375" y="156316"/>
                  </a:lnTo>
                  <a:lnTo>
                    <a:pt x="479933" y="132470"/>
                  </a:lnTo>
                  <a:lnTo>
                    <a:pt x="519661" y="110406"/>
                  </a:lnTo>
                  <a:lnTo>
                    <a:pt x="560501" y="90179"/>
                  </a:lnTo>
                  <a:lnTo>
                    <a:pt x="602400" y="71845"/>
                  </a:lnTo>
                  <a:lnTo>
                    <a:pt x="645300" y="55460"/>
                  </a:lnTo>
                  <a:lnTo>
                    <a:pt x="689148" y="41080"/>
                  </a:lnTo>
                  <a:lnTo>
                    <a:pt x="733887" y="28759"/>
                  </a:lnTo>
                  <a:lnTo>
                    <a:pt x="779462" y="18554"/>
                  </a:lnTo>
                  <a:lnTo>
                    <a:pt x="825817" y="10520"/>
                  </a:lnTo>
                  <a:lnTo>
                    <a:pt x="872897" y="4712"/>
                  </a:lnTo>
                  <a:lnTo>
                    <a:pt x="920646" y="1187"/>
                  </a:lnTo>
                  <a:lnTo>
                    <a:pt x="969010" y="0"/>
                  </a:lnTo>
                  <a:lnTo>
                    <a:pt x="1017373" y="1187"/>
                  </a:lnTo>
                  <a:lnTo>
                    <a:pt x="1065122" y="4712"/>
                  </a:lnTo>
                  <a:lnTo>
                    <a:pt x="1112202" y="10520"/>
                  </a:lnTo>
                  <a:lnTo>
                    <a:pt x="1158557" y="18554"/>
                  </a:lnTo>
                  <a:lnTo>
                    <a:pt x="1204132" y="28759"/>
                  </a:lnTo>
                  <a:lnTo>
                    <a:pt x="1248871" y="41080"/>
                  </a:lnTo>
                  <a:lnTo>
                    <a:pt x="1292719" y="55460"/>
                  </a:lnTo>
                  <a:lnTo>
                    <a:pt x="1335619" y="71845"/>
                  </a:lnTo>
                  <a:lnTo>
                    <a:pt x="1377518" y="90179"/>
                  </a:lnTo>
                  <a:lnTo>
                    <a:pt x="1418358" y="110406"/>
                  </a:lnTo>
                  <a:lnTo>
                    <a:pt x="1458086" y="132470"/>
                  </a:lnTo>
                  <a:lnTo>
                    <a:pt x="1496644" y="156316"/>
                  </a:lnTo>
                  <a:lnTo>
                    <a:pt x="1533978" y="181889"/>
                  </a:lnTo>
                  <a:lnTo>
                    <a:pt x="1570031" y="209132"/>
                  </a:lnTo>
                  <a:lnTo>
                    <a:pt x="1604750" y="237991"/>
                  </a:lnTo>
                  <a:lnTo>
                    <a:pt x="1638077" y="268409"/>
                  </a:lnTo>
                  <a:lnTo>
                    <a:pt x="1669958" y="300331"/>
                  </a:lnTo>
                  <a:lnTo>
                    <a:pt x="1700336" y="333702"/>
                  </a:lnTo>
                  <a:lnTo>
                    <a:pt x="1729157" y="368466"/>
                  </a:lnTo>
                  <a:lnTo>
                    <a:pt x="1756365" y="404567"/>
                  </a:lnTo>
                  <a:lnTo>
                    <a:pt x="1781905" y="441949"/>
                  </a:lnTo>
                  <a:lnTo>
                    <a:pt x="1805720" y="480558"/>
                  </a:lnTo>
                  <a:lnTo>
                    <a:pt x="1827756" y="520337"/>
                  </a:lnTo>
                  <a:lnTo>
                    <a:pt x="1847957" y="561231"/>
                  </a:lnTo>
                  <a:lnTo>
                    <a:pt x="1866266" y="603185"/>
                  </a:lnTo>
                  <a:lnTo>
                    <a:pt x="1882630" y="646142"/>
                  </a:lnTo>
                  <a:lnTo>
                    <a:pt x="1896992" y="690048"/>
                  </a:lnTo>
                  <a:lnTo>
                    <a:pt x="1909297" y="734846"/>
                  </a:lnTo>
                  <a:lnTo>
                    <a:pt x="1919489" y="780481"/>
                  </a:lnTo>
                  <a:lnTo>
                    <a:pt x="1927513" y="826897"/>
                  </a:lnTo>
                  <a:lnTo>
                    <a:pt x="1933313" y="874040"/>
                  </a:lnTo>
                  <a:lnTo>
                    <a:pt x="1936834" y="921852"/>
                  </a:lnTo>
                  <a:lnTo>
                    <a:pt x="1938020" y="970279"/>
                  </a:lnTo>
                  <a:lnTo>
                    <a:pt x="1936834" y="1018707"/>
                  </a:lnTo>
                  <a:lnTo>
                    <a:pt x="1933313" y="1066519"/>
                  </a:lnTo>
                  <a:lnTo>
                    <a:pt x="1927513" y="1113662"/>
                  </a:lnTo>
                  <a:lnTo>
                    <a:pt x="1919489" y="1160078"/>
                  </a:lnTo>
                  <a:lnTo>
                    <a:pt x="1909297" y="1205713"/>
                  </a:lnTo>
                  <a:lnTo>
                    <a:pt x="1896992" y="1250511"/>
                  </a:lnTo>
                  <a:lnTo>
                    <a:pt x="1882630" y="1294417"/>
                  </a:lnTo>
                  <a:lnTo>
                    <a:pt x="1866266" y="1337374"/>
                  </a:lnTo>
                  <a:lnTo>
                    <a:pt x="1847957" y="1379328"/>
                  </a:lnTo>
                  <a:lnTo>
                    <a:pt x="1827756" y="1420222"/>
                  </a:lnTo>
                  <a:lnTo>
                    <a:pt x="1805720" y="1460001"/>
                  </a:lnTo>
                  <a:lnTo>
                    <a:pt x="1781905" y="1498610"/>
                  </a:lnTo>
                  <a:lnTo>
                    <a:pt x="1756365" y="1535992"/>
                  </a:lnTo>
                  <a:lnTo>
                    <a:pt x="1729157" y="1572093"/>
                  </a:lnTo>
                  <a:lnTo>
                    <a:pt x="1700336" y="1606857"/>
                  </a:lnTo>
                  <a:lnTo>
                    <a:pt x="1669958" y="1640228"/>
                  </a:lnTo>
                  <a:lnTo>
                    <a:pt x="1638077" y="1672150"/>
                  </a:lnTo>
                  <a:lnTo>
                    <a:pt x="1604750" y="1702568"/>
                  </a:lnTo>
                  <a:lnTo>
                    <a:pt x="1570031" y="1731427"/>
                  </a:lnTo>
                  <a:lnTo>
                    <a:pt x="1533978" y="1758670"/>
                  </a:lnTo>
                  <a:lnTo>
                    <a:pt x="1496644" y="1784243"/>
                  </a:lnTo>
                  <a:lnTo>
                    <a:pt x="1458086" y="1808089"/>
                  </a:lnTo>
                  <a:lnTo>
                    <a:pt x="1418358" y="1830153"/>
                  </a:lnTo>
                  <a:lnTo>
                    <a:pt x="1377518" y="1850380"/>
                  </a:lnTo>
                  <a:lnTo>
                    <a:pt x="1335619" y="1868714"/>
                  </a:lnTo>
                  <a:lnTo>
                    <a:pt x="1292719" y="1885099"/>
                  </a:lnTo>
                  <a:lnTo>
                    <a:pt x="1248871" y="1899479"/>
                  </a:lnTo>
                  <a:lnTo>
                    <a:pt x="1204132" y="1911800"/>
                  </a:lnTo>
                  <a:lnTo>
                    <a:pt x="1158557" y="1922005"/>
                  </a:lnTo>
                  <a:lnTo>
                    <a:pt x="1112202" y="1930039"/>
                  </a:lnTo>
                  <a:lnTo>
                    <a:pt x="1065122" y="1935847"/>
                  </a:lnTo>
                  <a:lnTo>
                    <a:pt x="1017373" y="1939372"/>
                  </a:lnTo>
                  <a:lnTo>
                    <a:pt x="969010" y="1940559"/>
                  </a:lnTo>
                  <a:lnTo>
                    <a:pt x="920646" y="1939372"/>
                  </a:lnTo>
                  <a:lnTo>
                    <a:pt x="872897" y="1935847"/>
                  </a:lnTo>
                  <a:lnTo>
                    <a:pt x="825817" y="1930039"/>
                  </a:lnTo>
                  <a:lnTo>
                    <a:pt x="779462" y="1922005"/>
                  </a:lnTo>
                  <a:lnTo>
                    <a:pt x="733887" y="1911800"/>
                  </a:lnTo>
                  <a:lnTo>
                    <a:pt x="689148" y="1899479"/>
                  </a:lnTo>
                  <a:lnTo>
                    <a:pt x="645300" y="1885099"/>
                  </a:lnTo>
                  <a:lnTo>
                    <a:pt x="602400" y="1868714"/>
                  </a:lnTo>
                  <a:lnTo>
                    <a:pt x="560501" y="1850380"/>
                  </a:lnTo>
                  <a:lnTo>
                    <a:pt x="519661" y="1830153"/>
                  </a:lnTo>
                  <a:lnTo>
                    <a:pt x="479933" y="1808089"/>
                  </a:lnTo>
                  <a:lnTo>
                    <a:pt x="441375" y="1784243"/>
                  </a:lnTo>
                  <a:lnTo>
                    <a:pt x="404041" y="1758670"/>
                  </a:lnTo>
                  <a:lnTo>
                    <a:pt x="367988" y="1731427"/>
                  </a:lnTo>
                  <a:lnTo>
                    <a:pt x="333269" y="1702568"/>
                  </a:lnTo>
                  <a:lnTo>
                    <a:pt x="299942" y="1672150"/>
                  </a:lnTo>
                  <a:lnTo>
                    <a:pt x="268061" y="1640228"/>
                  </a:lnTo>
                  <a:lnTo>
                    <a:pt x="237683" y="1606857"/>
                  </a:lnTo>
                  <a:lnTo>
                    <a:pt x="208862" y="1572093"/>
                  </a:lnTo>
                  <a:lnTo>
                    <a:pt x="181654" y="1535992"/>
                  </a:lnTo>
                  <a:lnTo>
                    <a:pt x="156114" y="1498610"/>
                  </a:lnTo>
                  <a:lnTo>
                    <a:pt x="132299" y="1460001"/>
                  </a:lnTo>
                  <a:lnTo>
                    <a:pt x="110263" y="1420222"/>
                  </a:lnTo>
                  <a:lnTo>
                    <a:pt x="90062" y="1379328"/>
                  </a:lnTo>
                  <a:lnTo>
                    <a:pt x="71753" y="1337374"/>
                  </a:lnTo>
                  <a:lnTo>
                    <a:pt x="55389" y="1294417"/>
                  </a:lnTo>
                  <a:lnTo>
                    <a:pt x="41027" y="1250511"/>
                  </a:lnTo>
                  <a:lnTo>
                    <a:pt x="28722" y="1205713"/>
                  </a:lnTo>
                  <a:lnTo>
                    <a:pt x="18530" y="1160078"/>
                  </a:lnTo>
                  <a:lnTo>
                    <a:pt x="10506" y="1113662"/>
                  </a:lnTo>
                  <a:lnTo>
                    <a:pt x="4706" y="1066519"/>
                  </a:lnTo>
                  <a:lnTo>
                    <a:pt x="1185" y="1018707"/>
                  </a:lnTo>
                  <a:lnTo>
                    <a:pt x="0" y="9702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242772" y="4308621"/>
            <a:ext cx="9347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Resize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93985" y="7343913"/>
            <a:ext cx="1259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6201" y="7343913"/>
            <a:ext cx="788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6016" y="4308621"/>
            <a:ext cx="657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1985" y="305275"/>
            <a:ext cx="475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Shape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Manipulation: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3046" y="1168247"/>
            <a:ext cx="10574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use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manipulate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shape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do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40" y="1841500"/>
            <a:ext cx="12512039" cy="6743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86018" y="2479042"/>
            <a:ext cx="2262505" cy="76200"/>
            <a:chOff x="4986018" y="2479042"/>
            <a:chExt cx="2262505" cy="76200"/>
          </a:xfrm>
        </p:grpSpPr>
        <p:sp>
          <p:nvSpPr>
            <p:cNvPr id="6" name="object 6"/>
            <p:cNvSpPr/>
            <p:nvPr/>
          </p:nvSpPr>
          <p:spPr>
            <a:xfrm>
              <a:off x="5049526" y="2517139"/>
              <a:ext cx="2199005" cy="0"/>
            </a:xfrm>
            <a:custGeom>
              <a:avLst/>
              <a:gdLst/>
              <a:ahLst/>
              <a:cxnLst/>
              <a:rect l="l" t="t" r="r" b="b"/>
              <a:pathLst>
                <a:path w="2199004">
                  <a:moveTo>
                    <a:pt x="219845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6018" y="24790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6358" y="3274062"/>
            <a:ext cx="2082164" cy="76200"/>
            <a:chOff x="5166358" y="3274062"/>
            <a:chExt cx="2082164" cy="76200"/>
          </a:xfrm>
        </p:grpSpPr>
        <p:sp>
          <p:nvSpPr>
            <p:cNvPr id="9" name="object 9"/>
            <p:cNvSpPr/>
            <p:nvPr/>
          </p:nvSpPr>
          <p:spPr>
            <a:xfrm>
              <a:off x="5229858" y="3312160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5">
                  <a:moveTo>
                    <a:pt x="201837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6358" y="3274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97778" y="4470402"/>
            <a:ext cx="2152015" cy="76200"/>
            <a:chOff x="5097778" y="4470402"/>
            <a:chExt cx="2152015" cy="76200"/>
          </a:xfrm>
        </p:grpSpPr>
        <p:sp>
          <p:nvSpPr>
            <p:cNvPr id="12" name="object 12"/>
            <p:cNvSpPr/>
            <p:nvPr/>
          </p:nvSpPr>
          <p:spPr>
            <a:xfrm>
              <a:off x="5161276" y="4508500"/>
              <a:ext cx="2088514" cy="0"/>
            </a:xfrm>
            <a:custGeom>
              <a:avLst/>
              <a:gdLst/>
              <a:ahLst/>
              <a:cxnLst/>
              <a:rect l="l" t="t" r="r" b="b"/>
              <a:pathLst>
                <a:path w="2088515">
                  <a:moveTo>
                    <a:pt x="208832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7778" y="44704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37477" y="5928362"/>
            <a:ext cx="2012314" cy="76200"/>
            <a:chOff x="5237477" y="5928362"/>
            <a:chExt cx="2012314" cy="76200"/>
          </a:xfrm>
        </p:grpSpPr>
        <p:sp>
          <p:nvSpPr>
            <p:cNvPr id="15" name="object 15"/>
            <p:cNvSpPr/>
            <p:nvPr/>
          </p:nvSpPr>
          <p:spPr>
            <a:xfrm>
              <a:off x="5300982" y="5966460"/>
              <a:ext cx="1948814" cy="0"/>
            </a:xfrm>
            <a:custGeom>
              <a:avLst/>
              <a:gdLst/>
              <a:ahLst/>
              <a:cxnLst/>
              <a:rect l="l" t="t" r="r" b="b"/>
              <a:pathLst>
                <a:path w="1948815">
                  <a:moveTo>
                    <a:pt x="194864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7477" y="59283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77278" y="8084822"/>
            <a:ext cx="1071880" cy="76200"/>
            <a:chOff x="6177278" y="8084822"/>
            <a:chExt cx="1071880" cy="76200"/>
          </a:xfrm>
        </p:grpSpPr>
        <p:sp>
          <p:nvSpPr>
            <p:cNvPr id="18" name="object 18"/>
            <p:cNvSpPr/>
            <p:nvPr/>
          </p:nvSpPr>
          <p:spPr>
            <a:xfrm>
              <a:off x="6240786" y="8122920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10082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7278" y="80848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35808" y="2338789"/>
            <a:ext cx="6604634" cy="115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Flattens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Changes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reshapes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dataset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rows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4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35808" y="4329895"/>
            <a:ext cx="4443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Resizes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again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rows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6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35808" y="5787092"/>
            <a:ext cx="2665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Splits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array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into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35808" y="7944060"/>
            <a:ext cx="2990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Stacks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arrays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40560" y="2374900"/>
            <a:ext cx="2636520" cy="342900"/>
          </a:xfrm>
          <a:custGeom>
            <a:avLst/>
            <a:gdLst/>
            <a:ahLst/>
            <a:cxnLst/>
            <a:rect l="l" t="t" r="r" b="b"/>
            <a:pathLst>
              <a:path w="2636520" h="342900">
                <a:moveTo>
                  <a:pt x="0" y="0"/>
                </a:moveTo>
                <a:lnTo>
                  <a:pt x="2636519" y="0"/>
                </a:lnTo>
                <a:lnTo>
                  <a:pt x="263651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0560" y="3169920"/>
            <a:ext cx="3091180" cy="358140"/>
          </a:xfrm>
          <a:custGeom>
            <a:avLst/>
            <a:gdLst/>
            <a:ahLst/>
            <a:cxnLst/>
            <a:rect l="l" t="t" r="r" b="b"/>
            <a:pathLst>
              <a:path w="3091179" h="358139">
                <a:moveTo>
                  <a:pt x="0" y="0"/>
                </a:moveTo>
                <a:lnTo>
                  <a:pt x="3091180" y="0"/>
                </a:lnTo>
                <a:lnTo>
                  <a:pt x="3091180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0560" y="4340859"/>
            <a:ext cx="3045460" cy="337820"/>
          </a:xfrm>
          <a:custGeom>
            <a:avLst/>
            <a:gdLst/>
            <a:ahLst/>
            <a:cxnLst/>
            <a:rect l="l" t="t" r="r" b="b"/>
            <a:pathLst>
              <a:path w="3045460" h="337820">
                <a:moveTo>
                  <a:pt x="0" y="0"/>
                </a:moveTo>
                <a:lnTo>
                  <a:pt x="3045460" y="0"/>
                </a:lnTo>
                <a:lnTo>
                  <a:pt x="3045460" y="337820"/>
                </a:lnTo>
                <a:lnTo>
                  <a:pt x="0" y="3378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5479" y="5798820"/>
            <a:ext cx="3162300" cy="368300"/>
          </a:xfrm>
          <a:custGeom>
            <a:avLst/>
            <a:gdLst/>
            <a:ahLst/>
            <a:cxnLst/>
            <a:rect l="l" t="t" r="r" b="b"/>
            <a:pathLst>
              <a:path w="3162300" h="368300">
                <a:moveTo>
                  <a:pt x="0" y="0"/>
                </a:moveTo>
                <a:lnTo>
                  <a:pt x="3162299" y="0"/>
                </a:lnTo>
                <a:lnTo>
                  <a:pt x="316229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5479" y="7945119"/>
            <a:ext cx="4020820" cy="378460"/>
          </a:xfrm>
          <a:custGeom>
            <a:avLst/>
            <a:gdLst/>
            <a:ahLst/>
            <a:cxnLst/>
            <a:rect l="l" t="t" r="r" b="b"/>
            <a:pathLst>
              <a:path w="4020820" h="378459">
                <a:moveTo>
                  <a:pt x="0" y="0"/>
                </a:moveTo>
                <a:lnTo>
                  <a:pt x="4020820" y="0"/>
                </a:lnTo>
                <a:lnTo>
                  <a:pt x="4020820" y="378459"/>
                </a:lnTo>
                <a:lnTo>
                  <a:pt x="0" y="3784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5026" y="305275"/>
            <a:ext cx="2101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Broadcasting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919" y="2189480"/>
            <a:ext cx="6870699" cy="519428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92670" y="2560659"/>
          <a:ext cx="418337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11720" y="3837009"/>
          <a:ext cx="418337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77539" y="5560517"/>
          <a:ext cx="418337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379203" y="3093722"/>
            <a:ext cx="76200" cy="533400"/>
            <a:chOff x="11379203" y="3093722"/>
            <a:chExt cx="76200" cy="533400"/>
          </a:xfrm>
        </p:grpSpPr>
        <p:sp>
          <p:nvSpPr>
            <p:cNvPr id="8" name="object 8"/>
            <p:cNvSpPr/>
            <p:nvPr/>
          </p:nvSpPr>
          <p:spPr>
            <a:xfrm>
              <a:off x="11417300" y="315722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40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79200" y="3093732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425684" y="3093722"/>
            <a:ext cx="76200" cy="533400"/>
            <a:chOff x="12425684" y="3093722"/>
            <a:chExt cx="76200" cy="533400"/>
          </a:xfrm>
        </p:grpSpPr>
        <p:sp>
          <p:nvSpPr>
            <p:cNvPr id="11" name="object 11"/>
            <p:cNvSpPr/>
            <p:nvPr/>
          </p:nvSpPr>
          <p:spPr>
            <a:xfrm>
              <a:off x="12463780" y="315722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40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25680" y="3093732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474703" y="3093722"/>
            <a:ext cx="76200" cy="533400"/>
            <a:chOff x="13474703" y="3093722"/>
            <a:chExt cx="76200" cy="533400"/>
          </a:xfrm>
        </p:grpSpPr>
        <p:sp>
          <p:nvSpPr>
            <p:cNvPr id="14" name="object 14"/>
            <p:cNvSpPr/>
            <p:nvPr/>
          </p:nvSpPr>
          <p:spPr>
            <a:xfrm>
              <a:off x="13512800" y="315722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40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74701" y="3093732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521183" y="3093722"/>
            <a:ext cx="76200" cy="533400"/>
            <a:chOff x="14521183" y="3093722"/>
            <a:chExt cx="76200" cy="533400"/>
          </a:xfrm>
        </p:grpSpPr>
        <p:sp>
          <p:nvSpPr>
            <p:cNvPr id="17" name="object 17"/>
            <p:cNvSpPr/>
            <p:nvPr/>
          </p:nvSpPr>
          <p:spPr>
            <a:xfrm>
              <a:off x="14559279" y="315722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40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21180" y="3093732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435077" y="6051387"/>
            <a:ext cx="3128010" cy="1071880"/>
            <a:chOff x="11435077" y="6051387"/>
            <a:chExt cx="3128010" cy="1071880"/>
          </a:xfrm>
        </p:grpSpPr>
        <p:sp>
          <p:nvSpPr>
            <p:cNvPr id="20" name="object 20"/>
            <p:cNvSpPr/>
            <p:nvPr/>
          </p:nvSpPr>
          <p:spPr>
            <a:xfrm>
              <a:off x="12483566" y="6646811"/>
              <a:ext cx="1046480" cy="457834"/>
            </a:xfrm>
            <a:custGeom>
              <a:avLst/>
              <a:gdLst/>
              <a:ahLst/>
              <a:cxnLst/>
              <a:rect l="l" t="t" r="r" b="b"/>
              <a:pathLst>
                <a:path w="1046480" h="457834">
                  <a:moveTo>
                    <a:pt x="1045946" y="0"/>
                  </a:moveTo>
                  <a:lnTo>
                    <a:pt x="0" y="0"/>
                  </a:lnTo>
                  <a:lnTo>
                    <a:pt x="0" y="457212"/>
                  </a:lnTo>
                  <a:lnTo>
                    <a:pt x="1045946" y="457212"/>
                  </a:lnTo>
                  <a:lnTo>
                    <a:pt x="104594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83568" y="664046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29517" y="6640463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4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77218" y="6640463"/>
              <a:ext cx="1059180" cy="12700"/>
            </a:xfrm>
            <a:custGeom>
              <a:avLst/>
              <a:gdLst/>
              <a:ahLst/>
              <a:cxnLst/>
              <a:rect l="l" t="t" r="r" b="b"/>
              <a:pathLst>
                <a:path w="1059180" h="12700">
                  <a:moveTo>
                    <a:pt x="0" y="12699"/>
                  </a:moveTo>
                  <a:lnTo>
                    <a:pt x="1058646" y="12699"/>
                  </a:lnTo>
                  <a:lnTo>
                    <a:pt x="1058646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77218" y="7104023"/>
              <a:ext cx="1059180" cy="0"/>
            </a:xfrm>
            <a:custGeom>
              <a:avLst/>
              <a:gdLst/>
              <a:ahLst/>
              <a:cxnLst/>
              <a:rect l="l" t="t" r="r" b="b"/>
              <a:pathLst>
                <a:path w="1059180">
                  <a:moveTo>
                    <a:pt x="0" y="0"/>
                  </a:moveTo>
                  <a:lnTo>
                    <a:pt x="105864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94572" y="6082641"/>
              <a:ext cx="1452880" cy="542290"/>
            </a:xfrm>
            <a:custGeom>
              <a:avLst/>
              <a:gdLst/>
              <a:ahLst/>
              <a:cxnLst/>
              <a:rect l="l" t="t" r="r" b="b"/>
              <a:pathLst>
                <a:path w="1452879" h="542290">
                  <a:moveTo>
                    <a:pt x="0" y="0"/>
                  </a:moveTo>
                  <a:lnTo>
                    <a:pt x="1452714" y="542099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5067" y="6051397"/>
              <a:ext cx="1572260" cy="605155"/>
            </a:xfrm>
            <a:custGeom>
              <a:avLst/>
              <a:gdLst/>
              <a:ahLst/>
              <a:cxnLst/>
              <a:rect l="l" t="t" r="r" b="b"/>
              <a:pathLst>
                <a:path w="1572259" h="605154">
                  <a:moveTo>
                    <a:pt x="84709" y="0"/>
                  </a:moveTo>
                  <a:lnTo>
                    <a:pt x="0" y="9055"/>
                  </a:lnTo>
                  <a:lnTo>
                    <a:pt x="58077" y="71386"/>
                  </a:lnTo>
                  <a:lnTo>
                    <a:pt x="84709" y="0"/>
                  </a:lnTo>
                  <a:close/>
                </a:path>
                <a:path w="1572259" h="605154">
                  <a:moveTo>
                    <a:pt x="1571701" y="595553"/>
                  </a:moveTo>
                  <a:lnTo>
                    <a:pt x="1513636" y="533209"/>
                  </a:lnTo>
                  <a:lnTo>
                    <a:pt x="1486992" y="604596"/>
                  </a:lnTo>
                  <a:lnTo>
                    <a:pt x="1571701" y="59555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01794" y="6102878"/>
              <a:ext cx="558800" cy="501650"/>
            </a:xfrm>
            <a:custGeom>
              <a:avLst/>
              <a:gdLst/>
              <a:ahLst/>
              <a:cxnLst/>
              <a:rect l="l" t="t" r="r" b="b"/>
              <a:pathLst>
                <a:path w="558800" h="501650">
                  <a:moveTo>
                    <a:pt x="0" y="0"/>
                  </a:moveTo>
                  <a:lnTo>
                    <a:pt x="558330" y="501624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54547" y="6060452"/>
              <a:ext cx="653415" cy="586740"/>
            </a:xfrm>
            <a:custGeom>
              <a:avLst/>
              <a:gdLst/>
              <a:ahLst/>
              <a:cxnLst/>
              <a:rect l="l" t="t" r="r" b="b"/>
              <a:pathLst>
                <a:path w="653415" h="586740">
                  <a:moveTo>
                    <a:pt x="82156" y="22580"/>
                  </a:moveTo>
                  <a:lnTo>
                    <a:pt x="0" y="0"/>
                  </a:lnTo>
                  <a:lnTo>
                    <a:pt x="31229" y="79260"/>
                  </a:lnTo>
                  <a:lnTo>
                    <a:pt x="82156" y="22580"/>
                  </a:lnTo>
                  <a:close/>
                </a:path>
                <a:path w="653415" h="586740">
                  <a:moveTo>
                    <a:pt x="652805" y="586498"/>
                  </a:moveTo>
                  <a:lnTo>
                    <a:pt x="621588" y="507225"/>
                  </a:lnTo>
                  <a:lnTo>
                    <a:pt x="570661" y="563905"/>
                  </a:lnTo>
                  <a:lnTo>
                    <a:pt x="652805" y="58649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48905" y="6108442"/>
              <a:ext cx="424815" cy="490855"/>
            </a:xfrm>
            <a:custGeom>
              <a:avLst/>
              <a:gdLst/>
              <a:ahLst/>
              <a:cxnLst/>
              <a:rect l="l" t="t" r="r" b="b"/>
              <a:pathLst>
                <a:path w="424815" h="490854">
                  <a:moveTo>
                    <a:pt x="424764" y="0"/>
                  </a:moveTo>
                  <a:lnTo>
                    <a:pt x="0" y="490499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07327" y="6060452"/>
              <a:ext cx="508000" cy="586740"/>
            </a:xfrm>
            <a:custGeom>
              <a:avLst/>
              <a:gdLst/>
              <a:ahLst/>
              <a:cxnLst/>
              <a:rect l="l" t="t" r="r" b="b"/>
              <a:pathLst>
                <a:path w="508000" h="586740">
                  <a:moveTo>
                    <a:pt x="78689" y="553834"/>
                  </a:moveTo>
                  <a:lnTo>
                    <a:pt x="21082" y="503948"/>
                  </a:lnTo>
                  <a:lnTo>
                    <a:pt x="0" y="586498"/>
                  </a:lnTo>
                  <a:lnTo>
                    <a:pt x="78689" y="553834"/>
                  </a:lnTo>
                  <a:close/>
                </a:path>
                <a:path w="508000" h="586740">
                  <a:moveTo>
                    <a:pt x="507898" y="0"/>
                  </a:moveTo>
                  <a:lnTo>
                    <a:pt x="429209" y="32651"/>
                  </a:lnTo>
                  <a:lnTo>
                    <a:pt x="486816" y="82537"/>
                  </a:lnTo>
                  <a:lnTo>
                    <a:pt x="5078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66746" y="6082873"/>
              <a:ext cx="1437005" cy="542925"/>
            </a:xfrm>
            <a:custGeom>
              <a:avLst/>
              <a:gdLst/>
              <a:ahLst/>
              <a:cxnLst/>
              <a:rect l="l" t="t" r="r" b="b"/>
              <a:pathLst>
                <a:path w="1437005" h="542925">
                  <a:moveTo>
                    <a:pt x="1436687" y="0"/>
                  </a:moveTo>
                  <a:lnTo>
                    <a:pt x="0" y="542531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07340" y="6051715"/>
              <a:ext cx="1555750" cy="605155"/>
            </a:xfrm>
            <a:custGeom>
              <a:avLst/>
              <a:gdLst/>
              <a:ahLst/>
              <a:cxnLst/>
              <a:rect l="l" t="t" r="r" b="b"/>
              <a:pathLst>
                <a:path w="1555750" h="605154">
                  <a:moveTo>
                    <a:pt x="84747" y="604850"/>
                  </a:moveTo>
                  <a:lnTo>
                    <a:pt x="57823" y="533565"/>
                  </a:lnTo>
                  <a:lnTo>
                    <a:pt x="0" y="596125"/>
                  </a:lnTo>
                  <a:lnTo>
                    <a:pt x="84747" y="604850"/>
                  </a:lnTo>
                  <a:close/>
                </a:path>
                <a:path w="1555750" h="605154">
                  <a:moveTo>
                    <a:pt x="1555483" y="8724"/>
                  </a:moveTo>
                  <a:lnTo>
                    <a:pt x="1470748" y="0"/>
                  </a:lnTo>
                  <a:lnTo>
                    <a:pt x="1497660" y="71285"/>
                  </a:lnTo>
                  <a:lnTo>
                    <a:pt x="1555483" y="87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13435" y="1168247"/>
            <a:ext cx="13780769" cy="430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8105" marR="5080" indent="-260604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 uses broadcasting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 carry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out arithmetic operations between arrays of different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shapes. In this method, </a:t>
            </a:r>
            <a:r>
              <a:rPr sz="2200" spc="-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automatically broadcasts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smaller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over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larger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1741785">
              <a:lnSpc>
                <a:spcPct val="100000"/>
              </a:lnSpc>
            </a:pP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array_a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8260715" marR="3926840">
              <a:lnSpc>
                <a:spcPct val="100800"/>
              </a:lnSpc>
            </a:pP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  m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1713210" marR="1169670" indent="27940">
              <a:lnSpc>
                <a:spcPct val="253200"/>
              </a:lnSpc>
              <a:spcBef>
                <a:spcPts val="1395"/>
              </a:spcBef>
            </a:pP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  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array_a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0766" y="6236480"/>
            <a:ext cx="1592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Broadcasting</a:t>
            </a:r>
            <a:r>
              <a:rPr sz="20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3150" y="6513290"/>
            <a:ext cx="12065635" cy="213042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9756775" algn="ctr">
              <a:lnSpc>
                <a:spcPct val="100000"/>
              </a:lnSpc>
              <a:spcBef>
                <a:spcPts val="125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0.3</a:t>
            </a:r>
            <a:endParaRPr sz="2400">
              <a:latin typeface="Calibri"/>
              <a:cs typeface="Calibri"/>
            </a:endParaRPr>
          </a:p>
          <a:p>
            <a:pPr marL="9781540" algn="ctr">
              <a:lnSpc>
                <a:spcPct val="100000"/>
              </a:lnSpc>
              <a:spcBef>
                <a:spcPts val="960"/>
              </a:spcBef>
            </a:pP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2200" spc="-6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220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shape</a:t>
            </a:r>
            <a:r>
              <a:rPr sz="22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doesn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180" dirty="0">
                <a:solidFill>
                  <a:srgbClr val="3E3E3E"/>
                </a:solidFill>
                <a:latin typeface="Times New Roman"/>
                <a:cs typeface="Times New Roman"/>
              </a:rPr>
              <a:t>’t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Times New Roman"/>
                <a:cs typeface="Times New Roman"/>
              </a:rPr>
              <a:t>atch</a:t>
            </a:r>
            <a:r>
              <a:rPr sz="22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Times New Roman"/>
                <a:cs typeface="Times New Roman"/>
              </a:rPr>
              <a:t>array_a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22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3E3E3E"/>
                </a:solidFill>
                <a:latin typeface="Times New Roman"/>
                <a:cs typeface="Times New Roman"/>
              </a:rPr>
              <a:t>num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Times New Roman"/>
                <a:cs typeface="Times New Roman"/>
              </a:rPr>
              <a:t>py</a:t>
            </a:r>
            <a:r>
              <a:rPr sz="2200" spc="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doesn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180" dirty="0">
                <a:solidFill>
                  <a:srgbClr val="3E3E3E"/>
                </a:solidFill>
                <a:latin typeface="Times New Roman"/>
                <a:cs typeface="Times New Roman"/>
              </a:rPr>
              <a:t>’t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Times New Roman"/>
                <a:cs typeface="Times New Roman"/>
              </a:rPr>
              <a:t>have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2200" spc="2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Times New Roman"/>
                <a:cs typeface="Times New Roman"/>
              </a:rPr>
              <a:t>create</a:t>
            </a:r>
            <a:r>
              <a:rPr sz="22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Times New Roman"/>
                <a:cs typeface="Times New Roman"/>
              </a:rPr>
              <a:t>copies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200" spc="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sca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Times New Roman"/>
                <a:cs typeface="Times New Roman"/>
              </a:rPr>
              <a:t>lar</a:t>
            </a:r>
            <a:r>
              <a:rPr sz="2200" spc="2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va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Times New Roman"/>
                <a:cs typeface="Times New Roman"/>
              </a:rPr>
              <a:t>lu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200" spc="-6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stead,</a:t>
            </a:r>
            <a:r>
              <a:rPr sz="22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75" dirty="0">
                <a:solidFill>
                  <a:srgbClr val="3E3E3E"/>
                </a:solidFill>
                <a:latin typeface="Times New Roman"/>
                <a:cs typeface="Times New Roman"/>
              </a:rPr>
              <a:t>broadcast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sca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Times New Roman"/>
                <a:cs typeface="Times New Roman"/>
              </a:rPr>
              <a:t>lar</a:t>
            </a:r>
            <a:r>
              <a:rPr sz="2200" spc="2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va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Times New Roman"/>
                <a:cs typeface="Times New Roman"/>
              </a:rPr>
              <a:t>lu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Times New Roman"/>
                <a:cs typeface="Times New Roman"/>
              </a:rPr>
              <a:t>over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Times New Roman"/>
                <a:cs typeface="Times New Roman"/>
              </a:rPr>
              <a:t>entire</a:t>
            </a:r>
            <a:r>
              <a:rPr sz="2200" spc="2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3E3E3E"/>
                </a:solidFill>
                <a:latin typeface="Times New Roman"/>
                <a:cs typeface="Times New Roman"/>
              </a:rPr>
              <a:t>array</a:t>
            </a:r>
            <a:r>
              <a:rPr sz="2200" spc="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2200" spc="2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Times New Roman"/>
                <a:cs typeface="Times New Roman"/>
              </a:rPr>
              <a:t>find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product.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9775" y="305275"/>
            <a:ext cx="409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Broadcasting: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678" y="1168247"/>
            <a:ext cx="4012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-shaped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arrays,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subject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594" y="1168247"/>
            <a:ext cx="10289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Though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broadcasting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help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carry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out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endParaRPr sz="2200">
              <a:latin typeface="Arial"/>
              <a:cs typeface="Arial"/>
            </a:endParaRPr>
          </a:p>
          <a:p>
            <a:pPr marL="514032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constraints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listed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below: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0794" y="2471135"/>
            <a:ext cx="684847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74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NumPy operates on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arrays, it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compares their </a:t>
            </a:r>
            <a:r>
              <a:rPr sz="2000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shapes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-wise.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 finds these shapes compatible </a:t>
            </a:r>
            <a:r>
              <a:rPr sz="2000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if:</a:t>
            </a:r>
            <a:endParaRPr sz="2000">
              <a:latin typeface="Arial"/>
              <a:cs typeface="Arial"/>
            </a:endParaRPr>
          </a:p>
          <a:p>
            <a:pPr marL="965200" lvl="1" indent="-342900" algn="just">
              <a:lnSpc>
                <a:spcPct val="100000"/>
              </a:lnSpc>
              <a:spcBef>
                <a:spcPts val="700"/>
              </a:spcBef>
              <a:buSzPct val="80000"/>
              <a:buChar char="•"/>
              <a:tabLst>
                <a:tab pos="9652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dimensions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965200" lvl="1" indent="-342900" algn="just">
              <a:lnSpc>
                <a:spcPct val="100000"/>
              </a:lnSpc>
              <a:spcBef>
                <a:spcPts val="700"/>
              </a:spcBef>
              <a:buSzPct val="80000"/>
              <a:buChar char="•"/>
              <a:tabLst>
                <a:tab pos="9652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dimension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1.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  <a:tab pos="4319905" algn="l"/>
                <a:tab pos="574738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 these conditions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are not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 met, a	</a:t>
            </a:r>
            <a:r>
              <a:rPr sz="2000" b="1" spc="-70" dirty="0">
                <a:solidFill>
                  <a:srgbClr val="404040"/>
                </a:solidFill>
                <a:latin typeface="Arial"/>
                <a:cs typeface="Arial"/>
              </a:rPr>
              <a:t>ValueError	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thrown,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indicating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arrays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incompatible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shapes.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" y="2453639"/>
            <a:ext cx="6870699" cy="3174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40" y="5628640"/>
            <a:ext cx="11089639" cy="327913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666" y="305275"/>
            <a:ext cx="368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Broadcasting: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640" y="2070100"/>
            <a:ext cx="12075147" cy="61747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437618" y="2966722"/>
            <a:ext cx="1626870" cy="76200"/>
            <a:chOff x="11437618" y="2966722"/>
            <a:chExt cx="1626870" cy="76200"/>
          </a:xfrm>
        </p:grpSpPr>
        <p:sp>
          <p:nvSpPr>
            <p:cNvPr id="5" name="object 5"/>
            <p:cNvSpPr/>
            <p:nvPr/>
          </p:nvSpPr>
          <p:spPr>
            <a:xfrm>
              <a:off x="11501120" y="300482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69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7618" y="29667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417298" y="2547622"/>
            <a:ext cx="1626870" cy="76200"/>
            <a:chOff x="11417298" y="2547622"/>
            <a:chExt cx="1626870" cy="76200"/>
          </a:xfrm>
        </p:grpSpPr>
        <p:sp>
          <p:nvSpPr>
            <p:cNvPr id="8" name="object 8"/>
            <p:cNvSpPr/>
            <p:nvPr/>
          </p:nvSpPr>
          <p:spPr>
            <a:xfrm>
              <a:off x="11480799" y="258572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69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17298" y="25476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7106" y="1168247"/>
            <a:ext cx="1481328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7085" algn="ct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Let’s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look at 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 see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how broadcasting works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calculate 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of working hours 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worker per</a:t>
            </a:r>
            <a:endParaRPr sz="2200">
              <a:latin typeface="Arial"/>
              <a:cs typeface="Arial"/>
            </a:endParaRPr>
          </a:p>
          <a:p>
            <a:pPr marR="115570" algn="ctr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day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week.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12611735" marR="5080" algn="r">
              <a:lnSpc>
                <a:spcPct val="138400"/>
              </a:lnSpc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Week</a:t>
            </a:r>
            <a:r>
              <a:rPr sz="2000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one</a:t>
            </a:r>
            <a:r>
              <a:rPr sz="2000" spc="-5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earnings </a:t>
            </a:r>
            <a:r>
              <a:rPr sz="2000" spc="-5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Week</a:t>
            </a:r>
            <a:r>
              <a:rPr sz="2000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two</a:t>
            </a:r>
            <a:r>
              <a:rPr sz="2000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earnings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02977" y="5410202"/>
            <a:ext cx="1626870" cy="76200"/>
            <a:chOff x="8602977" y="5410202"/>
            <a:chExt cx="1626870" cy="76200"/>
          </a:xfrm>
        </p:grpSpPr>
        <p:sp>
          <p:nvSpPr>
            <p:cNvPr id="12" name="object 12"/>
            <p:cNvSpPr/>
            <p:nvPr/>
          </p:nvSpPr>
          <p:spPr>
            <a:xfrm>
              <a:off x="8666479" y="5448300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02977" y="54102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89059" y="6319522"/>
            <a:ext cx="1626870" cy="76200"/>
            <a:chOff x="8989059" y="6319522"/>
            <a:chExt cx="1626870" cy="76200"/>
          </a:xfrm>
        </p:grpSpPr>
        <p:sp>
          <p:nvSpPr>
            <p:cNvPr id="15" name="object 15"/>
            <p:cNvSpPr/>
            <p:nvPr/>
          </p:nvSpPr>
          <p:spPr>
            <a:xfrm>
              <a:off x="9052560" y="6357619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156328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9059" y="63195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83498" y="7896862"/>
            <a:ext cx="1644014" cy="76200"/>
            <a:chOff x="7683498" y="7896862"/>
            <a:chExt cx="1644014" cy="76200"/>
          </a:xfrm>
        </p:grpSpPr>
        <p:sp>
          <p:nvSpPr>
            <p:cNvPr id="18" name="object 18"/>
            <p:cNvSpPr/>
            <p:nvPr/>
          </p:nvSpPr>
          <p:spPr>
            <a:xfrm>
              <a:off x="7746993" y="79349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158024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3498" y="78968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495087" y="4474401"/>
            <a:ext cx="4411980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Element</a:t>
            </a:r>
            <a:r>
              <a:rPr sz="2000" spc="-254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EC7C3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wis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 operation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029969">
              <a:lnSpc>
                <a:spcPct val="100000"/>
              </a:lnSpc>
              <a:spcBef>
                <a:spcPts val="1285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Total</a:t>
            </a:r>
            <a:r>
              <a:rPr sz="2000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earning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2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weeks</a:t>
            </a:r>
            <a:endParaRPr sz="2000">
              <a:latin typeface="Arial"/>
              <a:cs typeface="Arial"/>
            </a:endParaRPr>
          </a:p>
          <a:p>
            <a:pPr marL="1477010" marR="5080">
              <a:lnSpc>
                <a:spcPct val="232900"/>
              </a:lnSpc>
              <a:spcBef>
                <a:spcPts val="1610"/>
              </a:spcBef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Calculate week one hours </a:t>
            </a:r>
            <a:r>
              <a:rPr sz="2000" spc="-5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Hourly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12700" marR="1555115">
              <a:lnSpc>
                <a:spcPct val="100800"/>
              </a:lnSpc>
            </a:pP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Number of working hours </a:t>
            </a:r>
            <a:r>
              <a:rPr sz="2000" spc="-5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per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day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week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43040" y="4102097"/>
            <a:ext cx="4653280" cy="557530"/>
            <a:chOff x="6543040" y="4102097"/>
            <a:chExt cx="4653280" cy="557530"/>
          </a:xfrm>
        </p:grpSpPr>
        <p:sp>
          <p:nvSpPr>
            <p:cNvPr id="22" name="object 22"/>
            <p:cNvSpPr/>
            <p:nvPr/>
          </p:nvSpPr>
          <p:spPr>
            <a:xfrm>
              <a:off x="6581141" y="4165596"/>
              <a:ext cx="2960370" cy="487680"/>
            </a:xfrm>
            <a:custGeom>
              <a:avLst/>
              <a:gdLst/>
              <a:ahLst/>
              <a:cxnLst/>
              <a:rect l="l" t="t" r="r" b="b"/>
              <a:pathLst>
                <a:path w="2960370" h="487679">
                  <a:moveTo>
                    <a:pt x="2959798" y="487603"/>
                  </a:moveTo>
                  <a:lnTo>
                    <a:pt x="0" y="48760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3040" y="4102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00440" y="4165597"/>
              <a:ext cx="2589530" cy="287655"/>
            </a:xfrm>
            <a:custGeom>
              <a:avLst/>
              <a:gdLst/>
              <a:ahLst/>
              <a:cxnLst/>
              <a:rect l="l" t="t" r="r" b="b"/>
              <a:pathLst>
                <a:path w="2589529" h="287654">
                  <a:moveTo>
                    <a:pt x="2589301" y="287502"/>
                  </a:moveTo>
                  <a:lnTo>
                    <a:pt x="2589301" y="112001"/>
                  </a:lnTo>
                  <a:lnTo>
                    <a:pt x="0" y="11200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2344" y="41020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506459" y="6558281"/>
            <a:ext cx="2116455" cy="495934"/>
            <a:chOff x="8506459" y="6558281"/>
            <a:chExt cx="2116455" cy="495934"/>
          </a:xfrm>
        </p:grpSpPr>
        <p:sp>
          <p:nvSpPr>
            <p:cNvPr id="27" name="object 27"/>
            <p:cNvSpPr/>
            <p:nvPr/>
          </p:nvSpPr>
          <p:spPr>
            <a:xfrm>
              <a:off x="8544563" y="6621779"/>
              <a:ext cx="2072005" cy="426084"/>
            </a:xfrm>
            <a:custGeom>
              <a:avLst/>
              <a:gdLst/>
              <a:ahLst/>
              <a:cxnLst/>
              <a:rect l="l" t="t" r="r" b="b"/>
              <a:pathLst>
                <a:path w="2072004" h="426084">
                  <a:moveTo>
                    <a:pt x="2071497" y="425500"/>
                  </a:moveTo>
                  <a:lnTo>
                    <a:pt x="0" y="4255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06459" y="65582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9246" y="305275"/>
            <a:ext cx="2948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solidFill>
                  <a:srgbClr val="3E3E3E"/>
                </a:solidFill>
                <a:latin typeface="Arial"/>
                <a:cs typeface="Arial"/>
              </a:rPr>
              <a:t>Limitations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3E3E3E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59" y="3449332"/>
            <a:ext cx="15590519" cy="33299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2194" y="1481066"/>
            <a:ext cx="13425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change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individual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in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list,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apply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operation over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133" y="4465318"/>
            <a:ext cx="7266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operation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“distance”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“time”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06142" y="4607556"/>
            <a:ext cx="2656840" cy="76200"/>
            <a:chOff x="3406142" y="4607556"/>
            <a:chExt cx="2656840" cy="76200"/>
          </a:xfrm>
        </p:grpSpPr>
        <p:sp>
          <p:nvSpPr>
            <p:cNvPr id="7" name="object 7"/>
            <p:cNvSpPr/>
            <p:nvPr/>
          </p:nvSpPr>
          <p:spPr>
            <a:xfrm>
              <a:off x="3469639" y="4645660"/>
              <a:ext cx="2593340" cy="0"/>
            </a:xfrm>
            <a:custGeom>
              <a:avLst/>
              <a:gdLst/>
              <a:ahLst/>
              <a:cxnLst/>
              <a:rect l="l" t="t" r="r" b="b"/>
              <a:pathLst>
                <a:path w="2593340">
                  <a:moveTo>
                    <a:pt x="0" y="0"/>
                  </a:moveTo>
                  <a:lnTo>
                    <a:pt x="2592832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6142" y="4607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66750" y="4446270"/>
            <a:ext cx="2560320" cy="401320"/>
          </a:xfrm>
          <a:custGeom>
            <a:avLst/>
            <a:gdLst/>
            <a:ahLst/>
            <a:cxnLst/>
            <a:rect l="l" t="t" r="r" b="b"/>
            <a:pathLst>
              <a:path w="2560320" h="401320">
                <a:moveTo>
                  <a:pt x="0" y="0"/>
                </a:moveTo>
                <a:lnTo>
                  <a:pt x="2560320" y="0"/>
                </a:lnTo>
                <a:lnTo>
                  <a:pt x="2560320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45853" y="6193828"/>
            <a:ext cx="58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37322" y="6334756"/>
            <a:ext cx="2009139" cy="76200"/>
            <a:chOff x="9037322" y="6334756"/>
            <a:chExt cx="2009139" cy="76200"/>
          </a:xfrm>
        </p:grpSpPr>
        <p:sp>
          <p:nvSpPr>
            <p:cNvPr id="12" name="object 12"/>
            <p:cNvSpPr/>
            <p:nvPr/>
          </p:nvSpPr>
          <p:spPr>
            <a:xfrm>
              <a:off x="9100820" y="6372860"/>
              <a:ext cx="1945639" cy="0"/>
            </a:xfrm>
            <a:custGeom>
              <a:avLst/>
              <a:gdLst/>
              <a:ahLst/>
              <a:cxnLst/>
              <a:rect l="l" t="t" r="r" b="b"/>
              <a:pathLst>
                <a:path w="1945640">
                  <a:moveTo>
                    <a:pt x="0" y="0"/>
                  </a:moveTo>
                  <a:lnTo>
                    <a:pt x="1945386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37322" y="63347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66750" y="6176009"/>
            <a:ext cx="8183880" cy="398780"/>
          </a:xfrm>
          <a:custGeom>
            <a:avLst/>
            <a:gdLst/>
            <a:ahLst/>
            <a:cxnLst/>
            <a:rect l="l" t="t" r="r" b="b"/>
            <a:pathLst>
              <a:path w="8183880" h="398779">
                <a:moveTo>
                  <a:pt x="0" y="0"/>
                </a:moveTo>
                <a:lnTo>
                  <a:pt x="8183880" y="0"/>
                </a:lnTo>
                <a:lnTo>
                  <a:pt x="8183880" y="398780"/>
                </a:lnTo>
                <a:lnTo>
                  <a:pt x="0" y="39878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9646" y="305275"/>
            <a:ext cx="421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Linear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Algebra: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Transpose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7343" y="3448787"/>
          <a:ext cx="4190362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38250" y="2470150"/>
            <a:ext cx="4998720" cy="2372360"/>
          </a:xfrm>
          <a:custGeom>
            <a:avLst/>
            <a:gdLst/>
            <a:ahLst/>
            <a:cxnLst/>
            <a:rect l="l" t="t" r="r" b="b"/>
            <a:pathLst>
              <a:path w="4998720" h="2372360">
                <a:moveTo>
                  <a:pt x="0" y="0"/>
                </a:moveTo>
                <a:lnTo>
                  <a:pt x="4998720" y="0"/>
                </a:lnTo>
                <a:lnTo>
                  <a:pt x="4998720" y="2372360"/>
                </a:lnTo>
                <a:lnTo>
                  <a:pt x="0" y="2372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8250" y="2470150"/>
            <a:ext cx="4998720" cy="627380"/>
          </a:xfrm>
          <a:prstGeom prst="rect">
            <a:avLst/>
          </a:prstGeom>
          <a:solidFill>
            <a:srgbClr val="5B9BD4"/>
          </a:solidFill>
          <a:ln w="12700">
            <a:solidFill>
              <a:srgbClr val="42709B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transpose()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77864" y="2548888"/>
            <a:ext cx="5733415" cy="1798320"/>
            <a:chOff x="9177864" y="2548888"/>
            <a:chExt cx="5733415" cy="1798320"/>
          </a:xfrm>
        </p:grpSpPr>
        <p:sp>
          <p:nvSpPr>
            <p:cNvPr id="7" name="object 7"/>
            <p:cNvSpPr/>
            <p:nvPr/>
          </p:nvSpPr>
          <p:spPr>
            <a:xfrm>
              <a:off x="9221470" y="4289310"/>
              <a:ext cx="1803400" cy="12700"/>
            </a:xfrm>
            <a:custGeom>
              <a:avLst/>
              <a:gdLst/>
              <a:ahLst/>
              <a:cxnLst/>
              <a:rect l="l" t="t" r="r" b="b"/>
              <a:pathLst>
                <a:path w="1803400" h="12700">
                  <a:moveTo>
                    <a:pt x="0" y="12179"/>
                  </a:moveTo>
                  <a:lnTo>
                    <a:pt x="1803400" y="0"/>
                  </a:lnTo>
                </a:path>
              </a:pathLst>
            </a:custGeom>
            <a:ln w="38100">
              <a:solidFill>
                <a:srgbClr val="A8D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86378" y="4232426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0" y="0"/>
                  </a:moveTo>
                  <a:lnTo>
                    <a:pt x="38493" y="56883"/>
                  </a:lnTo>
                  <a:lnTo>
                    <a:pt x="787" y="114287"/>
                  </a:lnTo>
                  <a:lnTo>
                    <a:pt x="114693" y="5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4741" y="2650490"/>
              <a:ext cx="12700" cy="1625600"/>
            </a:xfrm>
            <a:custGeom>
              <a:avLst/>
              <a:gdLst/>
              <a:ahLst/>
              <a:cxnLst/>
              <a:rect l="l" t="t" r="r" b="b"/>
              <a:pathLst>
                <a:path w="12700" h="1625600">
                  <a:moveTo>
                    <a:pt x="12128" y="162560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77864" y="2574288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6311" y="0"/>
                  </a:moveTo>
                  <a:lnTo>
                    <a:pt x="0" y="114719"/>
                  </a:lnTo>
                  <a:lnTo>
                    <a:pt x="56870" y="76199"/>
                  </a:lnTo>
                  <a:lnTo>
                    <a:pt x="114299" y="113880"/>
                  </a:lnTo>
                  <a:lnTo>
                    <a:pt x="563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31470" y="4213110"/>
              <a:ext cx="1803400" cy="12700"/>
            </a:xfrm>
            <a:custGeom>
              <a:avLst/>
              <a:gdLst/>
              <a:ahLst/>
              <a:cxnLst/>
              <a:rect l="l" t="t" r="r" b="b"/>
              <a:pathLst>
                <a:path w="1803400" h="12700">
                  <a:moveTo>
                    <a:pt x="0" y="12179"/>
                  </a:moveTo>
                  <a:lnTo>
                    <a:pt x="18034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96377" y="4156226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0" y="0"/>
                  </a:moveTo>
                  <a:lnTo>
                    <a:pt x="38493" y="56883"/>
                  </a:lnTo>
                  <a:lnTo>
                    <a:pt x="787" y="114287"/>
                  </a:lnTo>
                  <a:lnTo>
                    <a:pt x="114693" y="5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44741" y="2625090"/>
              <a:ext cx="12700" cy="1625600"/>
            </a:xfrm>
            <a:custGeom>
              <a:avLst/>
              <a:gdLst/>
              <a:ahLst/>
              <a:cxnLst/>
              <a:rect l="l" t="t" r="r" b="b"/>
              <a:pathLst>
                <a:path w="12700" h="1625600">
                  <a:moveTo>
                    <a:pt x="12128" y="16255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A8D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87864" y="2548888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6299" y="0"/>
                  </a:moveTo>
                  <a:lnTo>
                    <a:pt x="0" y="114719"/>
                  </a:lnTo>
                  <a:lnTo>
                    <a:pt x="56870" y="76200"/>
                  </a:lnTo>
                  <a:lnTo>
                    <a:pt x="114299" y="113880"/>
                  </a:lnTo>
                  <a:lnTo>
                    <a:pt x="56299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81526" y="4518278"/>
            <a:ext cx="7512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Calibri"/>
                <a:cs typeface="Calibri"/>
              </a:rPr>
              <a:t>Axis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0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6616" y="3019600"/>
            <a:ext cx="7512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Calibri"/>
                <a:cs typeface="Calibri"/>
              </a:rPr>
              <a:t>Axis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30924" y="2981485"/>
            <a:ext cx="7512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Calibri"/>
                <a:cs typeface="Calibri"/>
              </a:rPr>
              <a:t>Axis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93024" y="4327702"/>
            <a:ext cx="7512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Calibri"/>
                <a:cs typeface="Calibri"/>
              </a:rPr>
              <a:t>Axis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0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51800" y="2260600"/>
            <a:ext cx="7310120" cy="2745740"/>
            <a:chOff x="8051800" y="2260600"/>
            <a:chExt cx="7310120" cy="2745740"/>
          </a:xfrm>
        </p:grpSpPr>
        <p:sp>
          <p:nvSpPr>
            <p:cNvPr id="20" name="object 20"/>
            <p:cNvSpPr/>
            <p:nvPr/>
          </p:nvSpPr>
          <p:spPr>
            <a:xfrm>
              <a:off x="9285883" y="3594699"/>
              <a:ext cx="417830" cy="410845"/>
            </a:xfrm>
            <a:custGeom>
              <a:avLst/>
              <a:gdLst/>
              <a:ahLst/>
              <a:cxnLst/>
              <a:rect l="l" t="t" r="r" b="b"/>
              <a:pathLst>
                <a:path w="417829" h="410845">
                  <a:moveTo>
                    <a:pt x="70929" y="0"/>
                  </a:moveTo>
                  <a:lnTo>
                    <a:pt x="0" y="72745"/>
                  </a:lnTo>
                  <a:lnTo>
                    <a:pt x="309168" y="374192"/>
                  </a:lnTo>
                  <a:lnTo>
                    <a:pt x="273697" y="410565"/>
                  </a:lnTo>
                  <a:lnTo>
                    <a:pt x="417372" y="408749"/>
                  </a:lnTo>
                  <a:lnTo>
                    <a:pt x="415556" y="265074"/>
                  </a:lnTo>
                  <a:lnTo>
                    <a:pt x="380085" y="301447"/>
                  </a:lnTo>
                  <a:lnTo>
                    <a:pt x="709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45431" y="3658654"/>
              <a:ext cx="635635" cy="641350"/>
            </a:xfrm>
            <a:custGeom>
              <a:avLst/>
              <a:gdLst/>
              <a:ahLst/>
              <a:cxnLst/>
              <a:rect l="l" t="t" r="r" b="b"/>
              <a:pathLst>
                <a:path w="635634" h="641350">
                  <a:moveTo>
                    <a:pt x="1181" y="0"/>
                  </a:moveTo>
                  <a:lnTo>
                    <a:pt x="0" y="179603"/>
                  </a:lnTo>
                  <a:lnTo>
                    <a:pt x="45199" y="135000"/>
                  </a:lnTo>
                  <a:lnTo>
                    <a:pt x="544753" y="641210"/>
                  </a:lnTo>
                  <a:lnTo>
                    <a:pt x="635152" y="552005"/>
                  </a:lnTo>
                  <a:lnTo>
                    <a:pt x="135585" y="45796"/>
                  </a:lnTo>
                  <a:lnTo>
                    <a:pt x="180784" y="119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8150" y="2266950"/>
              <a:ext cx="7297420" cy="2733040"/>
            </a:xfrm>
            <a:custGeom>
              <a:avLst/>
              <a:gdLst/>
              <a:ahLst/>
              <a:cxnLst/>
              <a:rect l="l" t="t" r="r" b="b"/>
              <a:pathLst>
                <a:path w="7297419" h="2733040">
                  <a:moveTo>
                    <a:pt x="0" y="0"/>
                  </a:moveTo>
                  <a:lnTo>
                    <a:pt x="7297419" y="0"/>
                  </a:lnTo>
                  <a:lnTo>
                    <a:pt x="7297419" y="2733040"/>
                  </a:lnTo>
                  <a:lnTo>
                    <a:pt x="0" y="27330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89970" y="3239769"/>
              <a:ext cx="673100" cy="482600"/>
            </a:xfrm>
            <a:custGeom>
              <a:avLst/>
              <a:gdLst/>
              <a:ahLst/>
              <a:cxnLst/>
              <a:rect l="l" t="t" r="r" b="b"/>
              <a:pathLst>
                <a:path w="673100" h="482600">
                  <a:moveTo>
                    <a:pt x="431800" y="0"/>
                  </a:moveTo>
                  <a:lnTo>
                    <a:pt x="431800" y="120650"/>
                  </a:lnTo>
                  <a:lnTo>
                    <a:pt x="0" y="120650"/>
                  </a:lnTo>
                  <a:lnTo>
                    <a:pt x="0" y="361950"/>
                  </a:lnTo>
                  <a:lnTo>
                    <a:pt x="431800" y="361950"/>
                  </a:lnTo>
                  <a:lnTo>
                    <a:pt x="431800" y="482600"/>
                  </a:lnTo>
                  <a:lnTo>
                    <a:pt x="673100" y="24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89970" y="3239769"/>
              <a:ext cx="673100" cy="482600"/>
            </a:xfrm>
            <a:custGeom>
              <a:avLst/>
              <a:gdLst/>
              <a:ahLst/>
              <a:cxnLst/>
              <a:rect l="l" t="t" r="r" b="b"/>
              <a:pathLst>
                <a:path w="673100" h="482600">
                  <a:moveTo>
                    <a:pt x="0" y="120650"/>
                  </a:moveTo>
                  <a:lnTo>
                    <a:pt x="431800" y="120650"/>
                  </a:lnTo>
                  <a:lnTo>
                    <a:pt x="431800" y="0"/>
                  </a:lnTo>
                  <a:lnTo>
                    <a:pt x="673100" y="241300"/>
                  </a:lnTo>
                  <a:lnTo>
                    <a:pt x="431800" y="482600"/>
                  </a:lnTo>
                  <a:lnTo>
                    <a:pt x="431800" y="361950"/>
                  </a:lnTo>
                  <a:lnTo>
                    <a:pt x="0" y="361950"/>
                  </a:lnTo>
                  <a:lnTo>
                    <a:pt x="0" y="120650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609080" y="3350259"/>
            <a:ext cx="1074420" cy="894080"/>
          </a:xfrm>
          <a:custGeom>
            <a:avLst/>
            <a:gdLst/>
            <a:ahLst/>
            <a:cxnLst/>
            <a:rect l="l" t="t" r="r" b="b"/>
            <a:pathLst>
              <a:path w="1074420" h="894079">
                <a:moveTo>
                  <a:pt x="27940" y="223519"/>
                </a:moveTo>
                <a:lnTo>
                  <a:pt x="0" y="223519"/>
                </a:lnTo>
                <a:lnTo>
                  <a:pt x="0" y="670559"/>
                </a:lnTo>
                <a:lnTo>
                  <a:pt x="27940" y="670559"/>
                </a:lnTo>
                <a:lnTo>
                  <a:pt x="27940" y="223519"/>
                </a:lnTo>
                <a:close/>
              </a:path>
              <a:path w="1074420" h="894079">
                <a:moveTo>
                  <a:pt x="111759" y="223519"/>
                </a:moveTo>
                <a:lnTo>
                  <a:pt x="55879" y="223519"/>
                </a:lnTo>
                <a:lnTo>
                  <a:pt x="55879" y="670559"/>
                </a:lnTo>
                <a:lnTo>
                  <a:pt x="111759" y="670559"/>
                </a:lnTo>
                <a:lnTo>
                  <a:pt x="111759" y="223519"/>
                </a:lnTo>
                <a:close/>
              </a:path>
              <a:path w="1074420" h="894079">
                <a:moveTo>
                  <a:pt x="627379" y="0"/>
                </a:moveTo>
                <a:lnTo>
                  <a:pt x="627379" y="223519"/>
                </a:lnTo>
                <a:lnTo>
                  <a:pt x="139700" y="223519"/>
                </a:lnTo>
                <a:lnTo>
                  <a:pt x="139700" y="670560"/>
                </a:lnTo>
                <a:lnTo>
                  <a:pt x="627379" y="670560"/>
                </a:lnTo>
                <a:lnTo>
                  <a:pt x="627379" y="894079"/>
                </a:lnTo>
                <a:lnTo>
                  <a:pt x="1074420" y="447039"/>
                </a:lnTo>
                <a:lnTo>
                  <a:pt x="62737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020" y="5872479"/>
            <a:ext cx="15524479" cy="231394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059068" y="1168247"/>
            <a:ext cx="5243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help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interchange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rows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606" y="1168247"/>
            <a:ext cx="9181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984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carry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out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linear algebraic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functions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well.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	</a:t>
            </a:r>
            <a:r>
              <a:rPr sz="2200" b="1" spc="-80" dirty="0">
                <a:solidFill>
                  <a:srgbClr val="404040"/>
                </a:solidFill>
                <a:latin typeface="Arial"/>
                <a:cs typeface="Arial"/>
              </a:rPr>
              <a:t>transpose()</a:t>
            </a:r>
            <a:endParaRPr sz="2200">
              <a:latin typeface="Arial"/>
              <a:cs typeface="Arial"/>
            </a:endParaRPr>
          </a:p>
          <a:p>
            <a:pPr marL="587184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columns,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vice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-versa.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385" y="305275"/>
            <a:ext cx="7044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Linear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Algebra: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Arial"/>
                <a:cs typeface="Arial"/>
              </a:rPr>
              <a:t>Inverse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Trace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2814" y="1168247"/>
            <a:ext cx="11329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NumPy,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find 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inverse 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 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and add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its diagonal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data elements.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550" y="2150110"/>
            <a:ext cx="15247619" cy="627380"/>
          </a:xfrm>
          <a:prstGeom prst="rect">
            <a:avLst/>
          </a:prstGeom>
          <a:solidFill>
            <a:srgbClr val="5B9BD4"/>
          </a:solidFill>
          <a:ln w="12700">
            <a:solidFill>
              <a:srgbClr val="42709B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np.linalg.inv()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18" y="5019531"/>
            <a:ext cx="51955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4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Can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be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applied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only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square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matrix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6120" y="2776220"/>
            <a:ext cx="15234919" cy="5632450"/>
            <a:chOff x="706120" y="2776220"/>
            <a:chExt cx="15234919" cy="56324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59" y="2776220"/>
              <a:ext cx="15179027" cy="18925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120" y="6827520"/>
              <a:ext cx="15234919" cy="15808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14214" y="8224520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8475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0717" y="81864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7069" y="6031229"/>
            <a:ext cx="15247619" cy="627380"/>
          </a:xfrm>
          <a:prstGeom prst="rect">
            <a:avLst/>
          </a:prstGeom>
          <a:solidFill>
            <a:srgbClr val="5B9BD4"/>
          </a:solidFill>
          <a:ln w="12700">
            <a:solidFill>
              <a:srgbClr val="42709B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np.trace()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069" y="6658609"/>
            <a:ext cx="15247619" cy="1988820"/>
          </a:xfrm>
          <a:prstGeom prst="rect">
            <a:avLst/>
          </a:prstGeom>
          <a:ln w="12700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6219190">
              <a:lnSpc>
                <a:spcPct val="100000"/>
              </a:lnSpc>
            </a:pPr>
            <a:r>
              <a:rPr sz="2000" spc="-15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m </a:t>
            </a:r>
            <a:r>
              <a:rPr sz="2000" spc="-16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sz="2000" spc="3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d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i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spc="100" dirty="0">
                <a:solidFill>
                  <a:srgbClr val="EC7C30"/>
                </a:solidFill>
                <a:latin typeface="Times New Roman"/>
                <a:cs typeface="Times New Roman"/>
              </a:rPr>
              <a:t>g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l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EC7C3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0</a:t>
            </a:r>
            <a:r>
              <a:rPr sz="2000" b="1" spc="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d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EC7C30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75097" y="4231643"/>
            <a:ext cx="81915" cy="76200"/>
            <a:chOff x="3975097" y="4231643"/>
            <a:chExt cx="81915" cy="76200"/>
          </a:xfrm>
        </p:grpSpPr>
        <p:sp>
          <p:nvSpPr>
            <p:cNvPr id="14" name="object 14"/>
            <p:cNvSpPr/>
            <p:nvPr/>
          </p:nvSpPr>
          <p:spPr>
            <a:xfrm>
              <a:off x="4038601" y="4269739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1795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5097" y="423164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550" y="2777489"/>
            <a:ext cx="15247619" cy="1988820"/>
          </a:xfrm>
          <a:prstGeom prst="rect">
            <a:avLst/>
          </a:prstGeom>
          <a:ln w="12700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64465" algn="ctr">
              <a:lnSpc>
                <a:spcPct val="100000"/>
              </a:lnSpc>
            </a:pPr>
            <a:r>
              <a:rPr sz="2000" spc="-110" dirty="0">
                <a:solidFill>
                  <a:srgbClr val="EC7C3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-28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v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r</a:t>
            </a:r>
            <a:r>
              <a:rPr sz="2000" spc="180" dirty="0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 </a:t>
            </a:r>
            <a:r>
              <a:rPr sz="2000" spc="-25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EC7C3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sz="2000" spc="5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sz="2000" spc="220" dirty="0">
                <a:solidFill>
                  <a:srgbClr val="EC7C3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e </a:t>
            </a:r>
            <a:r>
              <a:rPr sz="2000" spc="-229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EC7C30"/>
                </a:solidFill>
                <a:latin typeface="Times New Roman"/>
                <a:cs typeface="Times New Roman"/>
              </a:rPr>
              <a:t>g</a:t>
            </a:r>
            <a:r>
              <a:rPr sz="2000" spc="-60" dirty="0">
                <a:solidFill>
                  <a:srgbClr val="EC7C3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v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r>
              <a:rPr sz="2000" spc="2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EC7C30"/>
                </a:solidFill>
                <a:latin typeface="Times New Roman"/>
                <a:cs typeface="Times New Roman"/>
              </a:rPr>
              <a:t>rr</a:t>
            </a:r>
            <a:r>
              <a:rPr sz="2000" spc="229" dirty="0">
                <a:solidFill>
                  <a:srgbClr val="EC7C3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EC7C30"/>
                </a:solidFill>
                <a:latin typeface="Times New Roman"/>
                <a:cs typeface="Times New Roman"/>
              </a:rPr>
              <a:t>y</a:t>
            </a:r>
            <a:r>
              <a:rPr sz="2000" spc="-27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0816" y="2274565"/>
            <a:ext cx="12222480" cy="386587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Evaluate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dataset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containing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GDPs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countries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Find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nam</a:t>
            </a:r>
            <a:r>
              <a:rPr sz="24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country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Times New Roman"/>
                <a:cs typeface="Times New Roman"/>
              </a:rPr>
              <a:t>ighe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Times New Roman"/>
                <a:cs typeface="Times New Roman"/>
              </a:rPr>
              <a:t>st</a:t>
            </a:r>
            <a:r>
              <a:rPr sz="24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Find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nam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country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lowest</a:t>
            </a:r>
            <a:r>
              <a:rPr sz="2400" spc="2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95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out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text</a:t>
            </a:r>
            <a:r>
              <a:rPr sz="24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2400" spc="2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Times New Roman"/>
                <a:cs typeface="Times New Roman"/>
              </a:rPr>
              <a:t>ite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Times New Roman"/>
                <a:cs typeface="Times New Roman"/>
              </a:rPr>
              <a:t>ratively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95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0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out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3E3E3E"/>
                </a:solidFill>
                <a:latin typeface="Times New Roman"/>
                <a:cs typeface="Times New Roman"/>
              </a:rPr>
              <a:t>entire</a:t>
            </a:r>
            <a:r>
              <a:rPr sz="2400" spc="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2400" spc="2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5" dirty="0">
                <a:solidFill>
                  <a:srgbClr val="3E3E3E"/>
                </a:solidFill>
                <a:latin typeface="Times New Roman"/>
                <a:cs typeface="Times New Roman"/>
              </a:rPr>
              <a:t>countries</a:t>
            </a:r>
            <a:r>
              <a:rPr sz="2400" spc="2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2400" spc="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Times New Roman"/>
                <a:cs typeface="Times New Roman"/>
              </a:rPr>
              <a:t>their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GDPs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95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highest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value,</a:t>
            </a: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lowest</a:t>
            </a:r>
            <a:r>
              <a:rPr sz="2400" spc="2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value,</a:t>
            </a: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ean</a:t>
            </a:r>
            <a:r>
              <a:rPr sz="2400" spc="30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</a:t>
            </a:r>
            <a:r>
              <a:rPr sz="2400" spc="1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value,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standardized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GDP </a:t>
            </a:r>
            <a:r>
              <a:rPr sz="2400" spc="-5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value,</a:t>
            </a:r>
            <a:r>
              <a:rPr sz="24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2400" spc="3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Times New Roman"/>
                <a:cs typeface="Times New Roman"/>
              </a:rPr>
              <a:t>ll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Times New Roman"/>
                <a:cs typeface="Times New Roman"/>
              </a:rPr>
              <a:t>GDPs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524" y="500693"/>
            <a:ext cx="2139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latin typeface="Arial"/>
                <a:cs typeface="Arial"/>
              </a:rPr>
              <a:t>Countr</a:t>
            </a:r>
            <a:r>
              <a:rPr sz="2800" spc="-13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GDP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0816" y="2274565"/>
            <a:ext cx="10735310" cy="33172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Evaluate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dataset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Summer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Olympics,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London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2012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 </a:t>
            </a:r>
            <a:r>
              <a:rPr sz="2400" spc="-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 </a:t>
            </a:r>
            <a:r>
              <a:rPr sz="2400" spc="-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un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235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 </a:t>
            </a:r>
            <a:r>
              <a:rPr sz="2400" spc="-2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6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 </a:t>
            </a:r>
            <a:r>
              <a:rPr sz="2400" spc="-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 </a:t>
            </a:r>
            <a:r>
              <a:rPr sz="2400" spc="-2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un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400" spc="2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25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 </a:t>
            </a:r>
            <a:r>
              <a:rPr sz="2400" spc="-2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r>
              <a:rPr sz="24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3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10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75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lly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95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each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country</a:t>
            </a:r>
            <a:r>
              <a:rPr sz="24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nam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2400" spc="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3E3E3E"/>
                </a:solidFill>
                <a:latin typeface="Times New Roman"/>
                <a:cs typeface="Times New Roman"/>
              </a:rPr>
              <a:t>correspond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ing</a:t>
            </a:r>
            <a:r>
              <a:rPr sz="2400" spc="1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Times New Roman"/>
                <a:cs typeface="Times New Roman"/>
              </a:rPr>
              <a:t>num</a:t>
            </a:r>
            <a:r>
              <a:rPr sz="24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ber</a:t>
            </a:r>
            <a:r>
              <a:rPr sz="2400" spc="20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gold</a:t>
            </a:r>
            <a:r>
              <a:rPr sz="2400" spc="3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E3E3E"/>
                </a:solidFill>
                <a:latin typeface="Times New Roman"/>
                <a:cs typeface="Times New Roman"/>
              </a:rPr>
              <a:t>edals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10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ea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h </a:t>
            </a:r>
            <a:r>
              <a:rPr sz="2400" spc="-2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un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18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h </a:t>
            </a:r>
            <a:r>
              <a:rPr sz="2400" spc="-2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e </a:t>
            </a:r>
            <a:r>
              <a:rPr sz="2400" spc="-2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spc="17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nu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400" spc="2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24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400" spc="-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400" spc="28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400" spc="27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400" spc="2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400" spc="24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524" y="500693"/>
            <a:ext cx="4117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Arial"/>
                <a:cs typeface="Arial"/>
              </a:rPr>
              <a:t>Olympic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2012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Medal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Tally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975" y="630418"/>
            <a:ext cx="635508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7746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</a:pP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valid?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8468" y="2895096"/>
            <a:ext cx="157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[1,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0.3,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8,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6.4]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68" y="3715771"/>
            <a:ext cx="4176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[“Lucy”,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16,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“Susan”,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23,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“Carrie”,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37]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4536445"/>
            <a:ext cx="3047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[True,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False,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“False”,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True]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5357119"/>
            <a:ext cx="2157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[3.14j,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7.3j,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5.1j,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2j]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391262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975" y="630418"/>
            <a:ext cx="635508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7746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</a:pP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valid?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757" y="8062099"/>
            <a:ext cx="14014450" cy="8178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NumPy ndarray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hold only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single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type,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which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makes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it homogenous. NumPy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supports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integers,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floats, Booleans,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and even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complex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numbers.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options provided, only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containing complex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numbers is homogenous.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All the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other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options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contain more than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one data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5629" y="7403041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2895096"/>
            <a:ext cx="157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[1,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0.3,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8,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6.4]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468" y="3715771"/>
            <a:ext cx="4176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[“Lucy”,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16,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“Susan”,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23,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“Carrie”,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37]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468" y="4536445"/>
            <a:ext cx="3047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[True,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False,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“False”,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True]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8468" y="5357119"/>
            <a:ext cx="2157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[3.14j,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7.3j,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5.1j,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2j]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975" y="630418"/>
            <a:ext cx="1282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8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623" y="1464656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9716" y="1001717"/>
            <a:ext cx="118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0755" y="1001717"/>
            <a:ext cx="935926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function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most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useful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convert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multidimensional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a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one </a:t>
            </a:r>
            <a:r>
              <a:rPr sz="2200" b="1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dimensional</a:t>
            </a: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array?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2895096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ravel()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3715771"/>
            <a:ext cx="1112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reshape()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4536445"/>
            <a:ext cx="2524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resize()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reshape()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468" y="5357119"/>
            <a:ext cx="1776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above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20975" y="630418"/>
            <a:ext cx="1282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8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758" y="7391262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19716" y="1001717"/>
            <a:ext cx="118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0755" y="1001717"/>
            <a:ext cx="935926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function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most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useful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convert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multidimensional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a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one </a:t>
            </a:r>
            <a:r>
              <a:rPr sz="2200" b="1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dimensional</a:t>
            </a: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array?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5623" y="1464656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757" y="8087499"/>
            <a:ext cx="1460754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8724265" algn="l"/>
              </a:tabLst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function ravel()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 used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convert a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multidimensional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 into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one	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-dimensional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Though reshape()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also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functions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similar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way, it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creates a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new array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instead of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transforming 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input array.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5629" y="7403041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24F92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2895096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ravel()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3715771"/>
            <a:ext cx="1112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reshape()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4536445"/>
            <a:ext cx="2524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resize()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reshape()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468" y="5357119"/>
            <a:ext cx="1776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above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975" y="630418"/>
            <a:ext cx="7503159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622554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  <a:tabLst>
                <a:tab pos="7412355" algn="l"/>
              </a:tabLst>
            </a:pP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b="1" spc="-70" dirty="0">
                <a:solidFill>
                  <a:srgbClr val="3E3E3E"/>
                </a:solidFill>
                <a:latin typeface="Arial"/>
                <a:cs typeface="Arial"/>
              </a:rPr>
              <a:t>np.trace(</a:t>
            </a: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method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give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sum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6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8468" y="2895096"/>
            <a:ext cx="1733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entire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68" y="3715771"/>
            <a:ext cx="4345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4536445"/>
            <a:ext cx="434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5357119"/>
            <a:ext cx="325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consecutive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8758" y="7391262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975" y="630418"/>
            <a:ext cx="7503159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622554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  <a:tabLst>
                <a:tab pos="7412355" algn="l"/>
              </a:tabLst>
            </a:pP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b="1" spc="-70" dirty="0">
                <a:solidFill>
                  <a:srgbClr val="3E3E3E"/>
                </a:solidFill>
                <a:latin typeface="Arial"/>
                <a:cs typeface="Arial"/>
              </a:rPr>
              <a:t>np.trace(</a:t>
            </a: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method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give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sum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6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75298" y="8087499"/>
            <a:ext cx="686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757" y="8087499"/>
            <a:ext cx="1342326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trace() function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 used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 find the sum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 elements in an array.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carried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out in an incremental order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indices.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Therefore,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only add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values from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left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 right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and not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vice versa.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5629" y="7403041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8468" y="2895096"/>
            <a:ext cx="1733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entire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3715771"/>
            <a:ext cx="4345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4536445"/>
            <a:ext cx="434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diagonal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5357119"/>
            <a:ext cx="325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consecutive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0870" y="2045970"/>
            <a:ext cx="7371080" cy="2207260"/>
          </a:xfrm>
          <a:custGeom>
            <a:avLst/>
            <a:gdLst/>
            <a:ahLst/>
            <a:cxnLst/>
            <a:rect l="l" t="t" r="r" b="b"/>
            <a:pathLst>
              <a:path w="7371080" h="2207260">
                <a:moveTo>
                  <a:pt x="7371080" y="0"/>
                </a:moveTo>
                <a:lnTo>
                  <a:pt x="0" y="0"/>
                </a:lnTo>
                <a:lnTo>
                  <a:pt x="0" y="2207260"/>
                </a:lnTo>
                <a:lnTo>
                  <a:pt x="7371080" y="2207260"/>
                </a:lnTo>
                <a:lnTo>
                  <a:pt x="7371080" y="0"/>
                </a:lnTo>
                <a:close/>
              </a:path>
            </a:pathLst>
          </a:custGeom>
          <a:solidFill>
            <a:srgbClr val="5D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0870" y="2045970"/>
            <a:ext cx="7371080" cy="2207260"/>
          </a:xfrm>
          <a:custGeom>
            <a:avLst/>
            <a:gdLst/>
            <a:ahLst/>
            <a:cxnLst/>
            <a:rect l="l" t="t" r="r" b="b"/>
            <a:pathLst>
              <a:path w="7371080" h="2207260">
                <a:moveTo>
                  <a:pt x="0" y="0"/>
                </a:moveTo>
                <a:lnTo>
                  <a:pt x="7371080" y="0"/>
                </a:lnTo>
                <a:lnTo>
                  <a:pt x="7371080" y="2207260"/>
                </a:lnTo>
                <a:lnTo>
                  <a:pt x="0" y="22072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31353" y="305275"/>
            <a:ext cx="2001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Why</a:t>
            </a:r>
            <a:r>
              <a:rPr sz="28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719" y="5184140"/>
            <a:ext cx="15496540" cy="2834640"/>
            <a:chOff x="553719" y="5184140"/>
            <a:chExt cx="15496540" cy="2834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719" y="5184140"/>
              <a:ext cx="15496539" cy="28346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84419" y="6123939"/>
              <a:ext cx="198120" cy="403860"/>
            </a:xfrm>
            <a:custGeom>
              <a:avLst/>
              <a:gdLst/>
              <a:ahLst/>
              <a:cxnLst/>
              <a:rect l="l" t="t" r="r" b="b"/>
              <a:pathLst>
                <a:path w="198120" h="403859">
                  <a:moveTo>
                    <a:pt x="0" y="0"/>
                  </a:moveTo>
                  <a:lnTo>
                    <a:pt x="38559" y="1297"/>
                  </a:lnTo>
                  <a:lnTo>
                    <a:pt x="70046" y="4835"/>
                  </a:lnTo>
                  <a:lnTo>
                    <a:pt x="91275" y="10083"/>
                  </a:lnTo>
                  <a:lnTo>
                    <a:pt x="99060" y="16510"/>
                  </a:lnTo>
                  <a:lnTo>
                    <a:pt x="99060" y="185420"/>
                  </a:lnTo>
                  <a:lnTo>
                    <a:pt x="106844" y="191846"/>
                  </a:lnTo>
                  <a:lnTo>
                    <a:pt x="128073" y="197094"/>
                  </a:lnTo>
                  <a:lnTo>
                    <a:pt x="159560" y="200632"/>
                  </a:lnTo>
                  <a:lnTo>
                    <a:pt x="198120" y="201930"/>
                  </a:lnTo>
                  <a:lnTo>
                    <a:pt x="159560" y="203227"/>
                  </a:lnTo>
                  <a:lnTo>
                    <a:pt x="128073" y="206765"/>
                  </a:lnTo>
                  <a:lnTo>
                    <a:pt x="106844" y="212013"/>
                  </a:lnTo>
                  <a:lnTo>
                    <a:pt x="99060" y="218440"/>
                  </a:lnTo>
                  <a:lnTo>
                    <a:pt x="99060" y="387350"/>
                  </a:lnTo>
                  <a:lnTo>
                    <a:pt x="91275" y="393776"/>
                  </a:lnTo>
                  <a:lnTo>
                    <a:pt x="70046" y="399024"/>
                  </a:lnTo>
                  <a:lnTo>
                    <a:pt x="38559" y="402562"/>
                  </a:lnTo>
                  <a:lnTo>
                    <a:pt x="0" y="403860"/>
                  </a:lnTo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2640" y="5582920"/>
              <a:ext cx="2593340" cy="0"/>
            </a:xfrm>
            <a:custGeom>
              <a:avLst/>
              <a:gdLst/>
              <a:ahLst/>
              <a:cxnLst/>
              <a:rect l="l" t="t" r="r" b="b"/>
              <a:pathLst>
                <a:path w="2593340">
                  <a:moveTo>
                    <a:pt x="0" y="0"/>
                  </a:moveTo>
                  <a:lnTo>
                    <a:pt x="2592832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9142" y="554481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21925" y="5401629"/>
            <a:ext cx="8255634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“distance”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“time”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applied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“distance”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and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“time”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302" y="4391659"/>
            <a:ext cx="15662275" cy="3602354"/>
            <a:chOff x="388302" y="4391659"/>
            <a:chExt cx="15662275" cy="3602354"/>
          </a:xfrm>
        </p:grpSpPr>
        <p:sp>
          <p:nvSpPr>
            <p:cNvPr id="12" name="object 12"/>
            <p:cNvSpPr/>
            <p:nvPr/>
          </p:nvSpPr>
          <p:spPr>
            <a:xfrm>
              <a:off x="4030980" y="6713219"/>
              <a:ext cx="1112520" cy="0"/>
            </a:xfrm>
            <a:custGeom>
              <a:avLst/>
              <a:gdLst/>
              <a:ahLst/>
              <a:cxnLst/>
              <a:rect l="l" t="t" r="r" b="b"/>
              <a:pathLst>
                <a:path w="1112520">
                  <a:moveTo>
                    <a:pt x="0" y="0"/>
                  </a:moveTo>
                  <a:lnTo>
                    <a:pt x="1112202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7481" y="66751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" y="4391659"/>
              <a:ext cx="15509240" cy="8864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26499" y="7805419"/>
              <a:ext cx="1212215" cy="0"/>
            </a:xfrm>
            <a:custGeom>
              <a:avLst/>
              <a:gdLst/>
              <a:ahLst/>
              <a:cxnLst/>
              <a:rect l="l" t="t" r="r" b="b"/>
              <a:pathLst>
                <a:path w="1212215">
                  <a:moveTo>
                    <a:pt x="0" y="0"/>
                  </a:moveTo>
                  <a:lnTo>
                    <a:pt x="1211694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3001" y="77673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" y="7578089"/>
              <a:ext cx="8183880" cy="401320"/>
            </a:xfrm>
            <a:custGeom>
              <a:avLst/>
              <a:gdLst/>
              <a:ahLst/>
              <a:cxnLst/>
              <a:rect l="l" t="t" r="r" b="b"/>
              <a:pathLst>
                <a:path w="8183880" h="401320">
                  <a:moveTo>
                    <a:pt x="0" y="0"/>
                  </a:moveTo>
                  <a:lnTo>
                    <a:pt x="8183880" y="0"/>
                  </a:lnTo>
                  <a:lnTo>
                    <a:pt x="8183880" y="401319"/>
                  </a:lnTo>
                  <a:lnTo>
                    <a:pt x="0" y="40131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02731" y="7626103"/>
            <a:ext cx="788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20321" y="3156686"/>
          <a:ext cx="316992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37279" y="1218028"/>
            <a:ext cx="147751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Numerical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(NumPy)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supports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multidimensional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arrays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easily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apply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operations.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Arial"/>
              <a:cs typeface="Arial"/>
            </a:endParaRPr>
          </a:p>
          <a:p>
            <a:pPr marR="1526540" algn="ctr">
              <a:lnSpc>
                <a:spcPct val="100000"/>
              </a:lnSpc>
            </a:pPr>
            <a:r>
              <a:rPr sz="2450" spc="8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50" spc="27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50" spc="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50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spc="27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50" spc="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50" spc="-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80584" y="2514600"/>
            <a:ext cx="1064260" cy="1579880"/>
            <a:chOff x="7180584" y="2514600"/>
            <a:chExt cx="1064260" cy="1579880"/>
          </a:xfrm>
        </p:grpSpPr>
        <p:sp>
          <p:nvSpPr>
            <p:cNvPr id="22" name="object 22"/>
            <p:cNvSpPr/>
            <p:nvPr/>
          </p:nvSpPr>
          <p:spPr>
            <a:xfrm>
              <a:off x="7218679" y="251460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369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584" y="295560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7119" y="4056380"/>
              <a:ext cx="744220" cy="0"/>
            </a:xfrm>
            <a:custGeom>
              <a:avLst/>
              <a:gdLst/>
              <a:ahLst/>
              <a:cxnLst/>
              <a:rect l="l" t="t" r="r" b="b"/>
              <a:pathLst>
                <a:path w="744220">
                  <a:moveTo>
                    <a:pt x="0" y="0"/>
                  </a:moveTo>
                  <a:lnTo>
                    <a:pt x="744118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68538" y="401827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94520" y="3876530"/>
            <a:ext cx="76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5976" y="3786330"/>
            <a:ext cx="277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0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spc="-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18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27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TT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975" y="630418"/>
            <a:ext cx="1194371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1066546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  <a:tabLst>
                <a:tab pos="11852275" algn="l"/>
              </a:tabLst>
            </a:pP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function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np.transpose(</a:t>
            </a:r>
            <a:r>
              <a:rPr sz="2200" b="1" spc="-5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whe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applie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dimensiona</a:t>
            </a:r>
            <a:r>
              <a:rPr sz="2200" b="1" spc="-5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arra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give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8468" y="2895096"/>
            <a:ext cx="1733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reverse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68" y="3715771"/>
            <a:ext cx="317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unchanged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original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4536445"/>
            <a:ext cx="184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inverse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5357119"/>
            <a:ext cx="273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zeroes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8758" y="7391262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486" y="2854303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486" y="3674977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486" y="4495651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486" y="5316325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975" y="630418"/>
            <a:ext cx="1194371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10665460" indent="-31242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Knowledge 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1682114">
              <a:lnSpc>
                <a:spcPts val="1860"/>
              </a:lnSpc>
              <a:tabLst>
                <a:tab pos="11852275" algn="l"/>
              </a:tabLst>
            </a:pPr>
            <a:r>
              <a:rPr sz="2200" b="1" spc="-4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function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np.transpose(</a:t>
            </a:r>
            <a:r>
              <a:rPr sz="2200" b="1" spc="-5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3E3E3E"/>
                </a:solidFill>
                <a:latin typeface="Arial"/>
                <a:cs typeface="Arial"/>
              </a:rPr>
              <a:t>whe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applie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b="1" spc="-12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dimensiona</a:t>
            </a:r>
            <a:r>
              <a:rPr sz="2200" b="1" spc="-5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3E3E3E"/>
                </a:solidFill>
                <a:latin typeface="Arial"/>
                <a:cs typeface="Arial"/>
              </a:rPr>
              <a:t>arra</a:t>
            </a:r>
            <a:r>
              <a:rPr sz="2200" b="1" spc="-85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3E3E3E"/>
                </a:solidFill>
                <a:latin typeface="Arial"/>
                <a:cs typeface="Arial"/>
              </a:rPr>
              <a:t>give</a:t>
            </a:r>
            <a:r>
              <a:rPr sz="2200" b="1" spc="-11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55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757" y="8087499"/>
            <a:ext cx="134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Transposing a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one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-dimensional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array does not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change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it in any way.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It returns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 unchanged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view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original array.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629" y="7403041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468" y="2895096"/>
            <a:ext cx="1733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reverse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8468" y="3715771"/>
            <a:ext cx="317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unchanged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original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4536445"/>
            <a:ext cx="184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inverse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5357119"/>
            <a:ext cx="273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elements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zeroes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3867" y="784393"/>
            <a:ext cx="2536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solidFill>
                  <a:srgbClr val="3E3E3E"/>
                </a:solidFill>
                <a:latin typeface="Arial"/>
                <a:cs typeface="Arial"/>
              </a:rPr>
              <a:t>Key </a:t>
            </a:r>
            <a:r>
              <a:rPr sz="2800" spc="-70" dirty="0">
                <a:solidFill>
                  <a:srgbClr val="3E3E3E"/>
                </a:solidFill>
                <a:latin typeface="Arial"/>
                <a:cs typeface="Arial"/>
              </a:rPr>
              <a:t>Takeaways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2494280"/>
            <a:ext cx="490219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3395979"/>
            <a:ext cx="490220" cy="490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5240020"/>
            <a:ext cx="490219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4345940"/>
            <a:ext cx="490220" cy="490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6162040"/>
            <a:ext cx="490220" cy="490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60" y="7048500"/>
            <a:ext cx="490220" cy="4902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64218" y="1741769"/>
            <a:ext cx="7848600" cy="666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You</a:t>
            </a:r>
            <a:r>
              <a:rPr sz="22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sz="22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now</a:t>
            </a:r>
            <a:r>
              <a:rPr sz="22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Arial"/>
                <a:cs typeface="Arial"/>
              </a:rPr>
              <a:t>able</a:t>
            </a:r>
            <a:r>
              <a:rPr sz="22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Explain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importance</a:t>
            </a:r>
            <a:endParaRPr sz="2200">
              <a:latin typeface="Arial"/>
              <a:cs typeface="Arial"/>
            </a:endParaRPr>
          </a:p>
          <a:p>
            <a:pPr marL="26034" marR="5080">
              <a:lnSpc>
                <a:spcPts val="7390"/>
              </a:lnSpc>
              <a:spcBef>
                <a:spcPts val="7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Discuss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basics of NumPy, including its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fundamental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objects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Demonstrate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 create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and print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 array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perform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operations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endParaRPr sz="2200">
              <a:latin typeface="Arial"/>
              <a:cs typeface="Arial"/>
            </a:endParaRPr>
          </a:p>
          <a:p>
            <a:pPr marL="26034" marR="1092200" indent="18415">
              <a:lnSpc>
                <a:spcPct val="2706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Utilize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shape manipulation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copying methods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Demonstrate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execute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linear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algebraic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7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Build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programs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319" y="7965440"/>
            <a:ext cx="490207" cy="490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6726" y="305275"/>
            <a:ext cx="2772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3E3E3E"/>
                </a:solidFill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442" y="1004778"/>
            <a:ext cx="12246610" cy="71907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74625" algn="ctr">
              <a:lnSpc>
                <a:spcPct val="100000"/>
              </a:lnSpc>
              <a:spcBef>
                <a:spcPts val="140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foundational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package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computing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Python.</a:t>
            </a:r>
            <a:endParaRPr sz="2200">
              <a:latin typeface="Arial"/>
              <a:cs typeface="Arial"/>
            </a:endParaRPr>
          </a:p>
          <a:p>
            <a:pPr marL="473075" algn="ctr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properties: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8387715" indent="901700">
              <a:lnSpc>
                <a:spcPct val="1008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Supports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fast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efficient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multidimensional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(ndarray)</a:t>
            </a:r>
            <a:endParaRPr sz="2000">
              <a:latin typeface="Arial"/>
              <a:cs typeface="Arial"/>
            </a:endParaRPr>
          </a:p>
          <a:p>
            <a:pPr marL="8647430" marR="5080">
              <a:lnSpc>
                <a:spcPct val="100400"/>
              </a:lnSpc>
              <a:spcBef>
                <a:spcPts val="7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Executes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-wise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computations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mathematical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calculations</a:t>
            </a:r>
            <a:endParaRPr sz="2000">
              <a:latin typeface="Arial"/>
              <a:cs typeface="Arial"/>
            </a:endParaRPr>
          </a:p>
          <a:p>
            <a:pPr marL="217804" marR="8342630" indent="855980">
              <a:lnSpc>
                <a:spcPct val="100400"/>
              </a:lnSpc>
              <a:spcBef>
                <a:spcPts val="12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Performs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algebraic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operations,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Fourier transforms,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random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  <a:p>
            <a:pPr marL="8647430" marR="230504">
              <a:lnSpc>
                <a:spcPct val="100800"/>
              </a:lnSpc>
              <a:spcBef>
                <a:spcPts val="16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reading/writing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000" spc="-5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datasets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disk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R="8375650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Efficient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storing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8364220" algn="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manipulating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8647430" marR="231140">
              <a:lnSpc>
                <a:spcPct val="1008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integrating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language </a:t>
            </a:r>
            <a:r>
              <a:rPr sz="2000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codes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(C,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C++)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5300" y="5628640"/>
            <a:ext cx="657860" cy="6527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23915" y="2456179"/>
            <a:ext cx="4337050" cy="5953125"/>
            <a:chOff x="5923915" y="2456179"/>
            <a:chExt cx="4337050" cy="59531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6387" y="5497626"/>
              <a:ext cx="1081096" cy="10810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49261" y="2456179"/>
              <a:ext cx="0" cy="5432425"/>
            </a:xfrm>
            <a:custGeom>
              <a:avLst/>
              <a:gdLst/>
              <a:ahLst/>
              <a:cxnLst/>
              <a:rect l="l" t="t" r="r" b="b"/>
              <a:pathLst>
                <a:path h="5432425">
                  <a:moveTo>
                    <a:pt x="0" y="0"/>
                  </a:moveTo>
                  <a:lnTo>
                    <a:pt x="0" y="5432247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8980" y="3014979"/>
              <a:ext cx="970280" cy="0"/>
            </a:xfrm>
            <a:custGeom>
              <a:avLst/>
              <a:gdLst/>
              <a:ahLst/>
              <a:cxnLst/>
              <a:rect l="l" t="t" r="r" b="b"/>
              <a:pathLst>
                <a:path w="970279">
                  <a:moveTo>
                    <a:pt x="0" y="0"/>
                  </a:moveTo>
                  <a:lnTo>
                    <a:pt x="969899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46720" y="3865879"/>
              <a:ext cx="1132205" cy="0"/>
            </a:xfrm>
            <a:custGeom>
              <a:avLst/>
              <a:gdLst/>
              <a:ahLst/>
              <a:cxnLst/>
              <a:rect l="l" t="t" r="r" b="b"/>
              <a:pathLst>
                <a:path w="1132204">
                  <a:moveTo>
                    <a:pt x="0" y="0"/>
                  </a:moveTo>
                  <a:lnTo>
                    <a:pt x="1131709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7860" y="4975859"/>
              <a:ext cx="1042035" cy="0"/>
            </a:xfrm>
            <a:custGeom>
              <a:avLst/>
              <a:gdLst/>
              <a:ahLst/>
              <a:cxnLst/>
              <a:rect l="l" t="t" r="r" b="b"/>
              <a:pathLst>
                <a:path w="1042034">
                  <a:moveTo>
                    <a:pt x="0" y="0"/>
                  </a:moveTo>
                  <a:lnTo>
                    <a:pt x="1041603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4180" y="5999479"/>
              <a:ext cx="1132205" cy="0"/>
            </a:xfrm>
            <a:custGeom>
              <a:avLst/>
              <a:gdLst/>
              <a:ahLst/>
              <a:cxnLst/>
              <a:rect l="l" t="t" r="r" b="b"/>
              <a:pathLst>
                <a:path w="1132204">
                  <a:moveTo>
                    <a:pt x="0" y="0"/>
                  </a:moveTo>
                  <a:lnTo>
                    <a:pt x="1131709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7860" y="6977379"/>
              <a:ext cx="1039494" cy="0"/>
            </a:xfrm>
            <a:custGeom>
              <a:avLst/>
              <a:gdLst/>
              <a:ahLst/>
              <a:cxnLst/>
              <a:rect l="l" t="t" r="r" b="b"/>
              <a:pathLst>
                <a:path w="1039495">
                  <a:moveTo>
                    <a:pt x="0" y="0"/>
                  </a:moveTo>
                  <a:lnTo>
                    <a:pt x="1039202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4180" y="7879079"/>
              <a:ext cx="1099185" cy="0"/>
            </a:xfrm>
            <a:custGeom>
              <a:avLst/>
              <a:gdLst/>
              <a:ahLst/>
              <a:cxnLst/>
              <a:rect l="l" t="t" r="r" b="b"/>
              <a:pathLst>
                <a:path w="1099184">
                  <a:moveTo>
                    <a:pt x="0" y="0"/>
                  </a:moveTo>
                  <a:lnTo>
                    <a:pt x="1099121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77020" y="3329939"/>
              <a:ext cx="1074420" cy="1074420"/>
            </a:xfrm>
            <a:custGeom>
              <a:avLst/>
              <a:gdLst/>
              <a:ahLst/>
              <a:cxnLst/>
              <a:rect l="l" t="t" r="r" b="b"/>
              <a:pathLst>
                <a:path w="1074420" h="1074420">
                  <a:moveTo>
                    <a:pt x="0" y="537210"/>
                  </a:moveTo>
                  <a:lnTo>
                    <a:pt x="2195" y="488312"/>
                  </a:lnTo>
                  <a:lnTo>
                    <a:pt x="8655" y="440644"/>
                  </a:lnTo>
                  <a:lnTo>
                    <a:pt x="19189" y="394396"/>
                  </a:lnTo>
                  <a:lnTo>
                    <a:pt x="33608" y="349758"/>
                  </a:lnTo>
                  <a:lnTo>
                    <a:pt x="51723" y="306918"/>
                  </a:lnTo>
                  <a:lnTo>
                    <a:pt x="73343" y="266067"/>
                  </a:lnTo>
                  <a:lnTo>
                    <a:pt x="98280" y="227395"/>
                  </a:lnTo>
                  <a:lnTo>
                    <a:pt x="126343" y="191090"/>
                  </a:lnTo>
                  <a:lnTo>
                    <a:pt x="157343" y="157343"/>
                  </a:lnTo>
                  <a:lnTo>
                    <a:pt x="191090" y="126343"/>
                  </a:lnTo>
                  <a:lnTo>
                    <a:pt x="227395" y="98280"/>
                  </a:lnTo>
                  <a:lnTo>
                    <a:pt x="266067" y="73343"/>
                  </a:lnTo>
                  <a:lnTo>
                    <a:pt x="306918" y="51723"/>
                  </a:lnTo>
                  <a:lnTo>
                    <a:pt x="349758" y="33608"/>
                  </a:lnTo>
                  <a:lnTo>
                    <a:pt x="394396" y="19189"/>
                  </a:lnTo>
                  <a:lnTo>
                    <a:pt x="440644" y="8655"/>
                  </a:lnTo>
                  <a:lnTo>
                    <a:pt x="488312" y="2195"/>
                  </a:lnTo>
                  <a:lnTo>
                    <a:pt x="537210" y="0"/>
                  </a:lnTo>
                  <a:lnTo>
                    <a:pt x="586107" y="2195"/>
                  </a:lnTo>
                  <a:lnTo>
                    <a:pt x="633775" y="8655"/>
                  </a:lnTo>
                  <a:lnTo>
                    <a:pt x="680023" y="19189"/>
                  </a:lnTo>
                  <a:lnTo>
                    <a:pt x="724661" y="33608"/>
                  </a:lnTo>
                  <a:lnTo>
                    <a:pt x="767501" y="51723"/>
                  </a:lnTo>
                  <a:lnTo>
                    <a:pt x="808352" y="73343"/>
                  </a:lnTo>
                  <a:lnTo>
                    <a:pt x="847024" y="98280"/>
                  </a:lnTo>
                  <a:lnTo>
                    <a:pt x="883329" y="126343"/>
                  </a:lnTo>
                  <a:lnTo>
                    <a:pt x="917076" y="157343"/>
                  </a:lnTo>
                  <a:lnTo>
                    <a:pt x="948076" y="191090"/>
                  </a:lnTo>
                  <a:lnTo>
                    <a:pt x="976139" y="227395"/>
                  </a:lnTo>
                  <a:lnTo>
                    <a:pt x="1001076" y="266067"/>
                  </a:lnTo>
                  <a:lnTo>
                    <a:pt x="1022696" y="306918"/>
                  </a:lnTo>
                  <a:lnTo>
                    <a:pt x="1040811" y="349758"/>
                  </a:lnTo>
                  <a:lnTo>
                    <a:pt x="1055230" y="394396"/>
                  </a:lnTo>
                  <a:lnTo>
                    <a:pt x="1065764" y="440644"/>
                  </a:lnTo>
                  <a:lnTo>
                    <a:pt x="1072224" y="488312"/>
                  </a:lnTo>
                  <a:lnTo>
                    <a:pt x="1074420" y="537210"/>
                  </a:lnTo>
                  <a:lnTo>
                    <a:pt x="1072224" y="586107"/>
                  </a:lnTo>
                  <a:lnTo>
                    <a:pt x="1065764" y="633775"/>
                  </a:lnTo>
                  <a:lnTo>
                    <a:pt x="1055230" y="680023"/>
                  </a:lnTo>
                  <a:lnTo>
                    <a:pt x="1040811" y="724661"/>
                  </a:lnTo>
                  <a:lnTo>
                    <a:pt x="1022696" y="767501"/>
                  </a:lnTo>
                  <a:lnTo>
                    <a:pt x="1001076" y="808352"/>
                  </a:lnTo>
                  <a:lnTo>
                    <a:pt x="976139" y="847024"/>
                  </a:lnTo>
                  <a:lnTo>
                    <a:pt x="948076" y="883329"/>
                  </a:lnTo>
                  <a:lnTo>
                    <a:pt x="917076" y="917076"/>
                  </a:lnTo>
                  <a:lnTo>
                    <a:pt x="883329" y="948076"/>
                  </a:lnTo>
                  <a:lnTo>
                    <a:pt x="847024" y="976139"/>
                  </a:lnTo>
                  <a:lnTo>
                    <a:pt x="808352" y="1001076"/>
                  </a:lnTo>
                  <a:lnTo>
                    <a:pt x="767501" y="1022696"/>
                  </a:lnTo>
                  <a:lnTo>
                    <a:pt x="724661" y="1040811"/>
                  </a:lnTo>
                  <a:lnTo>
                    <a:pt x="680023" y="1055230"/>
                  </a:lnTo>
                  <a:lnTo>
                    <a:pt x="633775" y="1065764"/>
                  </a:lnTo>
                  <a:lnTo>
                    <a:pt x="586107" y="1072224"/>
                  </a:lnTo>
                  <a:lnTo>
                    <a:pt x="537210" y="1074420"/>
                  </a:lnTo>
                  <a:lnTo>
                    <a:pt x="488312" y="1072224"/>
                  </a:lnTo>
                  <a:lnTo>
                    <a:pt x="440644" y="1065764"/>
                  </a:lnTo>
                  <a:lnTo>
                    <a:pt x="394396" y="1055230"/>
                  </a:lnTo>
                  <a:lnTo>
                    <a:pt x="349758" y="1040811"/>
                  </a:lnTo>
                  <a:lnTo>
                    <a:pt x="306918" y="1022696"/>
                  </a:lnTo>
                  <a:lnTo>
                    <a:pt x="266067" y="1001076"/>
                  </a:lnTo>
                  <a:lnTo>
                    <a:pt x="227395" y="976139"/>
                  </a:lnTo>
                  <a:lnTo>
                    <a:pt x="191090" y="948076"/>
                  </a:lnTo>
                  <a:lnTo>
                    <a:pt x="157343" y="917076"/>
                  </a:lnTo>
                  <a:lnTo>
                    <a:pt x="126343" y="883329"/>
                  </a:lnTo>
                  <a:lnTo>
                    <a:pt x="98280" y="847024"/>
                  </a:lnTo>
                  <a:lnTo>
                    <a:pt x="73343" y="808352"/>
                  </a:lnTo>
                  <a:lnTo>
                    <a:pt x="51723" y="767501"/>
                  </a:lnTo>
                  <a:lnTo>
                    <a:pt x="33608" y="724661"/>
                  </a:lnTo>
                  <a:lnTo>
                    <a:pt x="19189" y="680023"/>
                  </a:lnTo>
                  <a:lnTo>
                    <a:pt x="8655" y="633775"/>
                  </a:lnTo>
                  <a:lnTo>
                    <a:pt x="2195" y="586107"/>
                  </a:lnTo>
                  <a:lnTo>
                    <a:pt x="0" y="537210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6740" y="3543299"/>
              <a:ext cx="525780" cy="6273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5400" y="2679699"/>
              <a:ext cx="335280" cy="604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04560" y="2479039"/>
              <a:ext cx="1074420" cy="1071880"/>
            </a:xfrm>
            <a:custGeom>
              <a:avLst/>
              <a:gdLst/>
              <a:ahLst/>
              <a:cxnLst/>
              <a:rect l="l" t="t" r="r" b="b"/>
              <a:pathLst>
                <a:path w="1074420" h="1071879">
                  <a:moveTo>
                    <a:pt x="0" y="535940"/>
                  </a:moveTo>
                  <a:lnTo>
                    <a:pt x="2195" y="487159"/>
                  </a:lnTo>
                  <a:lnTo>
                    <a:pt x="8655" y="439605"/>
                  </a:lnTo>
                  <a:lnTo>
                    <a:pt x="19189" y="393467"/>
                  </a:lnTo>
                  <a:lnTo>
                    <a:pt x="33608" y="348935"/>
                  </a:lnTo>
                  <a:lnTo>
                    <a:pt x="51723" y="306197"/>
                  </a:lnTo>
                  <a:lnTo>
                    <a:pt x="73343" y="265443"/>
                  </a:lnTo>
                  <a:lnTo>
                    <a:pt x="98280" y="226861"/>
                  </a:lnTo>
                  <a:lnTo>
                    <a:pt x="126343" y="190642"/>
                  </a:lnTo>
                  <a:lnTo>
                    <a:pt x="157343" y="156975"/>
                  </a:lnTo>
                  <a:lnTo>
                    <a:pt x="191090" y="126048"/>
                  </a:lnTo>
                  <a:lnTo>
                    <a:pt x="227395" y="98050"/>
                  </a:lnTo>
                  <a:lnTo>
                    <a:pt x="266067" y="73172"/>
                  </a:lnTo>
                  <a:lnTo>
                    <a:pt x="306918" y="51602"/>
                  </a:lnTo>
                  <a:lnTo>
                    <a:pt x="349758" y="33530"/>
                  </a:lnTo>
                  <a:lnTo>
                    <a:pt x="394396" y="19144"/>
                  </a:lnTo>
                  <a:lnTo>
                    <a:pt x="440644" y="8634"/>
                  </a:lnTo>
                  <a:lnTo>
                    <a:pt x="488312" y="2190"/>
                  </a:lnTo>
                  <a:lnTo>
                    <a:pt x="537210" y="0"/>
                  </a:lnTo>
                  <a:lnTo>
                    <a:pt x="586107" y="2190"/>
                  </a:lnTo>
                  <a:lnTo>
                    <a:pt x="633775" y="8634"/>
                  </a:lnTo>
                  <a:lnTo>
                    <a:pt x="680023" y="19144"/>
                  </a:lnTo>
                  <a:lnTo>
                    <a:pt x="724661" y="33530"/>
                  </a:lnTo>
                  <a:lnTo>
                    <a:pt x="767501" y="51602"/>
                  </a:lnTo>
                  <a:lnTo>
                    <a:pt x="808352" y="73172"/>
                  </a:lnTo>
                  <a:lnTo>
                    <a:pt x="847024" y="98050"/>
                  </a:lnTo>
                  <a:lnTo>
                    <a:pt x="883329" y="126048"/>
                  </a:lnTo>
                  <a:lnTo>
                    <a:pt x="917076" y="156975"/>
                  </a:lnTo>
                  <a:lnTo>
                    <a:pt x="948076" y="190642"/>
                  </a:lnTo>
                  <a:lnTo>
                    <a:pt x="976139" y="226861"/>
                  </a:lnTo>
                  <a:lnTo>
                    <a:pt x="1001076" y="265443"/>
                  </a:lnTo>
                  <a:lnTo>
                    <a:pt x="1022696" y="306197"/>
                  </a:lnTo>
                  <a:lnTo>
                    <a:pt x="1040811" y="348935"/>
                  </a:lnTo>
                  <a:lnTo>
                    <a:pt x="1055230" y="393467"/>
                  </a:lnTo>
                  <a:lnTo>
                    <a:pt x="1065764" y="439605"/>
                  </a:lnTo>
                  <a:lnTo>
                    <a:pt x="1072224" y="487159"/>
                  </a:lnTo>
                  <a:lnTo>
                    <a:pt x="1074420" y="535940"/>
                  </a:lnTo>
                  <a:lnTo>
                    <a:pt x="1072224" y="584720"/>
                  </a:lnTo>
                  <a:lnTo>
                    <a:pt x="1065764" y="632274"/>
                  </a:lnTo>
                  <a:lnTo>
                    <a:pt x="1055230" y="678412"/>
                  </a:lnTo>
                  <a:lnTo>
                    <a:pt x="1040811" y="722944"/>
                  </a:lnTo>
                  <a:lnTo>
                    <a:pt x="1022696" y="765682"/>
                  </a:lnTo>
                  <a:lnTo>
                    <a:pt x="1001076" y="806436"/>
                  </a:lnTo>
                  <a:lnTo>
                    <a:pt x="976139" y="845018"/>
                  </a:lnTo>
                  <a:lnTo>
                    <a:pt x="948076" y="881237"/>
                  </a:lnTo>
                  <a:lnTo>
                    <a:pt x="917076" y="914904"/>
                  </a:lnTo>
                  <a:lnTo>
                    <a:pt x="883329" y="945831"/>
                  </a:lnTo>
                  <a:lnTo>
                    <a:pt x="847024" y="973829"/>
                  </a:lnTo>
                  <a:lnTo>
                    <a:pt x="808352" y="998707"/>
                  </a:lnTo>
                  <a:lnTo>
                    <a:pt x="767501" y="1020277"/>
                  </a:lnTo>
                  <a:lnTo>
                    <a:pt x="724661" y="1038349"/>
                  </a:lnTo>
                  <a:lnTo>
                    <a:pt x="680023" y="1052735"/>
                  </a:lnTo>
                  <a:lnTo>
                    <a:pt x="633775" y="1063245"/>
                  </a:lnTo>
                  <a:lnTo>
                    <a:pt x="586107" y="1069689"/>
                  </a:lnTo>
                  <a:lnTo>
                    <a:pt x="537210" y="1071880"/>
                  </a:lnTo>
                  <a:lnTo>
                    <a:pt x="488312" y="1069689"/>
                  </a:lnTo>
                  <a:lnTo>
                    <a:pt x="440644" y="1063245"/>
                  </a:lnTo>
                  <a:lnTo>
                    <a:pt x="394396" y="1052735"/>
                  </a:lnTo>
                  <a:lnTo>
                    <a:pt x="349758" y="1038349"/>
                  </a:lnTo>
                  <a:lnTo>
                    <a:pt x="306918" y="1020277"/>
                  </a:lnTo>
                  <a:lnTo>
                    <a:pt x="266067" y="998707"/>
                  </a:lnTo>
                  <a:lnTo>
                    <a:pt x="227395" y="973829"/>
                  </a:lnTo>
                  <a:lnTo>
                    <a:pt x="191090" y="945831"/>
                  </a:lnTo>
                  <a:lnTo>
                    <a:pt x="157343" y="914904"/>
                  </a:lnTo>
                  <a:lnTo>
                    <a:pt x="126343" y="881237"/>
                  </a:lnTo>
                  <a:lnTo>
                    <a:pt x="98280" y="845018"/>
                  </a:lnTo>
                  <a:lnTo>
                    <a:pt x="73343" y="806436"/>
                  </a:lnTo>
                  <a:lnTo>
                    <a:pt x="51723" y="765682"/>
                  </a:lnTo>
                  <a:lnTo>
                    <a:pt x="33608" y="722944"/>
                  </a:lnTo>
                  <a:lnTo>
                    <a:pt x="19189" y="678412"/>
                  </a:lnTo>
                  <a:lnTo>
                    <a:pt x="8655" y="632274"/>
                  </a:lnTo>
                  <a:lnTo>
                    <a:pt x="2195" y="584720"/>
                  </a:lnTo>
                  <a:lnTo>
                    <a:pt x="0" y="535940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1240" y="4810759"/>
              <a:ext cx="718820" cy="3911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33440" y="4439919"/>
              <a:ext cx="1074420" cy="1074420"/>
            </a:xfrm>
            <a:custGeom>
              <a:avLst/>
              <a:gdLst/>
              <a:ahLst/>
              <a:cxnLst/>
              <a:rect l="l" t="t" r="r" b="b"/>
              <a:pathLst>
                <a:path w="1074420" h="1074420">
                  <a:moveTo>
                    <a:pt x="0" y="537210"/>
                  </a:moveTo>
                  <a:lnTo>
                    <a:pt x="2195" y="488312"/>
                  </a:lnTo>
                  <a:lnTo>
                    <a:pt x="8655" y="440644"/>
                  </a:lnTo>
                  <a:lnTo>
                    <a:pt x="19189" y="394396"/>
                  </a:lnTo>
                  <a:lnTo>
                    <a:pt x="33608" y="349758"/>
                  </a:lnTo>
                  <a:lnTo>
                    <a:pt x="51723" y="306918"/>
                  </a:lnTo>
                  <a:lnTo>
                    <a:pt x="73343" y="266067"/>
                  </a:lnTo>
                  <a:lnTo>
                    <a:pt x="98280" y="227395"/>
                  </a:lnTo>
                  <a:lnTo>
                    <a:pt x="126343" y="191090"/>
                  </a:lnTo>
                  <a:lnTo>
                    <a:pt x="157343" y="157343"/>
                  </a:lnTo>
                  <a:lnTo>
                    <a:pt x="191090" y="126343"/>
                  </a:lnTo>
                  <a:lnTo>
                    <a:pt x="227395" y="98280"/>
                  </a:lnTo>
                  <a:lnTo>
                    <a:pt x="266067" y="73343"/>
                  </a:lnTo>
                  <a:lnTo>
                    <a:pt x="306918" y="51723"/>
                  </a:lnTo>
                  <a:lnTo>
                    <a:pt x="349758" y="33608"/>
                  </a:lnTo>
                  <a:lnTo>
                    <a:pt x="394396" y="19189"/>
                  </a:lnTo>
                  <a:lnTo>
                    <a:pt x="440644" y="8655"/>
                  </a:lnTo>
                  <a:lnTo>
                    <a:pt x="488312" y="2195"/>
                  </a:lnTo>
                  <a:lnTo>
                    <a:pt x="537210" y="0"/>
                  </a:lnTo>
                  <a:lnTo>
                    <a:pt x="586107" y="2195"/>
                  </a:lnTo>
                  <a:lnTo>
                    <a:pt x="633775" y="8655"/>
                  </a:lnTo>
                  <a:lnTo>
                    <a:pt x="680023" y="19189"/>
                  </a:lnTo>
                  <a:lnTo>
                    <a:pt x="724661" y="33608"/>
                  </a:lnTo>
                  <a:lnTo>
                    <a:pt x="767501" y="51723"/>
                  </a:lnTo>
                  <a:lnTo>
                    <a:pt x="808352" y="73343"/>
                  </a:lnTo>
                  <a:lnTo>
                    <a:pt x="847024" y="98280"/>
                  </a:lnTo>
                  <a:lnTo>
                    <a:pt x="883329" y="126343"/>
                  </a:lnTo>
                  <a:lnTo>
                    <a:pt x="917076" y="157343"/>
                  </a:lnTo>
                  <a:lnTo>
                    <a:pt x="948076" y="191090"/>
                  </a:lnTo>
                  <a:lnTo>
                    <a:pt x="976139" y="227395"/>
                  </a:lnTo>
                  <a:lnTo>
                    <a:pt x="1001076" y="266067"/>
                  </a:lnTo>
                  <a:lnTo>
                    <a:pt x="1022696" y="306918"/>
                  </a:lnTo>
                  <a:lnTo>
                    <a:pt x="1040811" y="349758"/>
                  </a:lnTo>
                  <a:lnTo>
                    <a:pt x="1055230" y="394396"/>
                  </a:lnTo>
                  <a:lnTo>
                    <a:pt x="1065764" y="440644"/>
                  </a:lnTo>
                  <a:lnTo>
                    <a:pt x="1072224" y="488312"/>
                  </a:lnTo>
                  <a:lnTo>
                    <a:pt x="1074420" y="537210"/>
                  </a:lnTo>
                  <a:lnTo>
                    <a:pt x="1072224" y="586107"/>
                  </a:lnTo>
                  <a:lnTo>
                    <a:pt x="1065764" y="633775"/>
                  </a:lnTo>
                  <a:lnTo>
                    <a:pt x="1055230" y="680023"/>
                  </a:lnTo>
                  <a:lnTo>
                    <a:pt x="1040811" y="724661"/>
                  </a:lnTo>
                  <a:lnTo>
                    <a:pt x="1022696" y="767501"/>
                  </a:lnTo>
                  <a:lnTo>
                    <a:pt x="1001076" y="808352"/>
                  </a:lnTo>
                  <a:lnTo>
                    <a:pt x="976139" y="847024"/>
                  </a:lnTo>
                  <a:lnTo>
                    <a:pt x="948076" y="883329"/>
                  </a:lnTo>
                  <a:lnTo>
                    <a:pt x="917076" y="917076"/>
                  </a:lnTo>
                  <a:lnTo>
                    <a:pt x="883329" y="948076"/>
                  </a:lnTo>
                  <a:lnTo>
                    <a:pt x="847024" y="976139"/>
                  </a:lnTo>
                  <a:lnTo>
                    <a:pt x="808352" y="1001076"/>
                  </a:lnTo>
                  <a:lnTo>
                    <a:pt x="767501" y="1022696"/>
                  </a:lnTo>
                  <a:lnTo>
                    <a:pt x="724661" y="1040811"/>
                  </a:lnTo>
                  <a:lnTo>
                    <a:pt x="680023" y="1055230"/>
                  </a:lnTo>
                  <a:lnTo>
                    <a:pt x="633775" y="1065764"/>
                  </a:lnTo>
                  <a:lnTo>
                    <a:pt x="586107" y="1072224"/>
                  </a:lnTo>
                  <a:lnTo>
                    <a:pt x="537210" y="1074420"/>
                  </a:lnTo>
                  <a:lnTo>
                    <a:pt x="488312" y="1072224"/>
                  </a:lnTo>
                  <a:lnTo>
                    <a:pt x="440644" y="1065764"/>
                  </a:lnTo>
                  <a:lnTo>
                    <a:pt x="394396" y="1055230"/>
                  </a:lnTo>
                  <a:lnTo>
                    <a:pt x="349758" y="1040811"/>
                  </a:lnTo>
                  <a:lnTo>
                    <a:pt x="306918" y="1022696"/>
                  </a:lnTo>
                  <a:lnTo>
                    <a:pt x="266067" y="1001076"/>
                  </a:lnTo>
                  <a:lnTo>
                    <a:pt x="227395" y="976139"/>
                  </a:lnTo>
                  <a:lnTo>
                    <a:pt x="191090" y="948076"/>
                  </a:lnTo>
                  <a:lnTo>
                    <a:pt x="157343" y="917076"/>
                  </a:lnTo>
                  <a:lnTo>
                    <a:pt x="126343" y="883329"/>
                  </a:lnTo>
                  <a:lnTo>
                    <a:pt x="98280" y="847024"/>
                  </a:lnTo>
                  <a:lnTo>
                    <a:pt x="73343" y="808352"/>
                  </a:lnTo>
                  <a:lnTo>
                    <a:pt x="51723" y="767501"/>
                  </a:lnTo>
                  <a:lnTo>
                    <a:pt x="33608" y="724661"/>
                  </a:lnTo>
                  <a:lnTo>
                    <a:pt x="19189" y="680023"/>
                  </a:lnTo>
                  <a:lnTo>
                    <a:pt x="8655" y="633775"/>
                  </a:lnTo>
                  <a:lnTo>
                    <a:pt x="2195" y="586107"/>
                  </a:lnTo>
                  <a:lnTo>
                    <a:pt x="0" y="537210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2360" y="6624332"/>
              <a:ext cx="574039" cy="71626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33440" y="6441439"/>
              <a:ext cx="1074420" cy="1074420"/>
            </a:xfrm>
            <a:custGeom>
              <a:avLst/>
              <a:gdLst/>
              <a:ahLst/>
              <a:cxnLst/>
              <a:rect l="l" t="t" r="r" b="b"/>
              <a:pathLst>
                <a:path w="1074420" h="1074420">
                  <a:moveTo>
                    <a:pt x="0" y="537210"/>
                  </a:moveTo>
                  <a:lnTo>
                    <a:pt x="2195" y="488312"/>
                  </a:lnTo>
                  <a:lnTo>
                    <a:pt x="8655" y="440644"/>
                  </a:lnTo>
                  <a:lnTo>
                    <a:pt x="19189" y="394396"/>
                  </a:lnTo>
                  <a:lnTo>
                    <a:pt x="33608" y="349758"/>
                  </a:lnTo>
                  <a:lnTo>
                    <a:pt x="51723" y="306918"/>
                  </a:lnTo>
                  <a:lnTo>
                    <a:pt x="73343" y="266067"/>
                  </a:lnTo>
                  <a:lnTo>
                    <a:pt x="98280" y="227395"/>
                  </a:lnTo>
                  <a:lnTo>
                    <a:pt x="126343" y="191090"/>
                  </a:lnTo>
                  <a:lnTo>
                    <a:pt x="157343" y="157343"/>
                  </a:lnTo>
                  <a:lnTo>
                    <a:pt x="191090" y="126343"/>
                  </a:lnTo>
                  <a:lnTo>
                    <a:pt x="227395" y="98280"/>
                  </a:lnTo>
                  <a:lnTo>
                    <a:pt x="266067" y="73343"/>
                  </a:lnTo>
                  <a:lnTo>
                    <a:pt x="306918" y="51723"/>
                  </a:lnTo>
                  <a:lnTo>
                    <a:pt x="349758" y="33608"/>
                  </a:lnTo>
                  <a:lnTo>
                    <a:pt x="394396" y="19189"/>
                  </a:lnTo>
                  <a:lnTo>
                    <a:pt x="440644" y="8655"/>
                  </a:lnTo>
                  <a:lnTo>
                    <a:pt x="488312" y="2195"/>
                  </a:lnTo>
                  <a:lnTo>
                    <a:pt x="537210" y="0"/>
                  </a:lnTo>
                  <a:lnTo>
                    <a:pt x="586107" y="2195"/>
                  </a:lnTo>
                  <a:lnTo>
                    <a:pt x="633775" y="8655"/>
                  </a:lnTo>
                  <a:lnTo>
                    <a:pt x="680023" y="19189"/>
                  </a:lnTo>
                  <a:lnTo>
                    <a:pt x="724661" y="33608"/>
                  </a:lnTo>
                  <a:lnTo>
                    <a:pt x="767501" y="51723"/>
                  </a:lnTo>
                  <a:lnTo>
                    <a:pt x="808352" y="73343"/>
                  </a:lnTo>
                  <a:lnTo>
                    <a:pt x="847024" y="98280"/>
                  </a:lnTo>
                  <a:lnTo>
                    <a:pt x="883329" y="126343"/>
                  </a:lnTo>
                  <a:lnTo>
                    <a:pt x="917076" y="157343"/>
                  </a:lnTo>
                  <a:lnTo>
                    <a:pt x="948076" y="191090"/>
                  </a:lnTo>
                  <a:lnTo>
                    <a:pt x="976139" y="227395"/>
                  </a:lnTo>
                  <a:lnTo>
                    <a:pt x="1001076" y="266067"/>
                  </a:lnTo>
                  <a:lnTo>
                    <a:pt x="1022696" y="306918"/>
                  </a:lnTo>
                  <a:lnTo>
                    <a:pt x="1040811" y="349758"/>
                  </a:lnTo>
                  <a:lnTo>
                    <a:pt x="1055230" y="394396"/>
                  </a:lnTo>
                  <a:lnTo>
                    <a:pt x="1065764" y="440644"/>
                  </a:lnTo>
                  <a:lnTo>
                    <a:pt x="1072224" y="488312"/>
                  </a:lnTo>
                  <a:lnTo>
                    <a:pt x="1074420" y="537210"/>
                  </a:lnTo>
                  <a:lnTo>
                    <a:pt x="1072224" y="586107"/>
                  </a:lnTo>
                  <a:lnTo>
                    <a:pt x="1065764" y="633775"/>
                  </a:lnTo>
                  <a:lnTo>
                    <a:pt x="1055230" y="680023"/>
                  </a:lnTo>
                  <a:lnTo>
                    <a:pt x="1040811" y="724661"/>
                  </a:lnTo>
                  <a:lnTo>
                    <a:pt x="1022696" y="767501"/>
                  </a:lnTo>
                  <a:lnTo>
                    <a:pt x="1001076" y="808352"/>
                  </a:lnTo>
                  <a:lnTo>
                    <a:pt x="976139" y="847024"/>
                  </a:lnTo>
                  <a:lnTo>
                    <a:pt x="948076" y="883329"/>
                  </a:lnTo>
                  <a:lnTo>
                    <a:pt x="917076" y="917076"/>
                  </a:lnTo>
                  <a:lnTo>
                    <a:pt x="883329" y="948076"/>
                  </a:lnTo>
                  <a:lnTo>
                    <a:pt x="847024" y="976139"/>
                  </a:lnTo>
                  <a:lnTo>
                    <a:pt x="808352" y="1001076"/>
                  </a:lnTo>
                  <a:lnTo>
                    <a:pt x="767501" y="1022696"/>
                  </a:lnTo>
                  <a:lnTo>
                    <a:pt x="724661" y="1040811"/>
                  </a:lnTo>
                  <a:lnTo>
                    <a:pt x="680023" y="1055230"/>
                  </a:lnTo>
                  <a:lnTo>
                    <a:pt x="633775" y="1065764"/>
                  </a:lnTo>
                  <a:lnTo>
                    <a:pt x="586107" y="1072224"/>
                  </a:lnTo>
                  <a:lnTo>
                    <a:pt x="537210" y="1074420"/>
                  </a:lnTo>
                  <a:lnTo>
                    <a:pt x="488312" y="1072224"/>
                  </a:lnTo>
                  <a:lnTo>
                    <a:pt x="440644" y="1065764"/>
                  </a:lnTo>
                  <a:lnTo>
                    <a:pt x="394396" y="1055230"/>
                  </a:lnTo>
                  <a:lnTo>
                    <a:pt x="349758" y="1040811"/>
                  </a:lnTo>
                  <a:lnTo>
                    <a:pt x="306918" y="1022696"/>
                  </a:lnTo>
                  <a:lnTo>
                    <a:pt x="266067" y="1001076"/>
                  </a:lnTo>
                  <a:lnTo>
                    <a:pt x="227395" y="976139"/>
                  </a:lnTo>
                  <a:lnTo>
                    <a:pt x="191090" y="948076"/>
                  </a:lnTo>
                  <a:lnTo>
                    <a:pt x="157343" y="917076"/>
                  </a:lnTo>
                  <a:lnTo>
                    <a:pt x="126343" y="883329"/>
                  </a:lnTo>
                  <a:lnTo>
                    <a:pt x="98280" y="847024"/>
                  </a:lnTo>
                  <a:lnTo>
                    <a:pt x="73343" y="808352"/>
                  </a:lnTo>
                  <a:lnTo>
                    <a:pt x="51723" y="767501"/>
                  </a:lnTo>
                  <a:lnTo>
                    <a:pt x="33608" y="724661"/>
                  </a:lnTo>
                  <a:lnTo>
                    <a:pt x="19189" y="680023"/>
                  </a:lnTo>
                  <a:lnTo>
                    <a:pt x="8655" y="633775"/>
                  </a:lnTo>
                  <a:lnTo>
                    <a:pt x="2195" y="586107"/>
                  </a:lnTo>
                  <a:lnTo>
                    <a:pt x="0" y="537210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2722" y="7514704"/>
              <a:ext cx="723657" cy="7236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144000" y="7325359"/>
              <a:ext cx="1074420" cy="1074420"/>
            </a:xfrm>
            <a:custGeom>
              <a:avLst/>
              <a:gdLst/>
              <a:ahLst/>
              <a:cxnLst/>
              <a:rect l="l" t="t" r="r" b="b"/>
              <a:pathLst>
                <a:path w="1074420" h="1074420">
                  <a:moveTo>
                    <a:pt x="0" y="537210"/>
                  </a:moveTo>
                  <a:lnTo>
                    <a:pt x="2195" y="488312"/>
                  </a:lnTo>
                  <a:lnTo>
                    <a:pt x="8655" y="440644"/>
                  </a:lnTo>
                  <a:lnTo>
                    <a:pt x="19189" y="394396"/>
                  </a:lnTo>
                  <a:lnTo>
                    <a:pt x="33608" y="349758"/>
                  </a:lnTo>
                  <a:lnTo>
                    <a:pt x="51723" y="306918"/>
                  </a:lnTo>
                  <a:lnTo>
                    <a:pt x="73343" y="266067"/>
                  </a:lnTo>
                  <a:lnTo>
                    <a:pt x="98280" y="227395"/>
                  </a:lnTo>
                  <a:lnTo>
                    <a:pt x="126343" y="191090"/>
                  </a:lnTo>
                  <a:lnTo>
                    <a:pt x="157343" y="157343"/>
                  </a:lnTo>
                  <a:lnTo>
                    <a:pt x="191090" y="126343"/>
                  </a:lnTo>
                  <a:lnTo>
                    <a:pt x="227395" y="98280"/>
                  </a:lnTo>
                  <a:lnTo>
                    <a:pt x="266067" y="73343"/>
                  </a:lnTo>
                  <a:lnTo>
                    <a:pt x="306918" y="51723"/>
                  </a:lnTo>
                  <a:lnTo>
                    <a:pt x="349758" y="33608"/>
                  </a:lnTo>
                  <a:lnTo>
                    <a:pt x="394396" y="19189"/>
                  </a:lnTo>
                  <a:lnTo>
                    <a:pt x="440644" y="8655"/>
                  </a:lnTo>
                  <a:lnTo>
                    <a:pt x="488312" y="2195"/>
                  </a:lnTo>
                  <a:lnTo>
                    <a:pt x="537210" y="0"/>
                  </a:lnTo>
                  <a:lnTo>
                    <a:pt x="586107" y="2195"/>
                  </a:lnTo>
                  <a:lnTo>
                    <a:pt x="633775" y="8655"/>
                  </a:lnTo>
                  <a:lnTo>
                    <a:pt x="680023" y="19189"/>
                  </a:lnTo>
                  <a:lnTo>
                    <a:pt x="724661" y="33608"/>
                  </a:lnTo>
                  <a:lnTo>
                    <a:pt x="767501" y="51723"/>
                  </a:lnTo>
                  <a:lnTo>
                    <a:pt x="808352" y="73343"/>
                  </a:lnTo>
                  <a:lnTo>
                    <a:pt x="847024" y="98280"/>
                  </a:lnTo>
                  <a:lnTo>
                    <a:pt x="883329" y="126343"/>
                  </a:lnTo>
                  <a:lnTo>
                    <a:pt x="917076" y="157343"/>
                  </a:lnTo>
                  <a:lnTo>
                    <a:pt x="948076" y="191090"/>
                  </a:lnTo>
                  <a:lnTo>
                    <a:pt x="976139" y="227395"/>
                  </a:lnTo>
                  <a:lnTo>
                    <a:pt x="1001076" y="266067"/>
                  </a:lnTo>
                  <a:lnTo>
                    <a:pt x="1022696" y="306918"/>
                  </a:lnTo>
                  <a:lnTo>
                    <a:pt x="1040811" y="349758"/>
                  </a:lnTo>
                  <a:lnTo>
                    <a:pt x="1055230" y="394396"/>
                  </a:lnTo>
                  <a:lnTo>
                    <a:pt x="1065764" y="440644"/>
                  </a:lnTo>
                  <a:lnTo>
                    <a:pt x="1072224" y="488312"/>
                  </a:lnTo>
                  <a:lnTo>
                    <a:pt x="1074420" y="537210"/>
                  </a:lnTo>
                  <a:lnTo>
                    <a:pt x="1072224" y="586107"/>
                  </a:lnTo>
                  <a:lnTo>
                    <a:pt x="1065764" y="633775"/>
                  </a:lnTo>
                  <a:lnTo>
                    <a:pt x="1055230" y="680023"/>
                  </a:lnTo>
                  <a:lnTo>
                    <a:pt x="1040811" y="724661"/>
                  </a:lnTo>
                  <a:lnTo>
                    <a:pt x="1022696" y="767501"/>
                  </a:lnTo>
                  <a:lnTo>
                    <a:pt x="1001076" y="808352"/>
                  </a:lnTo>
                  <a:lnTo>
                    <a:pt x="976139" y="847024"/>
                  </a:lnTo>
                  <a:lnTo>
                    <a:pt x="948076" y="883329"/>
                  </a:lnTo>
                  <a:lnTo>
                    <a:pt x="917076" y="917076"/>
                  </a:lnTo>
                  <a:lnTo>
                    <a:pt x="883329" y="948076"/>
                  </a:lnTo>
                  <a:lnTo>
                    <a:pt x="847024" y="976139"/>
                  </a:lnTo>
                  <a:lnTo>
                    <a:pt x="808352" y="1001076"/>
                  </a:lnTo>
                  <a:lnTo>
                    <a:pt x="767501" y="1022696"/>
                  </a:lnTo>
                  <a:lnTo>
                    <a:pt x="724661" y="1040811"/>
                  </a:lnTo>
                  <a:lnTo>
                    <a:pt x="680023" y="1055230"/>
                  </a:lnTo>
                  <a:lnTo>
                    <a:pt x="633775" y="1065764"/>
                  </a:lnTo>
                  <a:lnTo>
                    <a:pt x="586107" y="1072224"/>
                  </a:lnTo>
                  <a:lnTo>
                    <a:pt x="537210" y="1074420"/>
                  </a:lnTo>
                  <a:lnTo>
                    <a:pt x="488312" y="1072224"/>
                  </a:lnTo>
                  <a:lnTo>
                    <a:pt x="440644" y="1065764"/>
                  </a:lnTo>
                  <a:lnTo>
                    <a:pt x="394396" y="1055230"/>
                  </a:lnTo>
                  <a:lnTo>
                    <a:pt x="349758" y="1040811"/>
                  </a:lnTo>
                  <a:lnTo>
                    <a:pt x="306918" y="1022696"/>
                  </a:lnTo>
                  <a:lnTo>
                    <a:pt x="266067" y="1001076"/>
                  </a:lnTo>
                  <a:lnTo>
                    <a:pt x="227395" y="976139"/>
                  </a:lnTo>
                  <a:lnTo>
                    <a:pt x="191090" y="948076"/>
                  </a:lnTo>
                  <a:lnTo>
                    <a:pt x="157343" y="917076"/>
                  </a:lnTo>
                  <a:lnTo>
                    <a:pt x="126343" y="883329"/>
                  </a:lnTo>
                  <a:lnTo>
                    <a:pt x="98280" y="847024"/>
                  </a:lnTo>
                  <a:lnTo>
                    <a:pt x="73343" y="808352"/>
                  </a:lnTo>
                  <a:lnTo>
                    <a:pt x="51723" y="767501"/>
                  </a:lnTo>
                  <a:lnTo>
                    <a:pt x="33608" y="724661"/>
                  </a:lnTo>
                  <a:lnTo>
                    <a:pt x="19189" y="680023"/>
                  </a:lnTo>
                  <a:lnTo>
                    <a:pt x="8655" y="633775"/>
                  </a:lnTo>
                  <a:lnTo>
                    <a:pt x="2195" y="586107"/>
                  </a:lnTo>
                  <a:lnTo>
                    <a:pt x="0" y="537210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77020" y="5430519"/>
              <a:ext cx="1074420" cy="1074420"/>
            </a:xfrm>
            <a:custGeom>
              <a:avLst/>
              <a:gdLst/>
              <a:ahLst/>
              <a:cxnLst/>
              <a:rect l="l" t="t" r="r" b="b"/>
              <a:pathLst>
                <a:path w="1074420" h="1074420">
                  <a:moveTo>
                    <a:pt x="0" y="537209"/>
                  </a:moveTo>
                  <a:lnTo>
                    <a:pt x="2195" y="488312"/>
                  </a:lnTo>
                  <a:lnTo>
                    <a:pt x="8655" y="440644"/>
                  </a:lnTo>
                  <a:lnTo>
                    <a:pt x="19189" y="394396"/>
                  </a:lnTo>
                  <a:lnTo>
                    <a:pt x="33608" y="349758"/>
                  </a:lnTo>
                  <a:lnTo>
                    <a:pt x="51723" y="306918"/>
                  </a:lnTo>
                  <a:lnTo>
                    <a:pt x="73343" y="266067"/>
                  </a:lnTo>
                  <a:lnTo>
                    <a:pt x="98280" y="227395"/>
                  </a:lnTo>
                  <a:lnTo>
                    <a:pt x="126343" y="191090"/>
                  </a:lnTo>
                  <a:lnTo>
                    <a:pt x="157343" y="157343"/>
                  </a:lnTo>
                  <a:lnTo>
                    <a:pt x="191090" y="126343"/>
                  </a:lnTo>
                  <a:lnTo>
                    <a:pt x="227395" y="98280"/>
                  </a:lnTo>
                  <a:lnTo>
                    <a:pt x="266067" y="73343"/>
                  </a:lnTo>
                  <a:lnTo>
                    <a:pt x="306918" y="51723"/>
                  </a:lnTo>
                  <a:lnTo>
                    <a:pt x="349758" y="33608"/>
                  </a:lnTo>
                  <a:lnTo>
                    <a:pt x="394396" y="19189"/>
                  </a:lnTo>
                  <a:lnTo>
                    <a:pt x="440644" y="8655"/>
                  </a:lnTo>
                  <a:lnTo>
                    <a:pt x="488312" y="2195"/>
                  </a:lnTo>
                  <a:lnTo>
                    <a:pt x="537210" y="0"/>
                  </a:lnTo>
                  <a:lnTo>
                    <a:pt x="586107" y="2195"/>
                  </a:lnTo>
                  <a:lnTo>
                    <a:pt x="633775" y="8655"/>
                  </a:lnTo>
                  <a:lnTo>
                    <a:pt x="680023" y="19189"/>
                  </a:lnTo>
                  <a:lnTo>
                    <a:pt x="724661" y="33608"/>
                  </a:lnTo>
                  <a:lnTo>
                    <a:pt x="767501" y="51723"/>
                  </a:lnTo>
                  <a:lnTo>
                    <a:pt x="808352" y="73343"/>
                  </a:lnTo>
                  <a:lnTo>
                    <a:pt x="847024" y="98280"/>
                  </a:lnTo>
                  <a:lnTo>
                    <a:pt x="883329" y="126343"/>
                  </a:lnTo>
                  <a:lnTo>
                    <a:pt x="917076" y="157343"/>
                  </a:lnTo>
                  <a:lnTo>
                    <a:pt x="948076" y="191090"/>
                  </a:lnTo>
                  <a:lnTo>
                    <a:pt x="976139" y="227395"/>
                  </a:lnTo>
                  <a:lnTo>
                    <a:pt x="1001076" y="266067"/>
                  </a:lnTo>
                  <a:lnTo>
                    <a:pt x="1022696" y="306918"/>
                  </a:lnTo>
                  <a:lnTo>
                    <a:pt x="1040811" y="349758"/>
                  </a:lnTo>
                  <a:lnTo>
                    <a:pt x="1055230" y="394396"/>
                  </a:lnTo>
                  <a:lnTo>
                    <a:pt x="1065764" y="440644"/>
                  </a:lnTo>
                  <a:lnTo>
                    <a:pt x="1072224" y="488312"/>
                  </a:lnTo>
                  <a:lnTo>
                    <a:pt x="1074420" y="537209"/>
                  </a:lnTo>
                  <a:lnTo>
                    <a:pt x="1072224" y="586107"/>
                  </a:lnTo>
                  <a:lnTo>
                    <a:pt x="1065764" y="633775"/>
                  </a:lnTo>
                  <a:lnTo>
                    <a:pt x="1055230" y="680023"/>
                  </a:lnTo>
                  <a:lnTo>
                    <a:pt x="1040811" y="724661"/>
                  </a:lnTo>
                  <a:lnTo>
                    <a:pt x="1022696" y="767501"/>
                  </a:lnTo>
                  <a:lnTo>
                    <a:pt x="1001076" y="808352"/>
                  </a:lnTo>
                  <a:lnTo>
                    <a:pt x="976139" y="847024"/>
                  </a:lnTo>
                  <a:lnTo>
                    <a:pt x="948076" y="883329"/>
                  </a:lnTo>
                  <a:lnTo>
                    <a:pt x="917076" y="917076"/>
                  </a:lnTo>
                  <a:lnTo>
                    <a:pt x="883329" y="948076"/>
                  </a:lnTo>
                  <a:lnTo>
                    <a:pt x="847024" y="976139"/>
                  </a:lnTo>
                  <a:lnTo>
                    <a:pt x="808352" y="1001076"/>
                  </a:lnTo>
                  <a:lnTo>
                    <a:pt x="767501" y="1022696"/>
                  </a:lnTo>
                  <a:lnTo>
                    <a:pt x="724661" y="1040811"/>
                  </a:lnTo>
                  <a:lnTo>
                    <a:pt x="680023" y="1055230"/>
                  </a:lnTo>
                  <a:lnTo>
                    <a:pt x="633775" y="1065764"/>
                  </a:lnTo>
                  <a:lnTo>
                    <a:pt x="586107" y="1072224"/>
                  </a:lnTo>
                  <a:lnTo>
                    <a:pt x="537210" y="1074419"/>
                  </a:lnTo>
                  <a:lnTo>
                    <a:pt x="488312" y="1072224"/>
                  </a:lnTo>
                  <a:lnTo>
                    <a:pt x="440644" y="1065764"/>
                  </a:lnTo>
                  <a:lnTo>
                    <a:pt x="394396" y="1055230"/>
                  </a:lnTo>
                  <a:lnTo>
                    <a:pt x="349758" y="1040811"/>
                  </a:lnTo>
                  <a:lnTo>
                    <a:pt x="306918" y="1022696"/>
                  </a:lnTo>
                  <a:lnTo>
                    <a:pt x="266067" y="1001076"/>
                  </a:lnTo>
                  <a:lnTo>
                    <a:pt x="227395" y="976139"/>
                  </a:lnTo>
                  <a:lnTo>
                    <a:pt x="191090" y="948076"/>
                  </a:lnTo>
                  <a:lnTo>
                    <a:pt x="157343" y="917076"/>
                  </a:lnTo>
                  <a:lnTo>
                    <a:pt x="126343" y="883329"/>
                  </a:lnTo>
                  <a:lnTo>
                    <a:pt x="98280" y="847024"/>
                  </a:lnTo>
                  <a:lnTo>
                    <a:pt x="73343" y="808352"/>
                  </a:lnTo>
                  <a:lnTo>
                    <a:pt x="51723" y="767501"/>
                  </a:lnTo>
                  <a:lnTo>
                    <a:pt x="33608" y="724661"/>
                  </a:lnTo>
                  <a:lnTo>
                    <a:pt x="19189" y="680023"/>
                  </a:lnTo>
                  <a:lnTo>
                    <a:pt x="8655" y="633775"/>
                  </a:lnTo>
                  <a:lnTo>
                    <a:pt x="2195" y="586107"/>
                  </a:lnTo>
                  <a:lnTo>
                    <a:pt x="0" y="537209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8393" y="305275"/>
            <a:ext cx="3345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3E3E3E"/>
                </a:solidFill>
                <a:latin typeface="Arial"/>
                <a:cs typeface="Arial"/>
              </a:rPr>
              <a:t>Properties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ndarray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6053" y="1168247"/>
            <a:ext cx="5926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properties: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8159" y="4404357"/>
            <a:ext cx="2169160" cy="599440"/>
          </a:xfrm>
          <a:custGeom>
            <a:avLst/>
            <a:gdLst/>
            <a:ahLst/>
            <a:cxnLst/>
            <a:rect l="l" t="t" r="r" b="b"/>
            <a:pathLst>
              <a:path w="2169159" h="599439">
                <a:moveTo>
                  <a:pt x="2069249" y="0"/>
                </a:moveTo>
                <a:lnTo>
                  <a:pt x="99910" y="0"/>
                </a:lnTo>
                <a:lnTo>
                  <a:pt x="61020" y="7851"/>
                </a:lnTo>
                <a:lnTo>
                  <a:pt x="29262" y="29262"/>
                </a:lnTo>
                <a:lnTo>
                  <a:pt x="7851" y="61020"/>
                </a:lnTo>
                <a:lnTo>
                  <a:pt x="0" y="99910"/>
                </a:lnTo>
                <a:lnTo>
                  <a:pt x="0" y="499529"/>
                </a:lnTo>
                <a:lnTo>
                  <a:pt x="7851" y="538419"/>
                </a:lnTo>
                <a:lnTo>
                  <a:pt x="29262" y="570177"/>
                </a:lnTo>
                <a:lnTo>
                  <a:pt x="61020" y="591588"/>
                </a:lnTo>
                <a:lnTo>
                  <a:pt x="99910" y="599440"/>
                </a:lnTo>
                <a:lnTo>
                  <a:pt x="2069249" y="599440"/>
                </a:lnTo>
                <a:lnTo>
                  <a:pt x="2108139" y="591588"/>
                </a:lnTo>
                <a:lnTo>
                  <a:pt x="2139897" y="570177"/>
                </a:lnTo>
                <a:lnTo>
                  <a:pt x="2161308" y="538419"/>
                </a:lnTo>
                <a:lnTo>
                  <a:pt x="2169160" y="499529"/>
                </a:lnTo>
                <a:lnTo>
                  <a:pt x="2169160" y="99910"/>
                </a:lnTo>
                <a:lnTo>
                  <a:pt x="2161308" y="61020"/>
                </a:lnTo>
                <a:lnTo>
                  <a:pt x="2139897" y="29262"/>
                </a:lnTo>
                <a:lnTo>
                  <a:pt x="2108139" y="7851"/>
                </a:lnTo>
                <a:lnTo>
                  <a:pt x="2069249" y="0"/>
                </a:lnTo>
                <a:close/>
              </a:path>
            </a:pathLst>
          </a:custGeom>
          <a:solidFill>
            <a:srgbClr val="A8D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98220" y="4508924"/>
            <a:ext cx="90931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ndarray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6640" y="4335783"/>
            <a:ext cx="4338320" cy="721360"/>
            <a:chOff x="9946640" y="4335783"/>
            <a:chExt cx="4338320" cy="721360"/>
          </a:xfrm>
        </p:grpSpPr>
        <p:sp>
          <p:nvSpPr>
            <p:cNvPr id="7" name="object 7"/>
            <p:cNvSpPr/>
            <p:nvPr/>
          </p:nvSpPr>
          <p:spPr>
            <a:xfrm>
              <a:off x="9952990" y="4342133"/>
              <a:ext cx="4325620" cy="708660"/>
            </a:xfrm>
            <a:custGeom>
              <a:avLst/>
              <a:gdLst/>
              <a:ahLst/>
              <a:cxnLst/>
              <a:rect l="l" t="t" r="r" b="b"/>
              <a:pathLst>
                <a:path w="4325619" h="708660">
                  <a:moveTo>
                    <a:pt x="4207510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37"/>
                  </a:lnTo>
                  <a:lnTo>
                    <a:pt x="9282" y="636517"/>
                  </a:lnTo>
                  <a:lnTo>
                    <a:pt x="34594" y="674063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4207510" y="708660"/>
                  </a:lnTo>
                  <a:lnTo>
                    <a:pt x="4253482" y="699377"/>
                  </a:lnTo>
                  <a:lnTo>
                    <a:pt x="4291025" y="674063"/>
                  </a:lnTo>
                  <a:lnTo>
                    <a:pt x="4316337" y="636517"/>
                  </a:lnTo>
                  <a:lnTo>
                    <a:pt x="4325620" y="590537"/>
                  </a:lnTo>
                  <a:lnTo>
                    <a:pt x="4325620" y="118110"/>
                  </a:lnTo>
                  <a:lnTo>
                    <a:pt x="4316337" y="72137"/>
                  </a:lnTo>
                  <a:lnTo>
                    <a:pt x="4291025" y="34594"/>
                  </a:lnTo>
                  <a:lnTo>
                    <a:pt x="4253482" y="9282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2990" y="4342133"/>
              <a:ext cx="4325620" cy="708660"/>
            </a:xfrm>
            <a:custGeom>
              <a:avLst/>
              <a:gdLst/>
              <a:ahLst/>
              <a:cxnLst/>
              <a:rect l="l" t="t" r="r" b="b"/>
              <a:pathLst>
                <a:path w="4325619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4207510" y="0"/>
                  </a:lnTo>
                  <a:lnTo>
                    <a:pt x="4253482" y="9282"/>
                  </a:lnTo>
                  <a:lnTo>
                    <a:pt x="4291025" y="34594"/>
                  </a:lnTo>
                  <a:lnTo>
                    <a:pt x="4316337" y="72137"/>
                  </a:lnTo>
                  <a:lnTo>
                    <a:pt x="4325620" y="118110"/>
                  </a:lnTo>
                  <a:lnTo>
                    <a:pt x="4325620" y="590537"/>
                  </a:lnTo>
                  <a:lnTo>
                    <a:pt x="4316337" y="636517"/>
                  </a:lnTo>
                  <a:lnTo>
                    <a:pt x="4291025" y="674063"/>
                  </a:lnTo>
                  <a:lnTo>
                    <a:pt x="4253482" y="699377"/>
                  </a:lnTo>
                  <a:lnTo>
                    <a:pt x="4207510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3"/>
                  </a:lnTo>
                  <a:lnTo>
                    <a:pt x="9282" y="636517"/>
                  </a:lnTo>
                  <a:lnTo>
                    <a:pt x="0" y="590537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332474" y="4499584"/>
            <a:ext cx="3564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Mathematical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95155" y="2852423"/>
            <a:ext cx="4789805" cy="1861185"/>
            <a:chOff x="9495155" y="2852423"/>
            <a:chExt cx="4789805" cy="1861185"/>
          </a:xfrm>
        </p:grpSpPr>
        <p:sp>
          <p:nvSpPr>
            <p:cNvPr id="11" name="object 11"/>
            <p:cNvSpPr/>
            <p:nvPr/>
          </p:nvSpPr>
          <p:spPr>
            <a:xfrm>
              <a:off x="9504680" y="470407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720" y="0"/>
                  </a:lnTo>
                </a:path>
              </a:pathLst>
            </a:custGeom>
            <a:ln w="19050">
              <a:solidFill>
                <a:srgbClr val="F09E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52990" y="2858773"/>
              <a:ext cx="4325620" cy="708660"/>
            </a:xfrm>
            <a:custGeom>
              <a:avLst/>
              <a:gdLst/>
              <a:ahLst/>
              <a:cxnLst/>
              <a:rect l="l" t="t" r="r" b="b"/>
              <a:pathLst>
                <a:path w="4325619" h="708660">
                  <a:moveTo>
                    <a:pt x="4207510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37"/>
                  </a:lnTo>
                  <a:lnTo>
                    <a:pt x="9282" y="636517"/>
                  </a:lnTo>
                  <a:lnTo>
                    <a:pt x="34594" y="674063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4207510" y="708660"/>
                  </a:lnTo>
                  <a:lnTo>
                    <a:pt x="4253482" y="699377"/>
                  </a:lnTo>
                  <a:lnTo>
                    <a:pt x="4291025" y="674063"/>
                  </a:lnTo>
                  <a:lnTo>
                    <a:pt x="4316337" y="636517"/>
                  </a:lnTo>
                  <a:lnTo>
                    <a:pt x="4325620" y="590537"/>
                  </a:lnTo>
                  <a:lnTo>
                    <a:pt x="4325620" y="118110"/>
                  </a:lnTo>
                  <a:lnTo>
                    <a:pt x="4316337" y="72137"/>
                  </a:lnTo>
                  <a:lnTo>
                    <a:pt x="4291025" y="34594"/>
                  </a:lnTo>
                  <a:lnTo>
                    <a:pt x="4253482" y="9282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52990" y="2858773"/>
              <a:ext cx="4325620" cy="708660"/>
            </a:xfrm>
            <a:custGeom>
              <a:avLst/>
              <a:gdLst/>
              <a:ahLst/>
              <a:cxnLst/>
              <a:rect l="l" t="t" r="r" b="b"/>
              <a:pathLst>
                <a:path w="4325619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4207510" y="0"/>
                  </a:lnTo>
                  <a:lnTo>
                    <a:pt x="4253482" y="9282"/>
                  </a:lnTo>
                  <a:lnTo>
                    <a:pt x="4291025" y="34594"/>
                  </a:lnTo>
                  <a:lnTo>
                    <a:pt x="4316337" y="72137"/>
                  </a:lnTo>
                  <a:lnTo>
                    <a:pt x="4325620" y="118110"/>
                  </a:lnTo>
                  <a:lnTo>
                    <a:pt x="4325620" y="590537"/>
                  </a:lnTo>
                  <a:lnTo>
                    <a:pt x="4316337" y="636517"/>
                  </a:lnTo>
                  <a:lnTo>
                    <a:pt x="4291025" y="674063"/>
                  </a:lnTo>
                  <a:lnTo>
                    <a:pt x="4253482" y="699377"/>
                  </a:lnTo>
                  <a:lnTo>
                    <a:pt x="4207510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3"/>
                  </a:lnTo>
                  <a:lnTo>
                    <a:pt x="9282" y="636517"/>
                  </a:lnTo>
                  <a:lnTo>
                    <a:pt x="0" y="590537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104602" y="3016839"/>
            <a:ext cx="2019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Multidimensional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27794" y="3203576"/>
            <a:ext cx="5257165" cy="3562985"/>
            <a:chOff x="9027794" y="3203576"/>
            <a:chExt cx="5257165" cy="3562985"/>
          </a:xfrm>
        </p:grpSpPr>
        <p:sp>
          <p:nvSpPr>
            <p:cNvPr id="16" name="object 16"/>
            <p:cNvSpPr/>
            <p:nvPr/>
          </p:nvSpPr>
          <p:spPr>
            <a:xfrm>
              <a:off x="9037319" y="3213101"/>
              <a:ext cx="913765" cy="1492250"/>
            </a:xfrm>
            <a:custGeom>
              <a:avLst/>
              <a:gdLst/>
              <a:ahLst/>
              <a:cxnLst/>
              <a:rect l="l" t="t" r="r" b="b"/>
              <a:pathLst>
                <a:path w="913765" h="1492250">
                  <a:moveTo>
                    <a:pt x="0" y="1492199"/>
                  </a:moveTo>
                  <a:lnTo>
                    <a:pt x="456755" y="1492199"/>
                  </a:lnTo>
                  <a:lnTo>
                    <a:pt x="456755" y="0"/>
                  </a:lnTo>
                  <a:lnTo>
                    <a:pt x="913498" y="0"/>
                  </a:lnTo>
                </a:path>
              </a:pathLst>
            </a:custGeom>
            <a:ln w="19050">
              <a:solidFill>
                <a:srgbClr val="F09E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52989" y="6049015"/>
              <a:ext cx="4325620" cy="711200"/>
            </a:xfrm>
            <a:custGeom>
              <a:avLst/>
              <a:gdLst/>
              <a:ahLst/>
              <a:cxnLst/>
              <a:rect l="l" t="t" r="r" b="b"/>
              <a:pathLst>
                <a:path w="4325619" h="711200">
                  <a:moveTo>
                    <a:pt x="4207090" y="0"/>
                  </a:moveTo>
                  <a:lnTo>
                    <a:pt x="118529" y="0"/>
                  </a:lnTo>
                  <a:lnTo>
                    <a:pt x="72394" y="9313"/>
                  </a:lnTo>
                  <a:lnTo>
                    <a:pt x="34718" y="34713"/>
                  </a:lnTo>
                  <a:lnTo>
                    <a:pt x="9315" y="72389"/>
                  </a:lnTo>
                  <a:lnTo>
                    <a:pt x="0" y="118529"/>
                  </a:lnTo>
                  <a:lnTo>
                    <a:pt x="0" y="592658"/>
                  </a:lnTo>
                  <a:lnTo>
                    <a:pt x="9315" y="638799"/>
                  </a:lnTo>
                  <a:lnTo>
                    <a:pt x="34718" y="676479"/>
                  </a:lnTo>
                  <a:lnTo>
                    <a:pt x="72394" y="701884"/>
                  </a:lnTo>
                  <a:lnTo>
                    <a:pt x="118529" y="711200"/>
                  </a:lnTo>
                  <a:lnTo>
                    <a:pt x="4207090" y="711200"/>
                  </a:lnTo>
                  <a:lnTo>
                    <a:pt x="4253225" y="701884"/>
                  </a:lnTo>
                  <a:lnTo>
                    <a:pt x="4290901" y="676479"/>
                  </a:lnTo>
                  <a:lnTo>
                    <a:pt x="4316304" y="638799"/>
                  </a:lnTo>
                  <a:lnTo>
                    <a:pt x="4325620" y="592658"/>
                  </a:lnTo>
                  <a:lnTo>
                    <a:pt x="4325620" y="118529"/>
                  </a:lnTo>
                  <a:lnTo>
                    <a:pt x="4316304" y="72389"/>
                  </a:lnTo>
                  <a:lnTo>
                    <a:pt x="4290901" y="34713"/>
                  </a:lnTo>
                  <a:lnTo>
                    <a:pt x="4253225" y="9313"/>
                  </a:lnTo>
                  <a:lnTo>
                    <a:pt x="4207090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52989" y="6049015"/>
              <a:ext cx="4325620" cy="711200"/>
            </a:xfrm>
            <a:custGeom>
              <a:avLst/>
              <a:gdLst/>
              <a:ahLst/>
              <a:cxnLst/>
              <a:rect l="l" t="t" r="r" b="b"/>
              <a:pathLst>
                <a:path w="4325619" h="711200">
                  <a:moveTo>
                    <a:pt x="0" y="118529"/>
                  </a:moveTo>
                  <a:lnTo>
                    <a:pt x="9315" y="72389"/>
                  </a:lnTo>
                  <a:lnTo>
                    <a:pt x="34718" y="34713"/>
                  </a:lnTo>
                  <a:lnTo>
                    <a:pt x="72394" y="9313"/>
                  </a:lnTo>
                  <a:lnTo>
                    <a:pt x="118529" y="0"/>
                  </a:lnTo>
                  <a:lnTo>
                    <a:pt x="4207090" y="0"/>
                  </a:lnTo>
                  <a:lnTo>
                    <a:pt x="4253225" y="9313"/>
                  </a:lnTo>
                  <a:lnTo>
                    <a:pt x="4290901" y="34713"/>
                  </a:lnTo>
                  <a:lnTo>
                    <a:pt x="4316304" y="72389"/>
                  </a:lnTo>
                  <a:lnTo>
                    <a:pt x="4325620" y="118529"/>
                  </a:lnTo>
                  <a:lnTo>
                    <a:pt x="4325620" y="592658"/>
                  </a:lnTo>
                  <a:lnTo>
                    <a:pt x="4316304" y="638799"/>
                  </a:lnTo>
                  <a:lnTo>
                    <a:pt x="4290901" y="676479"/>
                  </a:lnTo>
                  <a:lnTo>
                    <a:pt x="4253225" y="701884"/>
                  </a:lnTo>
                  <a:lnTo>
                    <a:pt x="4207090" y="711200"/>
                  </a:lnTo>
                  <a:lnTo>
                    <a:pt x="118529" y="711200"/>
                  </a:lnTo>
                  <a:lnTo>
                    <a:pt x="72394" y="701884"/>
                  </a:lnTo>
                  <a:lnTo>
                    <a:pt x="34718" y="676479"/>
                  </a:lnTo>
                  <a:lnTo>
                    <a:pt x="9315" y="638799"/>
                  </a:lnTo>
                  <a:lnTo>
                    <a:pt x="0" y="592658"/>
                  </a:lnTo>
                  <a:lnTo>
                    <a:pt x="0" y="118529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122384" y="6208170"/>
            <a:ext cx="1984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Fast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efficient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37319" y="4704079"/>
            <a:ext cx="913765" cy="1699260"/>
          </a:xfrm>
          <a:custGeom>
            <a:avLst/>
            <a:gdLst/>
            <a:ahLst/>
            <a:cxnLst/>
            <a:rect l="l" t="t" r="r" b="b"/>
            <a:pathLst>
              <a:path w="913765" h="1699260">
                <a:moveTo>
                  <a:pt x="0" y="0"/>
                </a:moveTo>
                <a:lnTo>
                  <a:pt x="456755" y="0"/>
                </a:lnTo>
                <a:lnTo>
                  <a:pt x="456755" y="1699247"/>
                </a:lnTo>
                <a:lnTo>
                  <a:pt x="913511" y="1699247"/>
                </a:lnTo>
              </a:path>
            </a:pathLst>
          </a:custGeom>
          <a:ln w="19050">
            <a:solidFill>
              <a:srgbClr val="F09E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633220" y="4267201"/>
            <a:ext cx="4340860" cy="721360"/>
            <a:chOff x="1633220" y="4267201"/>
            <a:chExt cx="4340860" cy="721360"/>
          </a:xfrm>
        </p:grpSpPr>
        <p:sp>
          <p:nvSpPr>
            <p:cNvPr id="22" name="object 22"/>
            <p:cNvSpPr/>
            <p:nvPr/>
          </p:nvSpPr>
          <p:spPr>
            <a:xfrm>
              <a:off x="1639570" y="4273551"/>
              <a:ext cx="4328160" cy="708660"/>
            </a:xfrm>
            <a:custGeom>
              <a:avLst/>
              <a:gdLst/>
              <a:ahLst/>
              <a:cxnLst/>
              <a:rect l="l" t="t" r="r" b="b"/>
              <a:pathLst>
                <a:path w="4328160" h="708660">
                  <a:moveTo>
                    <a:pt x="4210050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4210050" y="708660"/>
                  </a:lnTo>
                  <a:lnTo>
                    <a:pt x="4256022" y="699377"/>
                  </a:lnTo>
                  <a:lnTo>
                    <a:pt x="4293565" y="674065"/>
                  </a:lnTo>
                  <a:lnTo>
                    <a:pt x="4318877" y="636522"/>
                  </a:lnTo>
                  <a:lnTo>
                    <a:pt x="4328160" y="590550"/>
                  </a:lnTo>
                  <a:lnTo>
                    <a:pt x="4328160" y="118110"/>
                  </a:lnTo>
                  <a:lnTo>
                    <a:pt x="4318877" y="72137"/>
                  </a:lnTo>
                  <a:lnTo>
                    <a:pt x="4293565" y="34594"/>
                  </a:lnTo>
                  <a:lnTo>
                    <a:pt x="4256022" y="9282"/>
                  </a:lnTo>
                  <a:lnTo>
                    <a:pt x="4210050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9570" y="4273551"/>
              <a:ext cx="4328160" cy="708660"/>
            </a:xfrm>
            <a:custGeom>
              <a:avLst/>
              <a:gdLst/>
              <a:ahLst/>
              <a:cxnLst/>
              <a:rect l="l" t="t" r="r" b="b"/>
              <a:pathLst>
                <a:path w="432816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4210050" y="0"/>
                  </a:lnTo>
                  <a:lnTo>
                    <a:pt x="4256022" y="9282"/>
                  </a:lnTo>
                  <a:lnTo>
                    <a:pt x="4293565" y="34594"/>
                  </a:lnTo>
                  <a:lnTo>
                    <a:pt x="4318877" y="72137"/>
                  </a:lnTo>
                  <a:lnTo>
                    <a:pt x="4328160" y="118110"/>
                  </a:lnTo>
                  <a:lnTo>
                    <a:pt x="4328160" y="590550"/>
                  </a:lnTo>
                  <a:lnTo>
                    <a:pt x="4318877" y="636522"/>
                  </a:lnTo>
                  <a:lnTo>
                    <a:pt x="4293565" y="674065"/>
                  </a:lnTo>
                  <a:lnTo>
                    <a:pt x="4256022" y="699377"/>
                  </a:lnTo>
                  <a:lnTo>
                    <a:pt x="4210050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80832" y="4431004"/>
            <a:ext cx="2440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Add,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remove,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33220" y="4694554"/>
            <a:ext cx="4798060" cy="2003425"/>
            <a:chOff x="1633220" y="4694554"/>
            <a:chExt cx="4798060" cy="2003425"/>
          </a:xfrm>
        </p:grpSpPr>
        <p:sp>
          <p:nvSpPr>
            <p:cNvPr id="26" name="object 26"/>
            <p:cNvSpPr/>
            <p:nvPr/>
          </p:nvSpPr>
          <p:spPr>
            <a:xfrm>
              <a:off x="5966458" y="4704079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5">
                  <a:moveTo>
                    <a:pt x="45499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09E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9570" y="5980424"/>
              <a:ext cx="4328160" cy="711200"/>
            </a:xfrm>
            <a:custGeom>
              <a:avLst/>
              <a:gdLst/>
              <a:ahLst/>
              <a:cxnLst/>
              <a:rect l="l" t="t" r="r" b="b"/>
              <a:pathLst>
                <a:path w="4328160" h="711200">
                  <a:moveTo>
                    <a:pt x="4209618" y="0"/>
                  </a:moveTo>
                  <a:lnTo>
                    <a:pt x="118541" y="0"/>
                  </a:lnTo>
                  <a:lnTo>
                    <a:pt x="72400" y="9315"/>
                  </a:lnTo>
                  <a:lnTo>
                    <a:pt x="34720" y="34720"/>
                  </a:lnTo>
                  <a:lnTo>
                    <a:pt x="9315" y="72400"/>
                  </a:lnTo>
                  <a:lnTo>
                    <a:pt x="0" y="118541"/>
                  </a:lnTo>
                  <a:lnTo>
                    <a:pt x="0" y="592670"/>
                  </a:lnTo>
                  <a:lnTo>
                    <a:pt x="9315" y="638810"/>
                  </a:lnTo>
                  <a:lnTo>
                    <a:pt x="34720" y="676486"/>
                  </a:lnTo>
                  <a:lnTo>
                    <a:pt x="72400" y="701886"/>
                  </a:lnTo>
                  <a:lnTo>
                    <a:pt x="118541" y="711200"/>
                  </a:lnTo>
                  <a:lnTo>
                    <a:pt x="4209618" y="711200"/>
                  </a:lnTo>
                  <a:lnTo>
                    <a:pt x="4255759" y="701886"/>
                  </a:lnTo>
                  <a:lnTo>
                    <a:pt x="4293439" y="676486"/>
                  </a:lnTo>
                  <a:lnTo>
                    <a:pt x="4318844" y="638810"/>
                  </a:lnTo>
                  <a:lnTo>
                    <a:pt x="4328160" y="592670"/>
                  </a:lnTo>
                  <a:lnTo>
                    <a:pt x="4328160" y="118541"/>
                  </a:lnTo>
                  <a:lnTo>
                    <a:pt x="4318844" y="72400"/>
                  </a:lnTo>
                  <a:lnTo>
                    <a:pt x="4293439" y="34720"/>
                  </a:lnTo>
                  <a:lnTo>
                    <a:pt x="4255759" y="9315"/>
                  </a:lnTo>
                  <a:lnTo>
                    <a:pt x="4209618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39570" y="5980424"/>
              <a:ext cx="4328160" cy="711200"/>
            </a:xfrm>
            <a:custGeom>
              <a:avLst/>
              <a:gdLst/>
              <a:ahLst/>
              <a:cxnLst/>
              <a:rect l="l" t="t" r="r" b="b"/>
              <a:pathLst>
                <a:path w="4328160" h="711200">
                  <a:moveTo>
                    <a:pt x="0" y="118541"/>
                  </a:moveTo>
                  <a:lnTo>
                    <a:pt x="9315" y="72400"/>
                  </a:lnTo>
                  <a:lnTo>
                    <a:pt x="34720" y="34720"/>
                  </a:lnTo>
                  <a:lnTo>
                    <a:pt x="72400" y="9315"/>
                  </a:lnTo>
                  <a:lnTo>
                    <a:pt x="118541" y="0"/>
                  </a:lnTo>
                  <a:lnTo>
                    <a:pt x="4209618" y="0"/>
                  </a:lnTo>
                  <a:lnTo>
                    <a:pt x="4255759" y="9315"/>
                  </a:lnTo>
                  <a:lnTo>
                    <a:pt x="4293439" y="34720"/>
                  </a:lnTo>
                  <a:lnTo>
                    <a:pt x="4318844" y="72400"/>
                  </a:lnTo>
                  <a:lnTo>
                    <a:pt x="4328160" y="118541"/>
                  </a:lnTo>
                  <a:lnTo>
                    <a:pt x="4328160" y="592670"/>
                  </a:lnTo>
                  <a:lnTo>
                    <a:pt x="4318844" y="638810"/>
                  </a:lnTo>
                  <a:lnTo>
                    <a:pt x="4293439" y="676486"/>
                  </a:lnTo>
                  <a:lnTo>
                    <a:pt x="4255759" y="701886"/>
                  </a:lnTo>
                  <a:lnTo>
                    <a:pt x="4209618" y="711200"/>
                  </a:lnTo>
                  <a:lnTo>
                    <a:pt x="118541" y="711200"/>
                  </a:lnTo>
                  <a:lnTo>
                    <a:pt x="72400" y="701886"/>
                  </a:lnTo>
                  <a:lnTo>
                    <a:pt x="34720" y="676486"/>
                  </a:lnTo>
                  <a:lnTo>
                    <a:pt x="9315" y="638810"/>
                  </a:lnTo>
                  <a:lnTo>
                    <a:pt x="0" y="592670"/>
                  </a:lnTo>
                  <a:lnTo>
                    <a:pt x="0" y="118541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37932" y="6139590"/>
            <a:ext cx="31286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(homogeneous)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33220" y="2783842"/>
            <a:ext cx="5246370" cy="3561079"/>
            <a:chOff x="1633220" y="2783842"/>
            <a:chExt cx="5246370" cy="3561079"/>
          </a:xfrm>
        </p:grpSpPr>
        <p:sp>
          <p:nvSpPr>
            <p:cNvPr id="31" name="object 31"/>
            <p:cNvSpPr/>
            <p:nvPr/>
          </p:nvSpPr>
          <p:spPr>
            <a:xfrm>
              <a:off x="5966454" y="4704079"/>
              <a:ext cx="903605" cy="1631314"/>
            </a:xfrm>
            <a:custGeom>
              <a:avLst/>
              <a:gdLst/>
              <a:ahLst/>
              <a:cxnLst/>
              <a:rect l="l" t="t" r="r" b="b"/>
              <a:pathLst>
                <a:path w="903604" h="1631314">
                  <a:moveTo>
                    <a:pt x="903604" y="0"/>
                  </a:moveTo>
                  <a:lnTo>
                    <a:pt x="451802" y="0"/>
                  </a:lnTo>
                  <a:lnTo>
                    <a:pt x="451802" y="1630794"/>
                  </a:lnTo>
                  <a:lnTo>
                    <a:pt x="0" y="1630794"/>
                  </a:lnTo>
                </a:path>
              </a:pathLst>
            </a:custGeom>
            <a:ln w="19049">
              <a:solidFill>
                <a:srgbClr val="F09E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9570" y="2790191"/>
              <a:ext cx="4328160" cy="708660"/>
            </a:xfrm>
            <a:custGeom>
              <a:avLst/>
              <a:gdLst/>
              <a:ahLst/>
              <a:cxnLst/>
              <a:rect l="l" t="t" r="r" b="b"/>
              <a:pathLst>
                <a:path w="4328160" h="708660">
                  <a:moveTo>
                    <a:pt x="4210050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4210050" y="708660"/>
                  </a:lnTo>
                  <a:lnTo>
                    <a:pt x="4256022" y="699377"/>
                  </a:lnTo>
                  <a:lnTo>
                    <a:pt x="4293565" y="674065"/>
                  </a:lnTo>
                  <a:lnTo>
                    <a:pt x="4318877" y="636522"/>
                  </a:lnTo>
                  <a:lnTo>
                    <a:pt x="4328160" y="590550"/>
                  </a:lnTo>
                  <a:lnTo>
                    <a:pt x="4328160" y="118110"/>
                  </a:lnTo>
                  <a:lnTo>
                    <a:pt x="4318877" y="72137"/>
                  </a:lnTo>
                  <a:lnTo>
                    <a:pt x="4293565" y="34594"/>
                  </a:lnTo>
                  <a:lnTo>
                    <a:pt x="4256022" y="9282"/>
                  </a:lnTo>
                  <a:lnTo>
                    <a:pt x="4210050" y="0"/>
                  </a:lnTo>
                  <a:close/>
                </a:path>
              </a:pathLst>
            </a:custGeom>
            <a:solidFill>
              <a:srgbClr val="C7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570" y="2790192"/>
              <a:ext cx="4328160" cy="708660"/>
            </a:xfrm>
            <a:custGeom>
              <a:avLst/>
              <a:gdLst/>
              <a:ahLst/>
              <a:cxnLst/>
              <a:rect l="l" t="t" r="r" b="b"/>
              <a:pathLst>
                <a:path w="432816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4210050" y="0"/>
                  </a:lnTo>
                  <a:lnTo>
                    <a:pt x="4256022" y="9282"/>
                  </a:lnTo>
                  <a:lnTo>
                    <a:pt x="4293565" y="34594"/>
                  </a:lnTo>
                  <a:lnTo>
                    <a:pt x="4318877" y="72137"/>
                  </a:lnTo>
                  <a:lnTo>
                    <a:pt x="4328160" y="118110"/>
                  </a:lnTo>
                  <a:lnTo>
                    <a:pt x="4328160" y="590550"/>
                  </a:lnTo>
                  <a:lnTo>
                    <a:pt x="4318877" y="636522"/>
                  </a:lnTo>
                  <a:lnTo>
                    <a:pt x="4293565" y="674065"/>
                  </a:lnTo>
                  <a:lnTo>
                    <a:pt x="4256022" y="699377"/>
                  </a:lnTo>
                  <a:lnTo>
                    <a:pt x="4210050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C7E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82401" y="2948259"/>
            <a:ext cx="22396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Collection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66454" y="3144518"/>
            <a:ext cx="903605" cy="1560830"/>
          </a:xfrm>
          <a:custGeom>
            <a:avLst/>
            <a:gdLst/>
            <a:ahLst/>
            <a:cxnLst/>
            <a:rect l="l" t="t" r="r" b="b"/>
            <a:pathLst>
              <a:path w="903604" h="1560829">
                <a:moveTo>
                  <a:pt x="903604" y="1560601"/>
                </a:moveTo>
                <a:lnTo>
                  <a:pt x="451802" y="1560601"/>
                </a:lnTo>
                <a:lnTo>
                  <a:pt x="451802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09E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9053" y="305275"/>
            <a:ext cx="3049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solidFill>
                  <a:srgbClr val="3E3E3E"/>
                </a:solidFill>
                <a:latin typeface="Arial"/>
                <a:cs typeface="Arial"/>
              </a:rPr>
              <a:t>Purpose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3E3E3E"/>
                </a:solidFill>
                <a:latin typeface="Arial"/>
                <a:cs typeface="Arial"/>
              </a:rPr>
              <a:t>ndarray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" y="1915159"/>
            <a:ext cx="2286000" cy="2286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8074" y="4494780"/>
            <a:ext cx="1018540" cy="936625"/>
            <a:chOff x="1718074" y="4494780"/>
            <a:chExt cx="1018540" cy="936625"/>
          </a:xfrm>
        </p:grpSpPr>
        <p:sp>
          <p:nvSpPr>
            <p:cNvPr id="5" name="object 5"/>
            <p:cNvSpPr/>
            <p:nvPr/>
          </p:nvSpPr>
          <p:spPr>
            <a:xfrm>
              <a:off x="1724424" y="4501130"/>
              <a:ext cx="948690" cy="893444"/>
            </a:xfrm>
            <a:custGeom>
              <a:avLst/>
              <a:gdLst/>
              <a:ahLst/>
              <a:cxnLst/>
              <a:rect l="l" t="t" r="r" b="b"/>
              <a:pathLst>
                <a:path w="948689" h="893445">
                  <a:moveTo>
                    <a:pt x="29643" y="0"/>
                  </a:moveTo>
                  <a:lnTo>
                    <a:pt x="16220" y="31028"/>
                  </a:lnTo>
                  <a:lnTo>
                    <a:pt x="6869" y="63381"/>
                  </a:lnTo>
                  <a:lnTo>
                    <a:pt x="1494" y="96912"/>
                  </a:lnTo>
                  <a:lnTo>
                    <a:pt x="0" y="131472"/>
                  </a:lnTo>
                  <a:lnTo>
                    <a:pt x="2288" y="166915"/>
                  </a:lnTo>
                  <a:lnTo>
                    <a:pt x="17833" y="239861"/>
                  </a:lnTo>
                  <a:lnTo>
                    <a:pt x="30896" y="277068"/>
                  </a:lnTo>
                  <a:lnTo>
                    <a:pt x="47358" y="314569"/>
                  </a:lnTo>
                  <a:lnTo>
                    <a:pt x="67123" y="352216"/>
                  </a:lnTo>
                  <a:lnTo>
                    <a:pt x="90095" y="389863"/>
                  </a:lnTo>
                  <a:lnTo>
                    <a:pt x="116178" y="427360"/>
                  </a:lnTo>
                  <a:lnTo>
                    <a:pt x="145275" y="464562"/>
                  </a:lnTo>
                  <a:lnTo>
                    <a:pt x="177290" y="501321"/>
                  </a:lnTo>
                  <a:lnTo>
                    <a:pt x="212128" y="537490"/>
                  </a:lnTo>
                  <a:lnTo>
                    <a:pt x="249692" y="572921"/>
                  </a:lnTo>
                  <a:lnTo>
                    <a:pt x="289885" y="607468"/>
                  </a:lnTo>
                  <a:lnTo>
                    <a:pt x="332613" y="640982"/>
                  </a:lnTo>
                  <a:lnTo>
                    <a:pt x="377778" y="673317"/>
                  </a:lnTo>
                  <a:lnTo>
                    <a:pt x="425284" y="704325"/>
                  </a:lnTo>
                  <a:lnTo>
                    <a:pt x="475036" y="733858"/>
                  </a:lnTo>
                  <a:lnTo>
                    <a:pt x="526937" y="761771"/>
                  </a:lnTo>
                  <a:lnTo>
                    <a:pt x="573288" y="784370"/>
                  </a:lnTo>
                  <a:lnTo>
                    <a:pt x="620109" y="805066"/>
                  </a:lnTo>
                  <a:lnTo>
                    <a:pt x="667248" y="823815"/>
                  </a:lnTo>
                  <a:lnTo>
                    <a:pt x="714556" y="840575"/>
                  </a:lnTo>
                  <a:lnTo>
                    <a:pt x="761883" y="855304"/>
                  </a:lnTo>
                  <a:lnTo>
                    <a:pt x="809078" y="867960"/>
                  </a:lnTo>
                  <a:lnTo>
                    <a:pt x="855992" y="878500"/>
                  </a:lnTo>
                  <a:lnTo>
                    <a:pt x="902474" y="886882"/>
                  </a:lnTo>
                  <a:lnTo>
                    <a:pt x="948374" y="893063"/>
                  </a:lnTo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7627" y="5355267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5854" y="0"/>
                  </a:moveTo>
                  <a:lnTo>
                    <a:pt x="0" y="75971"/>
                  </a:lnTo>
                  <a:lnTo>
                    <a:pt x="78905" y="43840"/>
                  </a:lnTo>
                  <a:lnTo>
                    <a:pt x="58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1586" y="4006072"/>
            <a:ext cx="2059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Question/Problem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4354" y="4763745"/>
            <a:ext cx="616585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35" algn="ctr">
              <a:lnSpc>
                <a:spcPts val="231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Sharing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57463" y="2392680"/>
            <a:ext cx="5546090" cy="4897120"/>
            <a:chOff x="5157463" y="2392680"/>
            <a:chExt cx="5546090" cy="4897120"/>
          </a:xfrm>
        </p:grpSpPr>
        <p:sp>
          <p:nvSpPr>
            <p:cNvPr id="10" name="object 10"/>
            <p:cNvSpPr/>
            <p:nvPr/>
          </p:nvSpPr>
          <p:spPr>
            <a:xfrm>
              <a:off x="5163813" y="3045962"/>
              <a:ext cx="2133600" cy="1814830"/>
            </a:xfrm>
            <a:custGeom>
              <a:avLst/>
              <a:gdLst/>
              <a:ahLst/>
              <a:cxnLst/>
              <a:rect l="l" t="t" r="r" b="b"/>
              <a:pathLst>
                <a:path w="2133600" h="1814829">
                  <a:moveTo>
                    <a:pt x="2133409" y="0"/>
                  </a:moveTo>
                  <a:lnTo>
                    <a:pt x="0" y="1814728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62868" y="3004814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4" h="78739">
                  <a:moveTo>
                    <a:pt x="82727" y="0"/>
                  </a:moveTo>
                  <a:lnTo>
                    <a:pt x="0" y="20358"/>
                  </a:lnTo>
                  <a:lnTo>
                    <a:pt x="49364" y="78397"/>
                  </a:lnTo>
                  <a:lnTo>
                    <a:pt x="827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6839" y="5199085"/>
              <a:ext cx="2084070" cy="242570"/>
            </a:xfrm>
            <a:custGeom>
              <a:avLst/>
              <a:gdLst/>
              <a:ahLst/>
              <a:cxnLst/>
              <a:rect l="l" t="t" r="r" b="b"/>
              <a:pathLst>
                <a:path w="2084070" h="242570">
                  <a:moveTo>
                    <a:pt x="2083777" y="0"/>
                  </a:moveTo>
                  <a:lnTo>
                    <a:pt x="0" y="241985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3606" y="5162699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5" h="76200">
                  <a:moveTo>
                    <a:pt x="0" y="0"/>
                  </a:moveTo>
                  <a:lnTo>
                    <a:pt x="8788" y="75691"/>
                  </a:lnTo>
                  <a:lnTo>
                    <a:pt x="80086" y="29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6526" y="6146806"/>
              <a:ext cx="2113280" cy="1113790"/>
            </a:xfrm>
            <a:custGeom>
              <a:avLst/>
              <a:gdLst/>
              <a:ahLst/>
              <a:cxnLst/>
              <a:rect l="l" t="t" r="r" b="b"/>
              <a:pathLst>
                <a:path w="2113279" h="1113790">
                  <a:moveTo>
                    <a:pt x="2112683" y="111319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0208" y="7220374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5521" y="0"/>
                  </a:moveTo>
                  <a:lnTo>
                    <a:pt x="0" y="67411"/>
                  </a:lnTo>
                  <a:lnTo>
                    <a:pt x="85178" y="69227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5821" y="2392680"/>
              <a:ext cx="967726" cy="11633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011521" y="1168247"/>
            <a:ext cx="1160907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ndarray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is used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primary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container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exchange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data between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algorithms.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757364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1119" y="4610100"/>
            <a:ext cx="965199" cy="11658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25987" y="5833447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5821" y="6685280"/>
            <a:ext cx="967726" cy="116585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572499" y="7911081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1780" y="1859914"/>
            <a:ext cx="9255760" cy="6440170"/>
            <a:chOff x="2811780" y="1859914"/>
            <a:chExt cx="9255760" cy="6440170"/>
          </a:xfrm>
        </p:grpSpPr>
        <p:sp>
          <p:nvSpPr>
            <p:cNvPr id="23" name="object 23"/>
            <p:cNvSpPr/>
            <p:nvPr/>
          </p:nvSpPr>
          <p:spPr>
            <a:xfrm>
              <a:off x="8700186" y="3601907"/>
              <a:ext cx="1475740" cy="1544320"/>
            </a:xfrm>
            <a:custGeom>
              <a:avLst/>
              <a:gdLst/>
              <a:ahLst/>
              <a:cxnLst/>
              <a:rect l="l" t="t" r="r" b="b"/>
              <a:pathLst>
                <a:path w="1475740" h="1544320">
                  <a:moveTo>
                    <a:pt x="1475562" y="0"/>
                  </a:moveTo>
                  <a:lnTo>
                    <a:pt x="0" y="1544078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56320" y="3556012"/>
              <a:ext cx="1563370" cy="1636395"/>
            </a:xfrm>
            <a:custGeom>
              <a:avLst/>
              <a:gdLst/>
              <a:ahLst/>
              <a:cxnLst/>
              <a:rect l="l" t="t" r="r" b="b"/>
              <a:pathLst>
                <a:path w="1563370" h="1636395">
                  <a:moveTo>
                    <a:pt x="80187" y="1607121"/>
                  </a:moveTo>
                  <a:lnTo>
                    <a:pt x="25095" y="1554480"/>
                  </a:lnTo>
                  <a:lnTo>
                    <a:pt x="0" y="1635899"/>
                  </a:lnTo>
                  <a:lnTo>
                    <a:pt x="80187" y="1607121"/>
                  </a:lnTo>
                  <a:close/>
                </a:path>
                <a:path w="1563370" h="1636395">
                  <a:moveTo>
                    <a:pt x="1563293" y="0"/>
                  </a:moveTo>
                  <a:lnTo>
                    <a:pt x="1483093" y="28752"/>
                  </a:lnTo>
                  <a:lnTo>
                    <a:pt x="1538185" y="81407"/>
                  </a:lnTo>
                  <a:lnTo>
                    <a:pt x="156329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02231" y="5235623"/>
              <a:ext cx="1471930" cy="1405890"/>
            </a:xfrm>
            <a:custGeom>
              <a:avLst/>
              <a:gdLst/>
              <a:ahLst/>
              <a:cxnLst/>
              <a:rect l="l" t="t" r="r" b="b"/>
              <a:pathLst>
                <a:path w="1471929" h="1405890">
                  <a:moveTo>
                    <a:pt x="1471472" y="140567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6320" y="5191759"/>
              <a:ext cx="1563370" cy="1493520"/>
            </a:xfrm>
            <a:custGeom>
              <a:avLst/>
              <a:gdLst/>
              <a:ahLst/>
              <a:cxnLst/>
              <a:rect l="l" t="t" r="r" b="b"/>
              <a:pathLst>
                <a:path w="1563370" h="1493520">
                  <a:moveTo>
                    <a:pt x="81419" y="25095"/>
                  </a:moveTo>
                  <a:lnTo>
                    <a:pt x="0" y="0"/>
                  </a:lnTo>
                  <a:lnTo>
                    <a:pt x="28778" y="80187"/>
                  </a:lnTo>
                  <a:lnTo>
                    <a:pt x="81419" y="25095"/>
                  </a:lnTo>
                  <a:close/>
                </a:path>
                <a:path w="1563370" h="1493520">
                  <a:moveTo>
                    <a:pt x="1563306" y="1493405"/>
                  </a:moveTo>
                  <a:lnTo>
                    <a:pt x="1534515" y="1413217"/>
                  </a:lnTo>
                  <a:lnTo>
                    <a:pt x="1481886" y="1468323"/>
                  </a:lnTo>
                  <a:lnTo>
                    <a:pt x="1563306" y="149340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20959" y="3619500"/>
              <a:ext cx="0" cy="3002280"/>
            </a:xfrm>
            <a:custGeom>
              <a:avLst/>
              <a:gdLst/>
              <a:ahLst/>
              <a:cxnLst/>
              <a:rect l="l" t="t" r="r" b="b"/>
              <a:pathLst>
                <a:path h="3002279">
                  <a:moveTo>
                    <a:pt x="0" y="0"/>
                  </a:moveTo>
                  <a:lnTo>
                    <a:pt x="0" y="300200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82860" y="3556012"/>
              <a:ext cx="76200" cy="3129280"/>
            </a:xfrm>
            <a:custGeom>
              <a:avLst/>
              <a:gdLst/>
              <a:ahLst/>
              <a:cxnLst/>
              <a:rect l="l" t="t" r="r" b="b"/>
              <a:pathLst>
                <a:path w="76200" h="3129279">
                  <a:moveTo>
                    <a:pt x="76200" y="3052800"/>
                  </a:moveTo>
                  <a:lnTo>
                    <a:pt x="0" y="3052800"/>
                  </a:lnTo>
                  <a:lnTo>
                    <a:pt x="38100" y="3129000"/>
                  </a:lnTo>
                  <a:lnTo>
                    <a:pt x="76200" y="3052800"/>
                  </a:lnTo>
                  <a:close/>
                </a:path>
                <a:path w="76200" h="31292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5680" y="1869439"/>
              <a:ext cx="3756660" cy="6421120"/>
            </a:xfrm>
            <a:custGeom>
              <a:avLst/>
              <a:gdLst/>
              <a:ahLst/>
              <a:cxnLst/>
              <a:rect l="l" t="t" r="r" b="b"/>
              <a:pathLst>
                <a:path w="3756659" h="6421120">
                  <a:moveTo>
                    <a:pt x="0" y="0"/>
                  </a:moveTo>
                  <a:lnTo>
                    <a:pt x="3756660" y="0"/>
                  </a:lnTo>
                  <a:lnTo>
                    <a:pt x="3756660" y="6421120"/>
                  </a:lnTo>
                  <a:lnTo>
                    <a:pt x="0" y="642112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9D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20965" y="5080003"/>
              <a:ext cx="1783080" cy="1270"/>
            </a:xfrm>
            <a:custGeom>
              <a:avLst/>
              <a:gdLst/>
              <a:ahLst/>
              <a:cxnLst/>
              <a:rect l="l" t="t" r="r" b="b"/>
              <a:pathLst>
                <a:path w="1783079" h="1270">
                  <a:moveTo>
                    <a:pt x="1782711" y="88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90956" y="504278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38" y="0"/>
                  </a:moveTo>
                  <a:lnTo>
                    <a:pt x="0" y="76200"/>
                  </a:lnTo>
                  <a:lnTo>
                    <a:pt x="76225" y="381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80" y="4422140"/>
              <a:ext cx="2405379" cy="25907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47719" y="5123180"/>
              <a:ext cx="264160" cy="939800"/>
            </a:xfrm>
            <a:custGeom>
              <a:avLst/>
              <a:gdLst/>
              <a:ahLst/>
              <a:cxnLst/>
              <a:rect l="l" t="t" r="r" b="b"/>
              <a:pathLst>
                <a:path w="264160" h="939800">
                  <a:moveTo>
                    <a:pt x="26416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264160" y="93980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57005" y="7266913"/>
            <a:ext cx="1663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67540" y="2877820"/>
            <a:ext cx="3672840" cy="4368800"/>
          </a:xfrm>
          <a:prstGeom prst="rect">
            <a:avLst/>
          </a:prstGeom>
          <a:ln w="19050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R="5778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ndarray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027660" y="4135120"/>
            <a:ext cx="1681480" cy="7086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[[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0],</a:t>
            </a:r>
            <a:endParaRPr sz="20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0,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2]]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228319" y="3144520"/>
            <a:ext cx="1282700" cy="39878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[1,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79019" y="5433059"/>
            <a:ext cx="2778760" cy="10134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1750" rIns="0" bIns="0" rtlCol="0">
            <a:spAutoFit/>
          </a:bodyPr>
          <a:lstStyle/>
          <a:p>
            <a:pPr marR="666115" algn="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([[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8,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6],</a:t>
            </a:r>
            <a:endParaRPr sz="2000">
              <a:latin typeface="Arial"/>
              <a:cs typeface="Arial"/>
            </a:endParaRPr>
          </a:p>
          <a:p>
            <a:pPr marR="607695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4,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5,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1],</a:t>
            </a:r>
            <a:endParaRPr sz="2000">
              <a:latin typeface="Arial"/>
              <a:cs typeface="Arial"/>
            </a:endParaRPr>
          </a:p>
          <a:p>
            <a:pPr marR="571500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8,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9,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6]])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415" y="305275"/>
            <a:ext cx="2515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3E3E3E"/>
                </a:solidFill>
                <a:latin typeface="Arial"/>
                <a:cs typeface="Arial"/>
              </a:rPr>
              <a:t>Types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Arrays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561" y="1168247"/>
            <a:ext cx="1173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2965" algn="l"/>
                <a:tab pos="7208520" algn="l"/>
                <a:tab pos="1006792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-dimensional,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two	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-dimensional,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three	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-dimensional,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multi	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-dimensional.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180" y="1887220"/>
            <a:ext cx="4803140" cy="568960"/>
          </a:xfrm>
          <a:custGeom>
            <a:avLst/>
            <a:gdLst/>
            <a:ahLst/>
            <a:cxnLst/>
            <a:rect l="l" t="t" r="r" b="b"/>
            <a:pathLst>
              <a:path w="4803140" h="568960">
                <a:moveTo>
                  <a:pt x="4803140" y="0"/>
                </a:moveTo>
                <a:lnTo>
                  <a:pt x="0" y="0"/>
                </a:lnTo>
                <a:lnTo>
                  <a:pt x="0" y="568959"/>
                </a:lnTo>
                <a:lnTo>
                  <a:pt x="4803140" y="568959"/>
                </a:lnTo>
                <a:lnTo>
                  <a:pt x="4803140" y="0"/>
                </a:lnTo>
                <a:close/>
              </a:path>
            </a:pathLst>
          </a:custGeom>
          <a:solidFill>
            <a:srgbClr val="9C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6492" y="1994076"/>
            <a:ext cx="2676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One-Dimensional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9900" y="1887220"/>
            <a:ext cx="4805680" cy="561340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114935" rIns="0" bIns="0" rtlCol="0">
            <a:spAutoFit/>
          </a:bodyPr>
          <a:lstStyle/>
          <a:p>
            <a:pPr marR="109855" algn="ctr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Arial"/>
                <a:cs typeface="Arial"/>
              </a:rPr>
              <a:t>Two-Dimensional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6709" y="1894839"/>
            <a:ext cx="4805680" cy="5765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18745" rIns="0" bIns="0" rtlCol="0">
            <a:spAutoFit/>
          </a:bodyPr>
          <a:lstStyle/>
          <a:p>
            <a:pPr marR="109855" algn="ctr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latin typeface="Arial"/>
                <a:cs typeface="Arial"/>
              </a:rPr>
              <a:t>Three-Dimensional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6259" y="2484120"/>
            <a:ext cx="4818380" cy="6057900"/>
            <a:chOff x="556259" y="2484120"/>
            <a:chExt cx="4818380" cy="6057900"/>
          </a:xfrm>
        </p:grpSpPr>
        <p:sp>
          <p:nvSpPr>
            <p:cNvPr id="9" name="object 9"/>
            <p:cNvSpPr/>
            <p:nvPr/>
          </p:nvSpPr>
          <p:spPr>
            <a:xfrm>
              <a:off x="562609" y="2490470"/>
              <a:ext cx="4805680" cy="6045200"/>
            </a:xfrm>
            <a:custGeom>
              <a:avLst/>
              <a:gdLst/>
              <a:ahLst/>
              <a:cxnLst/>
              <a:rect l="l" t="t" r="r" b="b"/>
              <a:pathLst>
                <a:path w="4805680" h="6045200">
                  <a:moveTo>
                    <a:pt x="4805680" y="0"/>
                  </a:moveTo>
                  <a:lnTo>
                    <a:pt x="0" y="0"/>
                  </a:lnTo>
                  <a:lnTo>
                    <a:pt x="0" y="6045200"/>
                  </a:lnTo>
                  <a:lnTo>
                    <a:pt x="4805680" y="6045200"/>
                  </a:lnTo>
                  <a:lnTo>
                    <a:pt x="480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2609" y="2490470"/>
              <a:ext cx="4805680" cy="6045200"/>
            </a:xfrm>
            <a:custGeom>
              <a:avLst/>
              <a:gdLst/>
              <a:ahLst/>
              <a:cxnLst/>
              <a:rect l="l" t="t" r="r" b="b"/>
              <a:pathLst>
                <a:path w="4805680" h="6045200">
                  <a:moveTo>
                    <a:pt x="0" y="0"/>
                  </a:moveTo>
                  <a:lnTo>
                    <a:pt x="4805680" y="0"/>
                  </a:lnTo>
                  <a:lnTo>
                    <a:pt x="4805680" y="6045200"/>
                  </a:lnTo>
                  <a:lnTo>
                    <a:pt x="0" y="6045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32120" y="2494279"/>
            <a:ext cx="4818380" cy="6055360"/>
            <a:chOff x="5532120" y="2494279"/>
            <a:chExt cx="4818380" cy="6055360"/>
          </a:xfrm>
        </p:grpSpPr>
        <p:sp>
          <p:nvSpPr>
            <p:cNvPr id="12" name="object 12"/>
            <p:cNvSpPr/>
            <p:nvPr/>
          </p:nvSpPr>
          <p:spPr>
            <a:xfrm>
              <a:off x="5538470" y="2500629"/>
              <a:ext cx="4805680" cy="6042660"/>
            </a:xfrm>
            <a:custGeom>
              <a:avLst/>
              <a:gdLst/>
              <a:ahLst/>
              <a:cxnLst/>
              <a:rect l="l" t="t" r="r" b="b"/>
              <a:pathLst>
                <a:path w="4805680" h="6042659">
                  <a:moveTo>
                    <a:pt x="4805680" y="0"/>
                  </a:moveTo>
                  <a:lnTo>
                    <a:pt x="0" y="0"/>
                  </a:lnTo>
                  <a:lnTo>
                    <a:pt x="0" y="6042660"/>
                  </a:lnTo>
                  <a:lnTo>
                    <a:pt x="4805680" y="6042660"/>
                  </a:lnTo>
                  <a:lnTo>
                    <a:pt x="480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8470" y="2500629"/>
              <a:ext cx="4805680" cy="6042660"/>
            </a:xfrm>
            <a:custGeom>
              <a:avLst/>
              <a:gdLst/>
              <a:ahLst/>
              <a:cxnLst/>
              <a:rect l="l" t="t" r="r" b="b"/>
              <a:pathLst>
                <a:path w="4805680" h="6042659">
                  <a:moveTo>
                    <a:pt x="0" y="0"/>
                  </a:moveTo>
                  <a:lnTo>
                    <a:pt x="4805680" y="0"/>
                  </a:lnTo>
                  <a:lnTo>
                    <a:pt x="4805680" y="6042660"/>
                  </a:lnTo>
                  <a:lnTo>
                    <a:pt x="0" y="60426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500359" y="2471420"/>
            <a:ext cx="4818380" cy="6057900"/>
            <a:chOff x="10500359" y="2471420"/>
            <a:chExt cx="4818380" cy="6057900"/>
          </a:xfrm>
        </p:grpSpPr>
        <p:sp>
          <p:nvSpPr>
            <p:cNvPr id="15" name="object 15"/>
            <p:cNvSpPr/>
            <p:nvPr/>
          </p:nvSpPr>
          <p:spPr>
            <a:xfrm>
              <a:off x="10506709" y="2477770"/>
              <a:ext cx="4805680" cy="6045200"/>
            </a:xfrm>
            <a:custGeom>
              <a:avLst/>
              <a:gdLst/>
              <a:ahLst/>
              <a:cxnLst/>
              <a:rect l="l" t="t" r="r" b="b"/>
              <a:pathLst>
                <a:path w="4805680" h="6045200">
                  <a:moveTo>
                    <a:pt x="4805679" y="0"/>
                  </a:moveTo>
                  <a:lnTo>
                    <a:pt x="0" y="0"/>
                  </a:lnTo>
                  <a:lnTo>
                    <a:pt x="0" y="6045200"/>
                  </a:lnTo>
                  <a:lnTo>
                    <a:pt x="4805679" y="6045200"/>
                  </a:lnTo>
                  <a:lnTo>
                    <a:pt x="4805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06709" y="2477770"/>
              <a:ext cx="4805680" cy="6045200"/>
            </a:xfrm>
            <a:custGeom>
              <a:avLst/>
              <a:gdLst/>
              <a:ahLst/>
              <a:cxnLst/>
              <a:rect l="l" t="t" r="r" b="b"/>
              <a:pathLst>
                <a:path w="4805680" h="6045200">
                  <a:moveTo>
                    <a:pt x="0" y="0"/>
                  </a:moveTo>
                  <a:lnTo>
                    <a:pt x="4805679" y="0"/>
                  </a:lnTo>
                  <a:lnTo>
                    <a:pt x="4805679" y="6045200"/>
                  </a:lnTo>
                  <a:lnTo>
                    <a:pt x="0" y="60452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1239" y="3538220"/>
            <a:ext cx="1978660" cy="398780"/>
          </a:xfrm>
          <a:prstGeom prst="rect">
            <a:avLst/>
          </a:prstGeom>
          <a:solidFill>
            <a:srgbClr val="DDEAF6"/>
          </a:solidFill>
        </p:spPr>
        <p:txBody>
          <a:bodyPr vert="horz" wrap="square" lIns="0" tIns="3238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array([5,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7,9])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80539" y="4043679"/>
            <a:ext cx="1016000" cy="302260"/>
          </a:xfrm>
          <a:custGeom>
            <a:avLst/>
            <a:gdLst/>
            <a:ahLst/>
            <a:cxnLst/>
            <a:rect l="l" t="t" r="r" b="b"/>
            <a:pathLst>
              <a:path w="1016000" h="302260">
                <a:moveTo>
                  <a:pt x="1016000" y="0"/>
                </a:moveTo>
                <a:lnTo>
                  <a:pt x="1014020" y="58825"/>
                </a:lnTo>
                <a:lnTo>
                  <a:pt x="1008622" y="106864"/>
                </a:lnTo>
                <a:lnTo>
                  <a:pt x="1000617" y="139253"/>
                </a:lnTo>
                <a:lnTo>
                  <a:pt x="990815" y="151130"/>
                </a:lnTo>
                <a:lnTo>
                  <a:pt x="533184" y="151130"/>
                </a:lnTo>
                <a:lnTo>
                  <a:pt x="523382" y="163006"/>
                </a:lnTo>
                <a:lnTo>
                  <a:pt x="515377" y="195395"/>
                </a:lnTo>
                <a:lnTo>
                  <a:pt x="509979" y="243434"/>
                </a:lnTo>
                <a:lnTo>
                  <a:pt x="508000" y="302260"/>
                </a:lnTo>
                <a:lnTo>
                  <a:pt x="506020" y="243434"/>
                </a:lnTo>
                <a:lnTo>
                  <a:pt x="500622" y="195395"/>
                </a:lnTo>
                <a:lnTo>
                  <a:pt x="492617" y="163006"/>
                </a:lnTo>
                <a:lnTo>
                  <a:pt x="482815" y="151130"/>
                </a:lnTo>
                <a:lnTo>
                  <a:pt x="25184" y="151130"/>
                </a:lnTo>
                <a:lnTo>
                  <a:pt x="15382" y="139253"/>
                </a:lnTo>
                <a:lnTo>
                  <a:pt x="7377" y="106864"/>
                </a:lnTo>
                <a:lnTo>
                  <a:pt x="1979" y="58825"/>
                </a:lnTo>
                <a:lnTo>
                  <a:pt x="0" y="0"/>
                </a:lnTo>
              </a:path>
            </a:pathLst>
          </a:custGeom>
          <a:ln w="952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72852" y="4316279"/>
            <a:ext cx="123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0000" y="3405689"/>
            <a:ext cx="73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axis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rank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4294" y="3698378"/>
            <a:ext cx="2434590" cy="3197860"/>
            <a:chOff x="1594294" y="3698378"/>
            <a:chExt cx="2434590" cy="3197860"/>
          </a:xfrm>
        </p:grpSpPr>
        <p:sp>
          <p:nvSpPr>
            <p:cNvPr id="22" name="object 22"/>
            <p:cNvSpPr/>
            <p:nvPr/>
          </p:nvSpPr>
          <p:spPr>
            <a:xfrm>
              <a:off x="3073405" y="3736450"/>
              <a:ext cx="949325" cy="1905"/>
            </a:xfrm>
            <a:custGeom>
              <a:avLst/>
              <a:gdLst/>
              <a:ahLst/>
              <a:cxnLst/>
              <a:rect l="l" t="t" r="r" b="b"/>
              <a:pathLst>
                <a:path w="949325" h="1904">
                  <a:moveTo>
                    <a:pt x="948994" y="168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9893" y="369837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76" y="0"/>
                  </a:moveTo>
                  <a:lnTo>
                    <a:pt x="0" y="37960"/>
                  </a:lnTo>
                  <a:lnTo>
                    <a:pt x="76136" y="76200"/>
                  </a:lnTo>
                  <a:lnTo>
                    <a:pt x="762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9168" y="6493209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2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7868" y="6493209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2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19694" y="6493209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2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6969" y="6493209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2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3344" y="6499559"/>
              <a:ext cx="2320290" cy="0"/>
            </a:xfrm>
            <a:custGeom>
              <a:avLst/>
              <a:gdLst/>
              <a:ahLst/>
              <a:cxnLst/>
              <a:rect l="l" t="t" r="r" b="b"/>
              <a:pathLst>
                <a:path w="2320290">
                  <a:moveTo>
                    <a:pt x="0" y="0"/>
                  </a:moveTo>
                  <a:lnTo>
                    <a:pt x="231997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3344" y="6870407"/>
              <a:ext cx="2320290" cy="0"/>
            </a:xfrm>
            <a:custGeom>
              <a:avLst/>
              <a:gdLst/>
              <a:ahLst/>
              <a:cxnLst/>
              <a:rect l="l" t="t" r="r" b="b"/>
              <a:pathLst>
                <a:path w="2320290">
                  <a:moveTo>
                    <a:pt x="0" y="0"/>
                  </a:moveTo>
                  <a:lnTo>
                    <a:pt x="231997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157615" y="3572657"/>
            <a:ext cx="774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axes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rank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69577" y="3868422"/>
            <a:ext cx="1016000" cy="76200"/>
            <a:chOff x="8069577" y="3868422"/>
            <a:chExt cx="1016000" cy="76200"/>
          </a:xfrm>
        </p:grpSpPr>
        <p:sp>
          <p:nvSpPr>
            <p:cNvPr id="32" name="object 32"/>
            <p:cNvSpPr/>
            <p:nvPr/>
          </p:nvSpPr>
          <p:spPr>
            <a:xfrm>
              <a:off x="8133074" y="3906519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94570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69577" y="38684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68659" y="3108960"/>
            <a:ext cx="2275840" cy="34772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array([[[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0,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2],</a:t>
            </a:r>
            <a:endParaRPr sz="2000">
              <a:latin typeface="Arial"/>
              <a:cs typeface="Arial"/>
            </a:endParaRPr>
          </a:p>
          <a:p>
            <a:pPr marL="7778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4,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5],</a:t>
            </a:r>
            <a:endParaRPr sz="20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6,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7,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8]],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58991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[[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9,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10,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11],</a:t>
            </a:r>
            <a:endParaRPr sz="2000">
              <a:latin typeface="Arial"/>
              <a:cs typeface="Arial"/>
            </a:endParaRPr>
          </a:p>
          <a:p>
            <a:pPr marL="5924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[12,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13,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14],</a:t>
            </a:r>
            <a:endParaRPr sz="20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[15,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16,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17]],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[[18,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19,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20],</a:t>
            </a:r>
            <a:endParaRPr sz="2000">
              <a:latin typeface="Arial"/>
              <a:cs typeface="Arial"/>
            </a:endParaRPr>
          </a:p>
          <a:p>
            <a:pPr marL="5924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[21,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22,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23],</a:t>
            </a:r>
            <a:endParaRPr sz="20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[24,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25,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26]]])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33788" y="2526874"/>
            <a:ext cx="1776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Printed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8628" y="2562434"/>
            <a:ext cx="284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Printed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matrices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(2x3)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44616" y="2555322"/>
            <a:ext cx="3780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Printed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matrices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(3x3x3)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196319" y="6634480"/>
            <a:ext cx="1437640" cy="340360"/>
          </a:xfrm>
          <a:custGeom>
            <a:avLst/>
            <a:gdLst/>
            <a:ahLst/>
            <a:cxnLst/>
            <a:rect l="l" t="t" r="r" b="b"/>
            <a:pathLst>
              <a:path w="1437640" h="340359">
                <a:moveTo>
                  <a:pt x="1437640" y="0"/>
                </a:moveTo>
                <a:lnTo>
                  <a:pt x="1435410" y="66243"/>
                </a:lnTo>
                <a:lnTo>
                  <a:pt x="1429332" y="120337"/>
                </a:lnTo>
                <a:lnTo>
                  <a:pt x="1420318" y="156807"/>
                </a:lnTo>
                <a:lnTo>
                  <a:pt x="1409280" y="170180"/>
                </a:lnTo>
                <a:lnTo>
                  <a:pt x="747179" y="170180"/>
                </a:lnTo>
                <a:lnTo>
                  <a:pt x="736141" y="183552"/>
                </a:lnTo>
                <a:lnTo>
                  <a:pt x="727127" y="220022"/>
                </a:lnTo>
                <a:lnTo>
                  <a:pt x="721049" y="274116"/>
                </a:lnTo>
                <a:lnTo>
                  <a:pt x="718820" y="340360"/>
                </a:lnTo>
                <a:lnTo>
                  <a:pt x="716590" y="274116"/>
                </a:lnTo>
                <a:lnTo>
                  <a:pt x="710512" y="220022"/>
                </a:lnTo>
                <a:lnTo>
                  <a:pt x="701498" y="183552"/>
                </a:lnTo>
                <a:lnTo>
                  <a:pt x="690460" y="170180"/>
                </a:lnTo>
                <a:lnTo>
                  <a:pt x="28359" y="170180"/>
                </a:lnTo>
                <a:lnTo>
                  <a:pt x="17321" y="156807"/>
                </a:lnTo>
                <a:lnTo>
                  <a:pt x="8307" y="120337"/>
                </a:lnTo>
                <a:lnTo>
                  <a:pt x="2229" y="66243"/>
                </a:lnTo>
                <a:lnTo>
                  <a:pt x="0" y="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444927" y="7087858"/>
            <a:ext cx="123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144498" y="4810762"/>
            <a:ext cx="1002030" cy="76200"/>
            <a:chOff x="13144498" y="4810762"/>
            <a:chExt cx="1002030" cy="76200"/>
          </a:xfrm>
        </p:grpSpPr>
        <p:sp>
          <p:nvSpPr>
            <p:cNvPr id="41" name="object 41"/>
            <p:cNvSpPr/>
            <p:nvPr/>
          </p:nvSpPr>
          <p:spPr>
            <a:xfrm>
              <a:off x="13207995" y="4848860"/>
              <a:ext cx="938530" cy="0"/>
            </a:xfrm>
            <a:custGeom>
              <a:avLst/>
              <a:gdLst/>
              <a:ahLst/>
              <a:cxnLst/>
              <a:rect l="l" t="t" r="r" b="b"/>
              <a:pathLst>
                <a:path w="938530">
                  <a:moveTo>
                    <a:pt x="93850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144498" y="4810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225291" y="4514611"/>
            <a:ext cx="774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axes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rank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620431" y="5968670"/>
          <a:ext cx="230695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1906755" y="65173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0379" y="65173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993416" y="5844625"/>
          <a:ext cx="2306954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(0,0)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(0,1)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(1,1)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7652650" y="7449794"/>
            <a:ext cx="6432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100" i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87644" y="6216419"/>
            <a:ext cx="64071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1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056360" y="6578597"/>
            <a:ext cx="1180465" cy="1122680"/>
            <a:chOff x="14056360" y="6578597"/>
            <a:chExt cx="1180465" cy="1122680"/>
          </a:xfrm>
        </p:grpSpPr>
        <p:sp>
          <p:nvSpPr>
            <p:cNvPr id="51" name="object 51"/>
            <p:cNvSpPr/>
            <p:nvPr/>
          </p:nvSpPr>
          <p:spPr>
            <a:xfrm>
              <a:off x="14056360" y="7663180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5">
                  <a:moveTo>
                    <a:pt x="0" y="0"/>
                  </a:moveTo>
                  <a:lnTo>
                    <a:pt x="1129411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160374" y="76250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89380" y="6629392"/>
              <a:ext cx="10160" cy="1033780"/>
            </a:xfrm>
            <a:custGeom>
              <a:avLst/>
              <a:gdLst/>
              <a:ahLst/>
              <a:cxnLst/>
              <a:rect l="l" t="t" r="r" b="b"/>
              <a:pathLst>
                <a:path w="10159" h="1033779">
                  <a:moveTo>
                    <a:pt x="0" y="1033729"/>
                  </a:moveTo>
                  <a:lnTo>
                    <a:pt x="10134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61176" y="6578597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4">
                  <a:moveTo>
                    <a:pt x="38836" y="0"/>
                  </a:moveTo>
                  <a:lnTo>
                    <a:pt x="0" y="75831"/>
                  </a:lnTo>
                  <a:lnTo>
                    <a:pt x="38341" y="50799"/>
                  </a:lnTo>
                  <a:lnTo>
                    <a:pt x="76187" y="76568"/>
                  </a:lnTo>
                  <a:lnTo>
                    <a:pt x="388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13533029" y="7642859"/>
            <a:ext cx="565150" cy="756920"/>
          </a:xfrm>
          <a:custGeom>
            <a:avLst/>
            <a:gdLst/>
            <a:ahLst/>
            <a:cxnLst/>
            <a:rect l="l" t="t" r="r" b="b"/>
            <a:pathLst>
              <a:path w="565150" h="756920">
                <a:moveTo>
                  <a:pt x="565035" y="0"/>
                </a:moveTo>
                <a:lnTo>
                  <a:pt x="0" y="7567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502639" y="8356475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5062" y="0"/>
                </a:moveTo>
                <a:lnTo>
                  <a:pt x="0" y="83845"/>
                </a:lnTo>
                <a:lnTo>
                  <a:pt x="76111" y="45580"/>
                </a:lnTo>
                <a:lnTo>
                  <a:pt x="30391" y="43141"/>
                </a:lnTo>
                <a:lnTo>
                  <a:pt x="150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312188" y="7655382"/>
            <a:ext cx="6432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100" i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23358" y="6847306"/>
            <a:ext cx="64071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1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68174" y="7825501"/>
            <a:ext cx="6356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2100" i="1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126797" y="4455477"/>
            <a:ext cx="2731135" cy="3096260"/>
            <a:chOff x="6126797" y="4455477"/>
            <a:chExt cx="2731135" cy="3096260"/>
          </a:xfrm>
        </p:grpSpPr>
        <p:sp>
          <p:nvSpPr>
            <p:cNvPr id="61" name="object 61"/>
            <p:cNvSpPr/>
            <p:nvPr/>
          </p:nvSpPr>
          <p:spPr>
            <a:xfrm>
              <a:off x="7134859" y="7513320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>
                  <a:moveTo>
                    <a:pt x="0" y="0"/>
                  </a:moveTo>
                  <a:lnTo>
                    <a:pt x="1671675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81135" y="74752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4659" y="6002020"/>
              <a:ext cx="0" cy="1066165"/>
            </a:xfrm>
            <a:custGeom>
              <a:avLst/>
              <a:gdLst/>
              <a:ahLst/>
              <a:cxnLst/>
              <a:rect l="l" t="t" r="r" b="b"/>
              <a:pathLst>
                <a:path h="1066165">
                  <a:moveTo>
                    <a:pt x="0" y="106561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66556" y="595122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38100" y="507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31559" y="4460240"/>
              <a:ext cx="1183640" cy="342900"/>
            </a:xfrm>
            <a:custGeom>
              <a:avLst/>
              <a:gdLst/>
              <a:ahLst/>
              <a:cxnLst/>
              <a:rect l="l" t="t" r="r" b="b"/>
              <a:pathLst>
                <a:path w="1183640" h="342900">
                  <a:moveTo>
                    <a:pt x="1183639" y="0"/>
                  </a:moveTo>
                  <a:lnTo>
                    <a:pt x="1181395" y="66736"/>
                  </a:lnTo>
                  <a:lnTo>
                    <a:pt x="1175272" y="121234"/>
                  </a:lnTo>
                  <a:lnTo>
                    <a:pt x="1166189" y="157976"/>
                  </a:lnTo>
                  <a:lnTo>
                    <a:pt x="1155064" y="171450"/>
                  </a:lnTo>
                  <a:lnTo>
                    <a:pt x="620394" y="171450"/>
                  </a:lnTo>
                  <a:lnTo>
                    <a:pt x="609270" y="184923"/>
                  </a:lnTo>
                  <a:lnTo>
                    <a:pt x="600187" y="221665"/>
                  </a:lnTo>
                  <a:lnTo>
                    <a:pt x="594064" y="276163"/>
                  </a:lnTo>
                  <a:lnTo>
                    <a:pt x="591819" y="342900"/>
                  </a:lnTo>
                  <a:lnTo>
                    <a:pt x="589575" y="276163"/>
                  </a:lnTo>
                  <a:lnTo>
                    <a:pt x="583452" y="221665"/>
                  </a:lnTo>
                  <a:lnTo>
                    <a:pt x="574369" y="184923"/>
                  </a:lnTo>
                  <a:lnTo>
                    <a:pt x="563244" y="171450"/>
                  </a:lnTo>
                  <a:lnTo>
                    <a:pt x="28574" y="171450"/>
                  </a:lnTo>
                  <a:lnTo>
                    <a:pt x="17450" y="157976"/>
                  </a:lnTo>
                  <a:lnTo>
                    <a:pt x="8367" y="121234"/>
                  </a:lnTo>
                  <a:lnTo>
                    <a:pt x="2244" y="6673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416588" y="6488013"/>
            <a:ext cx="643255" cy="6851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100" i="1" spc="-5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100" i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831339" y="6852918"/>
            <a:ext cx="1722755" cy="76200"/>
            <a:chOff x="1831339" y="6852918"/>
            <a:chExt cx="1722755" cy="76200"/>
          </a:xfrm>
        </p:grpSpPr>
        <p:sp>
          <p:nvSpPr>
            <p:cNvPr id="68" name="object 68"/>
            <p:cNvSpPr/>
            <p:nvPr/>
          </p:nvSpPr>
          <p:spPr>
            <a:xfrm>
              <a:off x="1831339" y="6891020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>
                  <a:moveTo>
                    <a:pt x="0" y="0"/>
                  </a:moveTo>
                  <a:lnTo>
                    <a:pt x="1671675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77614" y="68529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910579" y="3553459"/>
            <a:ext cx="2159000" cy="706120"/>
          </a:xfrm>
          <a:prstGeom prst="rect">
            <a:avLst/>
          </a:prstGeom>
          <a:solidFill>
            <a:srgbClr val="FAE3D4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5,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6,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7]])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71499" y="4947226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 </a:t>
            </a:r>
            <a:r>
              <a:rPr sz="2000" spc="-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3681</Words>
  <Application>Microsoft Macintosh PowerPoint</Application>
  <PresentationFormat>Custom</PresentationFormat>
  <Paragraphs>840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Office Theme</vt:lpstr>
      <vt:lpstr>Mathematical Computing with Python (NumPy)</vt:lpstr>
      <vt:lpstr>Learning Objectives</vt:lpstr>
      <vt:lpstr>Quick Recap: Lists</vt:lpstr>
      <vt:lpstr>Limitations of Lists</vt:lpstr>
      <vt:lpstr>Why NumPy</vt:lpstr>
      <vt:lpstr>NumPy Overview</vt:lpstr>
      <vt:lpstr>Properties of ndarray</vt:lpstr>
      <vt:lpstr>Purpose of ndarray</vt:lpstr>
      <vt:lpstr>Types of Arrays</vt:lpstr>
      <vt:lpstr>Activity: Sequence it Right!</vt:lpstr>
      <vt:lpstr>Activity: Sequence it Right!</vt:lpstr>
      <vt:lpstr>Classes and Attributes of ndarray: .ndim</vt:lpstr>
      <vt:lpstr>Classes and Attributes of ndarray: .ndim</vt:lpstr>
      <vt:lpstr>Classes and Attributes of ndarray: .shape</vt:lpstr>
      <vt:lpstr>Classes and Attributes of ndarray: .shape</vt:lpstr>
      <vt:lpstr>Classes and Attributes of ndarray: .size</vt:lpstr>
      <vt:lpstr>Classes and Attributes of ndarray: .size</vt:lpstr>
      <vt:lpstr>Classes and Attributes of ndarray: .dtype</vt:lpstr>
      <vt:lpstr>Classes and Attributes of ndarray: .dtype</vt:lpstr>
      <vt:lpstr>Basic Operations</vt:lpstr>
      <vt:lpstr>Basic Operations: Example</vt:lpstr>
      <vt:lpstr>Accessing Array Elements: Indexing</vt:lpstr>
      <vt:lpstr>Accessing Array Elements: Indexing</vt:lpstr>
      <vt:lpstr>Accessing Array Elements: Slicing</vt:lpstr>
      <vt:lpstr>Activity: Slice It!</vt:lpstr>
      <vt:lpstr>Accessing Array Elements: Iteration</vt:lpstr>
      <vt:lpstr>Indexing with Boolean Arrays</vt:lpstr>
      <vt:lpstr>Indexing with Boolean Arrays</vt:lpstr>
      <vt:lpstr>Copy and Views</vt:lpstr>
      <vt:lpstr>Copy and Views</vt:lpstr>
      <vt:lpstr>Copy and Views</vt:lpstr>
      <vt:lpstr>Universal Functions (ufunc)</vt:lpstr>
      <vt:lpstr>Ufunc: Examples</vt:lpstr>
      <vt:lpstr>Shape Manipulation</vt:lpstr>
      <vt:lpstr>Shape Manipulation</vt:lpstr>
      <vt:lpstr>Shape Manipulation: Example</vt:lpstr>
      <vt:lpstr>Broadcasting</vt:lpstr>
      <vt:lpstr>Broadcasting: Constraints</vt:lpstr>
      <vt:lpstr>Broadcasting: Example</vt:lpstr>
      <vt:lpstr>Linear Algebra: Transpose</vt:lpstr>
      <vt:lpstr>Linear Algebra: Inverse and Trace Functions</vt:lpstr>
      <vt:lpstr>Country GDP</vt:lpstr>
      <vt:lpstr>Olympic 2012 Medal Tally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Nagarapu</dc:creator>
  <cp:lastModifiedBy>Aarthy Lakshmi Narayanan</cp:lastModifiedBy>
  <cp:revision>1</cp:revision>
  <dcterms:created xsi:type="dcterms:W3CDTF">2021-11-17T09:01:11Z</dcterms:created>
  <dcterms:modified xsi:type="dcterms:W3CDTF">2021-11-17T09:08:08Z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2020-05-13T00:00:00Z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2021-11-17T00:00:00Z</vt:filetime>
  </property>
</Properties>
</file>