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98" r:id="rId3"/>
    <p:sldId id="257" r:id="rId4"/>
    <p:sldId id="263" r:id="rId5"/>
    <p:sldId id="266" r:id="rId6"/>
    <p:sldId id="262" r:id="rId7"/>
    <p:sldId id="261" r:id="rId8"/>
    <p:sldId id="267" r:id="rId9"/>
    <p:sldId id="258" r:id="rId10"/>
    <p:sldId id="268" r:id="rId11"/>
    <p:sldId id="260" r:id="rId12"/>
    <p:sldId id="264" r:id="rId13"/>
    <p:sldId id="265" r:id="rId14"/>
    <p:sldId id="259" r:id="rId15"/>
    <p:sldId id="299" r:id="rId16"/>
    <p:sldId id="271" r:id="rId17"/>
    <p:sldId id="300" r:id="rId18"/>
    <p:sldId id="273" r:id="rId19"/>
    <p:sldId id="274" r:id="rId20"/>
    <p:sldId id="275" r:id="rId21"/>
    <p:sldId id="301" r:id="rId22"/>
    <p:sldId id="277" r:id="rId23"/>
    <p:sldId id="302" r:id="rId24"/>
    <p:sldId id="303" r:id="rId25"/>
    <p:sldId id="280" r:id="rId26"/>
    <p:sldId id="281" r:id="rId27"/>
    <p:sldId id="282" r:id="rId28"/>
    <p:sldId id="283" r:id="rId29"/>
    <p:sldId id="306" r:id="rId30"/>
    <p:sldId id="285" r:id="rId31"/>
    <p:sldId id="304" r:id="rId32"/>
    <p:sldId id="287" r:id="rId33"/>
    <p:sldId id="288" r:id="rId34"/>
    <p:sldId id="305" r:id="rId35"/>
    <p:sldId id="290" r:id="rId36"/>
    <p:sldId id="294" r:id="rId37"/>
    <p:sldId id="295"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300" b="0" strike="noStrike" spc="-1">
                <a:solidFill>
                  <a:srgbClr val="000000"/>
                </a:solidFill>
                <a:latin typeface="Arial"/>
                <a:ea typeface="DejaVu Sans"/>
              </a:defRPr>
            </a:pPr>
            <a:r>
              <a:rPr lang="en-US" sz="1300" b="0" strike="noStrike" spc="-1">
                <a:solidFill>
                  <a:srgbClr val="000000"/>
                </a:solidFill>
                <a:latin typeface="Arial"/>
                <a:ea typeface="DejaVu Sans"/>
              </a:rPr>
              <a:t>Comparison of Supervised and Semi-Supervised Learning</a:t>
            </a:r>
          </a:p>
        </c:rich>
      </c:tx>
      <c:overlay val="0"/>
    </c:title>
    <c:autoTitleDeleted val="0"/>
    <c:plotArea>
      <c:layout>
        <c:manualLayout>
          <c:layoutTarget val="inner"/>
          <c:xMode val="edge"/>
          <c:yMode val="edge"/>
          <c:x val="7.4541594286817198E-2"/>
          <c:y val="6.8030716899448507E-2"/>
          <c:w val="0.78262883613202106"/>
          <c:h val="0.86543318043601503"/>
        </c:manualLayout>
      </c:layout>
      <c:barChart>
        <c:barDir val="col"/>
        <c:grouping val="clustered"/>
        <c:varyColors val="0"/>
        <c:ser>
          <c:idx val="0"/>
          <c:order val="0"/>
          <c:tx>
            <c:strRef>
              <c:f>label 0</c:f>
              <c:strCache>
                <c:ptCount val="1"/>
                <c:pt idx="0">
                  <c:v>Column 1</c:v>
                </c:pt>
              </c:strCache>
            </c:strRef>
          </c:tx>
          <c:spPr>
            <a:solidFill>
              <a:srgbClr val="004586"/>
            </a:solidFill>
            <a:ln>
              <a:noFill/>
            </a:ln>
          </c:spPr>
          <c:invertIfNegative val="0"/>
          <c:dLbls>
            <c:spPr>
              <a:noFill/>
              <a:ln>
                <a:noFill/>
              </a:ln>
              <a:effectLst/>
            </c:sp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trendline>
            <c:spPr>
              <a:ln w="9360">
                <a:solidFill>
                  <a:srgbClr val="004586"/>
                </a:solidFill>
                <a:round/>
              </a:ln>
            </c:spPr>
            <c:trendlineType val="log"/>
            <c:dispRSqr val="0"/>
            <c:dispEq val="0"/>
          </c:trendline>
          <c:cat>
            <c:strRef>
              <c:f>categories</c:f>
              <c:strCache>
                <c:ptCount val="2"/>
                <c:pt idx="0">
                  <c:v>Supervised Learning</c:v>
                </c:pt>
                <c:pt idx="1">
                  <c:v>Semi-Supervised Learning</c:v>
                </c:pt>
              </c:strCache>
            </c:strRef>
          </c:cat>
          <c:val>
            <c:numRef>
              <c:f>0</c:f>
              <c:numCache>
                <c:formatCode>General</c:formatCode>
                <c:ptCount val="2"/>
                <c:pt idx="0">
                  <c:v>0.78069999999999995</c:v>
                </c:pt>
                <c:pt idx="1">
                  <c:v>0.53239999999999998</c:v>
                </c:pt>
              </c:numCache>
            </c:numRef>
          </c:val>
          <c:extLst>
            <c:ext xmlns:c16="http://schemas.microsoft.com/office/drawing/2014/chart" uri="{C3380CC4-5D6E-409C-BE32-E72D297353CC}">
              <c16:uniqueId val="{00000001-612F-4CEA-B4E5-7DD01B693CCC}"/>
            </c:ext>
          </c:extLst>
        </c:ser>
        <c:dLbls>
          <c:showLegendKey val="0"/>
          <c:showVal val="0"/>
          <c:showCatName val="0"/>
          <c:showSerName val="0"/>
          <c:showPercent val="0"/>
          <c:showBubbleSize val="0"/>
        </c:dLbls>
        <c:gapWidth val="100"/>
        <c:axId val="83281737"/>
        <c:axId val="58361819"/>
      </c:barChart>
      <c:catAx>
        <c:axId val="83281737"/>
        <c:scaling>
          <c:orientation val="minMax"/>
        </c:scaling>
        <c:delete val="0"/>
        <c:axPos val="b"/>
        <c:title>
          <c:tx>
            <c:rich>
              <a:bodyPr rot="0"/>
              <a:lstStyle/>
              <a:p>
                <a:pPr>
                  <a:defRPr sz="1200" b="0" strike="noStrike" spc="-1">
                    <a:solidFill>
                      <a:srgbClr val="000000"/>
                    </a:solidFill>
                    <a:latin typeface="Arial"/>
                    <a:ea typeface="DejaVu Sans"/>
                  </a:defRPr>
                </a:pPr>
                <a:r>
                  <a:rPr lang="en-US" sz="1200" b="0" strike="noStrike" spc="-1">
                    <a:solidFill>
                      <a:srgbClr val="000000"/>
                    </a:solidFill>
                    <a:latin typeface="Arial"/>
                    <a:ea typeface="DejaVu Sans"/>
                  </a:rPr>
                  <a:t>Approach</a:t>
                </a:r>
              </a:p>
            </c:rich>
          </c:tx>
          <c:layout>
            <c:manualLayout>
              <c:xMode val="edge"/>
              <c:yMode val="edge"/>
              <c:x val="0.39139162323875698"/>
              <c:y val="0.96701540998814595"/>
            </c:manualLayout>
          </c:layout>
          <c:overlay val="0"/>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n-US"/>
          </a:p>
        </c:txPr>
        <c:crossAx val="58361819"/>
        <c:crosses val="autoZero"/>
        <c:auto val="1"/>
        <c:lblAlgn val="ctr"/>
        <c:lblOffset val="100"/>
        <c:noMultiLvlLbl val="1"/>
      </c:catAx>
      <c:valAx>
        <c:axId val="58361819"/>
        <c:scaling>
          <c:orientation val="minMax"/>
        </c:scaling>
        <c:delete val="0"/>
        <c:axPos val="l"/>
        <c:title>
          <c:tx>
            <c:rich>
              <a:bodyPr rot="-5400000"/>
              <a:lstStyle/>
              <a:p>
                <a:pPr>
                  <a:defRPr sz="1200" b="0" strike="noStrike" spc="-1">
                    <a:solidFill>
                      <a:srgbClr val="000000"/>
                    </a:solidFill>
                    <a:latin typeface="Arial"/>
                    <a:ea typeface="DejaVu Sans"/>
                  </a:defRPr>
                </a:pPr>
                <a:r>
                  <a:rPr lang="en-US" sz="1200" b="0" strike="noStrike" spc="-1">
                    <a:solidFill>
                      <a:srgbClr val="000000"/>
                    </a:solidFill>
                    <a:latin typeface="Arial"/>
                    <a:ea typeface="DejaVu Sans"/>
                  </a:rPr>
                  <a:t>Accuracy</a:t>
                </a:r>
              </a:p>
            </c:rich>
          </c:tx>
          <c:layout>
            <c:manualLayout>
              <c:xMode val="edge"/>
              <c:yMode val="edge"/>
              <c:x val="0"/>
              <c:y val="0.55589341854352403"/>
            </c:manualLayout>
          </c:layout>
          <c:overlay val="0"/>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n-US"/>
          </a:p>
        </c:txPr>
        <c:crossAx val="83281737"/>
        <c:crosses val="autoZero"/>
        <c:crossBetween val="between"/>
      </c:valAx>
      <c:spPr>
        <a:noFill/>
        <a:ln>
          <a:solidFill>
            <a:srgbClr val="B3B3B3"/>
          </a:solidFill>
        </a:ln>
      </c:spPr>
    </c:plotArea>
    <c:plotVisOnly val="1"/>
    <c:dispBlanksAs val="gap"/>
    <c:showDLblsOverMax val="1"/>
  </c:chart>
  <c:spPr>
    <a:noFill/>
    <a:ln>
      <a:noFill/>
    </a:ln>
  </c:spPr>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13C5CD-CDA7-43C9-A74B-73CBAB341DC6}"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en-US"/>
        </a:p>
      </dgm:t>
    </dgm:pt>
    <dgm:pt modelId="{E16E28F6-DDE4-422B-A048-7BC403C3EBD8}">
      <dgm:prSet phldrT="[Text]"/>
      <dgm:spPr/>
      <dgm:t>
        <a:bodyPr/>
        <a:lstStyle/>
        <a:p>
          <a:r>
            <a:rPr lang="en-US" dirty="0"/>
            <a:t>Preprocessing</a:t>
          </a:r>
        </a:p>
      </dgm:t>
    </dgm:pt>
    <dgm:pt modelId="{2590A326-2FA2-4C3D-9DB1-A1D50F8D0888}" type="parTrans" cxnId="{0CDF7124-6E00-4C21-BC6D-B6296152E040}">
      <dgm:prSet/>
      <dgm:spPr/>
      <dgm:t>
        <a:bodyPr/>
        <a:lstStyle/>
        <a:p>
          <a:endParaRPr lang="en-US"/>
        </a:p>
      </dgm:t>
    </dgm:pt>
    <dgm:pt modelId="{62F32A34-6C2F-4A3E-B4B0-F284761BAE71}" type="sibTrans" cxnId="{0CDF7124-6E00-4C21-BC6D-B6296152E040}">
      <dgm:prSet/>
      <dgm:spPr/>
      <dgm:t>
        <a:bodyPr/>
        <a:lstStyle/>
        <a:p>
          <a:endParaRPr lang="en-US"/>
        </a:p>
      </dgm:t>
    </dgm:pt>
    <dgm:pt modelId="{57BC86F5-DF97-426D-9AB6-F5CA5A3D6755}">
      <dgm:prSet phldrT="[Text]"/>
      <dgm:spPr/>
      <dgm:t>
        <a:bodyPr/>
        <a:lstStyle/>
        <a:p>
          <a:r>
            <a:rPr lang="en-US" dirty="0"/>
            <a:t>Vectorization of Features</a:t>
          </a:r>
        </a:p>
      </dgm:t>
    </dgm:pt>
    <dgm:pt modelId="{16652373-70B1-4A23-80D7-EE950CAE7741}" type="parTrans" cxnId="{E39F0E9B-E2BE-4430-9A3C-6C360008E56C}">
      <dgm:prSet/>
      <dgm:spPr/>
      <dgm:t>
        <a:bodyPr/>
        <a:lstStyle/>
        <a:p>
          <a:endParaRPr lang="en-US"/>
        </a:p>
      </dgm:t>
    </dgm:pt>
    <dgm:pt modelId="{C720352C-076F-4F35-AE80-F22BFDAA93EC}" type="sibTrans" cxnId="{E39F0E9B-E2BE-4430-9A3C-6C360008E56C}">
      <dgm:prSet/>
      <dgm:spPr/>
      <dgm:t>
        <a:bodyPr/>
        <a:lstStyle/>
        <a:p>
          <a:endParaRPr lang="en-US"/>
        </a:p>
      </dgm:t>
    </dgm:pt>
    <dgm:pt modelId="{5A3DCB8C-4A93-409A-A4A4-6B8FDC508B94}">
      <dgm:prSet phldrT="[Text]"/>
      <dgm:spPr/>
      <dgm:t>
        <a:bodyPr/>
        <a:lstStyle/>
        <a:p>
          <a:r>
            <a:rPr lang="en-US" dirty="0"/>
            <a:t>Scaling and Normalization</a:t>
          </a:r>
        </a:p>
      </dgm:t>
    </dgm:pt>
    <dgm:pt modelId="{8997258A-4E70-4683-809E-0E7DD0054D16}" type="parTrans" cxnId="{283BA992-9D83-4DC9-9AAF-7D3CE17CA381}">
      <dgm:prSet/>
      <dgm:spPr/>
      <dgm:t>
        <a:bodyPr/>
        <a:lstStyle/>
        <a:p>
          <a:endParaRPr lang="en-US"/>
        </a:p>
      </dgm:t>
    </dgm:pt>
    <dgm:pt modelId="{37B4D39D-54DE-4F95-B147-ED98E1BA9272}" type="sibTrans" cxnId="{283BA992-9D83-4DC9-9AAF-7D3CE17CA381}">
      <dgm:prSet/>
      <dgm:spPr/>
      <dgm:t>
        <a:bodyPr/>
        <a:lstStyle/>
        <a:p>
          <a:endParaRPr lang="en-US"/>
        </a:p>
      </dgm:t>
    </dgm:pt>
    <dgm:pt modelId="{6E8A52E1-AA94-4CED-B160-CDDC84DE94EC}">
      <dgm:prSet phldrT="[Text]"/>
      <dgm:spPr/>
      <dgm:t>
        <a:bodyPr/>
        <a:lstStyle/>
        <a:p>
          <a:r>
            <a:rPr lang="en-US" dirty="0"/>
            <a:t>Assigning Class Weights</a:t>
          </a:r>
        </a:p>
      </dgm:t>
    </dgm:pt>
    <dgm:pt modelId="{BCBEECA0-9058-4B72-90E6-62EE7F6FB084}" type="parTrans" cxnId="{6D0396B6-6B95-4383-BBD2-072200B380F1}">
      <dgm:prSet/>
      <dgm:spPr/>
      <dgm:t>
        <a:bodyPr/>
        <a:lstStyle/>
        <a:p>
          <a:endParaRPr lang="en-US"/>
        </a:p>
      </dgm:t>
    </dgm:pt>
    <dgm:pt modelId="{0A7C4943-AC0A-458A-B9D2-6574EAFF34C0}" type="sibTrans" cxnId="{6D0396B6-6B95-4383-BBD2-072200B380F1}">
      <dgm:prSet/>
      <dgm:spPr/>
      <dgm:t>
        <a:bodyPr/>
        <a:lstStyle/>
        <a:p>
          <a:endParaRPr lang="en-US"/>
        </a:p>
      </dgm:t>
    </dgm:pt>
    <dgm:pt modelId="{4BE0DD35-6AB9-47AD-A498-F20C32F9C49C}">
      <dgm:prSet phldrT="[Text]"/>
      <dgm:spPr/>
      <dgm:t>
        <a:bodyPr/>
        <a:lstStyle/>
        <a:p>
          <a:r>
            <a:rPr lang="en-US" dirty="0"/>
            <a:t>Model Selection</a:t>
          </a:r>
        </a:p>
      </dgm:t>
    </dgm:pt>
    <dgm:pt modelId="{1DFE7B3A-97C7-4B11-8C8C-004D3BE63D09}" type="parTrans" cxnId="{74B76A2E-84DF-488E-96F6-8803F4C031A3}">
      <dgm:prSet/>
      <dgm:spPr/>
      <dgm:t>
        <a:bodyPr/>
        <a:lstStyle/>
        <a:p>
          <a:endParaRPr lang="en-US"/>
        </a:p>
      </dgm:t>
    </dgm:pt>
    <dgm:pt modelId="{A36DE75A-0621-46D5-92DF-72AF66CD4D6E}" type="sibTrans" cxnId="{74B76A2E-84DF-488E-96F6-8803F4C031A3}">
      <dgm:prSet/>
      <dgm:spPr/>
      <dgm:t>
        <a:bodyPr/>
        <a:lstStyle/>
        <a:p>
          <a:endParaRPr lang="en-US"/>
        </a:p>
      </dgm:t>
    </dgm:pt>
    <dgm:pt modelId="{923D945C-66B0-4743-B6ED-BA31D0DDE8D6}">
      <dgm:prSet phldrT="[Text]"/>
      <dgm:spPr/>
      <dgm:t>
        <a:bodyPr/>
        <a:lstStyle/>
        <a:p>
          <a:r>
            <a:rPr lang="en-US" dirty="0"/>
            <a:t>Predictions</a:t>
          </a:r>
        </a:p>
      </dgm:t>
    </dgm:pt>
    <dgm:pt modelId="{BAF20193-5915-44D4-B095-B608995641CE}" type="parTrans" cxnId="{67B41501-7272-49D8-806D-A770EA988C8A}">
      <dgm:prSet/>
      <dgm:spPr/>
      <dgm:t>
        <a:bodyPr/>
        <a:lstStyle/>
        <a:p>
          <a:endParaRPr lang="en-US"/>
        </a:p>
      </dgm:t>
    </dgm:pt>
    <dgm:pt modelId="{7697426E-6819-41DF-A11A-DDBF1BDF831F}" type="sibTrans" cxnId="{67B41501-7272-49D8-806D-A770EA988C8A}">
      <dgm:prSet/>
      <dgm:spPr/>
      <dgm:t>
        <a:bodyPr/>
        <a:lstStyle/>
        <a:p>
          <a:endParaRPr lang="en-US"/>
        </a:p>
      </dgm:t>
    </dgm:pt>
    <dgm:pt modelId="{144BAC97-D44F-4D25-BD33-BFE753726A6F}" type="pres">
      <dgm:prSet presAssocID="{ED13C5CD-CDA7-43C9-A74B-73CBAB341DC6}" presName="Name0" presStyleCnt="0">
        <dgm:presLayoutVars>
          <dgm:dir/>
          <dgm:resizeHandles/>
        </dgm:presLayoutVars>
      </dgm:prSet>
      <dgm:spPr/>
    </dgm:pt>
    <dgm:pt modelId="{5387F05E-A479-4A5E-BBF8-BE7FDB3D314D}" type="pres">
      <dgm:prSet presAssocID="{E16E28F6-DDE4-422B-A048-7BC403C3EBD8}" presName="compNode" presStyleCnt="0"/>
      <dgm:spPr/>
    </dgm:pt>
    <dgm:pt modelId="{82647F63-4C03-4AA5-9A4F-373202CEF72E}" type="pres">
      <dgm:prSet presAssocID="{E16E28F6-DDE4-422B-A048-7BC403C3EBD8}" presName="dummyConnPt" presStyleCnt="0"/>
      <dgm:spPr/>
    </dgm:pt>
    <dgm:pt modelId="{1B809B8C-E1C2-42CC-9BB1-914521328EC2}" type="pres">
      <dgm:prSet presAssocID="{E16E28F6-DDE4-422B-A048-7BC403C3EBD8}" presName="node" presStyleLbl="node1" presStyleIdx="0" presStyleCnt="6" custLinFactX="-25763" custLinFactNeighborX="-100000">
        <dgm:presLayoutVars>
          <dgm:bulletEnabled val="1"/>
        </dgm:presLayoutVars>
      </dgm:prSet>
      <dgm:spPr/>
    </dgm:pt>
    <dgm:pt modelId="{A409A031-5BB4-46D6-9E61-2BFC981BE7CC}" type="pres">
      <dgm:prSet presAssocID="{62F32A34-6C2F-4A3E-B4B0-F284761BAE71}" presName="sibTrans" presStyleLbl="bgSibTrans2D1" presStyleIdx="0" presStyleCnt="5"/>
      <dgm:spPr/>
    </dgm:pt>
    <dgm:pt modelId="{23DC222C-5BB8-4241-B2ED-D6DF91EAD3F7}" type="pres">
      <dgm:prSet presAssocID="{57BC86F5-DF97-426D-9AB6-F5CA5A3D6755}" presName="compNode" presStyleCnt="0"/>
      <dgm:spPr/>
    </dgm:pt>
    <dgm:pt modelId="{CBFA3A6B-1A1C-4A94-A639-78E00E3F985C}" type="pres">
      <dgm:prSet presAssocID="{57BC86F5-DF97-426D-9AB6-F5CA5A3D6755}" presName="dummyConnPt" presStyleCnt="0"/>
      <dgm:spPr/>
    </dgm:pt>
    <dgm:pt modelId="{58B6AF27-5726-4125-9D25-854DF927BD92}" type="pres">
      <dgm:prSet presAssocID="{57BC86F5-DF97-426D-9AB6-F5CA5A3D6755}" presName="node" presStyleLbl="node1" presStyleIdx="1" presStyleCnt="6" custLinFactX="-25288" custLinFactY="21068" custLinFactNeighborX="-100000" custLinFactNeighborY="100000">
        <dgm:presLayoutVars>
          <dgm:bulletEnabled val="1"/>
        </dgm:presLayoutVars>
      </dgm:prSet>
      <dgm:spPr/>
    </dgm:pt>
    <dgm:pt modelId="{D41340A9-73AC-45AF-9536-B561E0706018}" type="pres">
      <dgm:prSet presAssocID="{C720352C-076F-4F35-AE80-F22BFDAA93EC}" presName="sibTrans" presStyleLbl="bgSibTrans2D1" presStyleIdx="1" presStyleCnt="5"/>
      <dgm:spPr/>
    </dgm:pt>
    <dgm:pt modelId="{1087A3C1-78BB-4BDE-9C68-48F401267FC9}" type="pres">
      <dgm:prSet presAssocID="{5A3DCB8C-4A93-409A-A4A4-6B8FDC508B94}" presName="compNode" presStyleCnt="0"/>
      <dgm:spPr/>
    </dgm:pt>
    <dgm:pt modelId="{6248A530-278E-4092-B183-4A3393B4E5E7}" type="pres">
      <dgm:prSet presAssocID="{5A3DCB8C-4A93-409A-A4A4-6B8FDC508B94}" presName="dummyConnPt" presStyleCnt="0"/>
      <dgm:spPr/>
    </dgm:pt>
    <dgm:pt modelId="{4B50D715-3301-4561-AEB7-F372226027C1}" type="pres">
      <dgm:prSet presAssocID="{5A3DCB8C-4A93-409A-A4A4-6B8FDC508B94}" presName="node" presStyleLbl="node1" presStyleIdx="2" presStyleCnt="6" custLinFactNeighborX="66500" custLinFactNeighborY="-1582">
        <dgm:presLayoutVars>
          <dgm:bulletEnabled val="1"/>
        </dgm:presLayoutVars>
      </dgm:prSet>
      <dgm:spPr/>
    </dgm:pt>
    <dgm:pt modelId="{FB2CD8BA-0D64-4BA2-90D2-CBB9D7CC6D5C}" type="pres">
      <dgm:prSet presAssocID="{37B4D39D-54DE-4F95-B147-ED98E1BA9272}" presName="sibTrans" presStyleLbl="bgSibTrans2D1" presStyleIdx="2" presStyleCnt="5"/>
      <dgm:spPr/>
    </dgm:pt>
    <dgm:pt modelId="{0AD1CAB7-10B7-4842-94D4-93101111EB97}" type="pres">
      <dgm:prSet presAssocID="{6E8A52E1-AA94-4CED-B160-CDDC84DE94EC}" presName="compNode" presStyleCnt="0"/>
      <dgm:spPr/>
    </dgm:pt>
    <dgm:pt modelId="{6EB8EA9A-E34A-4CA8-8575-604DB2080AC2}" type="pres">
      <dgm:prSet presAssocID="{6E8A52E1-AA94-4CED-B160-CDDC84DE94EC}" presName="dummyConnPt" presStyleCnt="0"/>
      <dgm:spPr/>
    </dgm:pt>
    <dgm:pt modelId="{2BEDB6D1-3567-4B28-8C42-5A532E858652}" type="pres">
      <dgm:prSet presAssocID="{6E8A52E1-AA94-4CED-B160-CDDC84DE94EC}" presName="node" presStyleLbl="node1" presStyleIdx="3" presStyleCnt="6" custLinFactY="-100000" custLinFactNeighborX="-66500" custLinFactNeighborY="-143976">
        <dgm:presLayoutVars>
          <dgm:bulletEnabled val="1"/>
        </dgm:presLayoutVars>
      </dgm:prSet>
      <dgm:spPr/>
    </dgm:pt>
    <dgm:pt modelId="{FD5509E2-FE95-4704-9B91-09E2A26E622E}" type="pres">
      <dgm:prSet presAssocID="{0A7C4943-AC0A-458A-B9D2-6574EAFF34C0}" presName="sibTrans" presStyleLbl="bgSibTrans2D1" presStyleIdx="3" presStyleCnt="5"/>
      <dgm:spPr/>
    </dgm:pt>
    <dgm:pt modelId="{5C7D3101-3EE3-4623-8DDD-EEAA8B412B67}" type="pres">
      <dgm:prSet presAssocID="{4BE0DD35-6AB9-47AD-A498-F20C32F9C49C}" presName="compNode" presStyleCnt="0"/>
      <dgm:spPr/>
    </dgm:pt>
    <dgm:pt modelId="{4A5395ED-EB7F-4BE3-93C1-080802D32876}" type="pres">
      <dgm:prSet presAssocID="{4BE0DD35-6AB9-47AD-A498-F20C32F9C49C}" presName="dummyConnPt" presStyleCnt="0"/>
      <dgm:spPr/>
    </dgm:pt>
    <dgm:pt modelId="{717836B6-F503-491D-A4E3-91B4BA3398E4}" type="pres">
      <dgm:prSet presAssocID="{4BE0DD35-6AB9-47AD-A498-F20C32F9C49C}" presName="node" presStyleLbl="node1" presStyleIdx="4" presStyleCnt="6" custLinFactX="19118" custLinFactY="-18644" custLinFactNeighborX="100000" custLinFactNeighborY="-100000">
        <dgm:presLayoutVars>
          <dgm:bulletEnabled val="1"/>
        </dgm:presLayoutVars>
      </dgm:prSet>
      <dgm:spPr/>
    </dgm:pt>
    <dgm:pt modelId="{A43E770A-E133-4F96-8BB2-5CA5878BF94B}" type="pres">
      <dgm:prSet presAssocID="{A36DE75A-0621-46D5-92DF-72AF66CD4D6E}" presName="sibTrans" presStyleLbl="bgSibTrans2D1" presStyleIdx="4" presStyleCnt="5"/>
      <dgm:spPr/>
    </dgm:pt>
    <dgm:pt modelId="{AE79DA52-44C8-473B-A2A7-73671D6F013F}" type="pres">
      <dgm:prSet presAssocID="{923D945C-66B0-4743-B6ED-BA31D0DDE8D6}" presName="compNode" presStyleCnt="0"/>
      <dgm:spPr/>
    </dgm:pt>
    <dgm:pt modelId="{97C29135-80DE-430F-BD0A-3E49A1DA3E2E}" type="pres">
      <dgm:prSet presAssocID="{923D945C-66B0-4743-B6ED-BA31D0DDE8D6}" presName="dummyConnPt" presStyleCnt="0"/>
      <dgm:spPr/>
    </dgm:pt>
    <dgm:pt modelId="{C1E7E138-9D6D-4AE1-B26A-004EA32CC40F}" type="pres">
      <dgm:prSet presAssocID="{923D945C-66B0-4743-B6ED-BA31D0DDE8D6}" presName="node" presStyleLbl="node1" presStyleIdx="5" presStyleCnt="6" custLinFactX="21966" custLinFactY="100000" custLinFactNeighborX="100000" custLinFactNeighborY="142825">
        <dgm:presLayoutVars>
          <dgm:bulletEnabled val="1"/>
        </dgm:presLayoutVars>
      </dgm:prSet>
      <dgm:spPr/>
    </dgm:pt>
  </dgm:ptLst>
  <dgm:cxnLst>
    <dgm:cxn modelId="{67B41501-7272-49D8-806D-A770EA988C8A}" srcId="{ED13C5CD-CDA7-43C9-A74B-73CBAB341DC6}" destId="{923D945C-66B0-4743-B6ED-BA31D0DDE8D6}" srcOrd="5" destOrd="0" parTransId="{BAF20193-5915-44D4-B095-B608995641CE}" sibTransId="{7697426E-6819-41DF-A11A-DDBF1BDF831F}"/>
    <dgm:cxn modelId="{0CDF7124-6E00-4C21-BC6D-B6296152E040}" srcId="{ED13C5CD-CDA7-43C9-A74B-73CBAB341DC6}" destId="{E16E28F6-DDE4-422B-A048-7BC403C3EBD8}" srcOrd="0" destOrd="0" parTransId="{2590A326-2FA2-4C3D-9DB1-A1D50F8D0888}" sibTransId="{62F32A34-6C2F-4A3E-B4B0-F284761BAE71}"/>
    <dgm:cxn modelId="{288CC92C-87E7-4D7A-9CA3-8EA0B477E91C}" type="presOf" srcId="{6E8A52E1-AA94-4CED-B160-CDDC84DE94EC}" destId="{2BEDB6D1-3567-4B28-8C42-5A532E858652}" srcOrd="0" destOrd="0" presId="urn:microsoft.com/office/officeart/2005/8/layout/bProcess4"/>
    <dgm:cxn modelId="{74B76A2E-84DF-488E-96F6-8803F4C031A3}" srcId="{ED13C5CD-CDA7-43C9-A74B-73CBAB341DC6}" destId="{4BE0DD35-6AB9-47AD-A498-F20C32F9C49C}" srcOrd="4" destOrd="0" parTransId="{1DFE7B3A-97C7-4B11-8C8C-004D3BE63D09}" sibTransId="{A36DE75A-0621-46D5-92DF-72AF66CD4D6E}"/>
    <dgm:cxn modelId="{57829A34-CDA6-4C6F-9721-EFA088254822}" type="presOf" srcId="{A36DE75A-0621-46D5-92DF-72AF66CD4D6E}" destId="{A43E770A-E133-4F96-8BB2-5CA5878BF94B}" srcOrd="0" destOrd="0" presId="urn:microsoft.com/office/officeart/2005/8/layout/bProcess4"/>
    <dgm:cxn modelId="{C054B03E-C236-40CF-AA20-73FB23CCD9F1}" type="presOf" srcId="{923D945C-66B0-4743-B6ED-BA31D0DDE8D6}" destId="{C1E7E138-9D6D-4AE1-B26A-004EA32CC40F}" srcOrd="0" destOrd="0" presId="urn:microsoft.com/office/officeart/2005/8/layout/bProcess4"/>
    <dgm:cxn modelId="{8E1E0850-9C3E-4B1C-9A5E-3C13F7C3CAFA}" type="presOf" srcId="{ED13C5CD-CDA7-43C9-A74B-73CBAB341DC6}" destId="{144BAC97-D44F-4D25-BD33-BFE753726A6F}" srcOrd="0" destOrd="0" presId="urn:microsoft.com/office/officeart/2005/8/layout/bProcess4"/>
    <dgm:cxn modelId="{D5346171-5E29-4BEC-9021-98782ADAC3F1}" type="presOf" srcId="{57BC86F5-DF97-426D-9AB6-F5CA5A3D6755}" destId="{58B6AF27-5726-4125-9D25-854DF927BD92}" srcOrd="0" destOrd="0" presId="urn:microsoft.com/office/officeart/2005/8/layout/bProcess4"/>
    <dgm:cxn modelId="{9C232672-39FB-4C40-AB60-5D651CFE9286}" type="presOf" srcId="{0A7C4943-AC0A-458A-B9D2-6574EAFF34C0}" destId="{FD5509E2-FE95-4704-9B91-09E2A26E622E}" srcOrd="0" destOrd="0" presId="urn:microsoft.com/office/officeart/2005/8/layout/bProcess4"/>
    <dgm:cxn modelId="{40B7DE7C-485F-447A-BEE2-79BE86817744}" type="presOf" srcId="{62F32A34-6C2F-4A3E-B4B0-F284761BAE71}" destId="{A409A031-5BB4-46D6-9E61-2BFC981BE7CC}" srcOrd="0" destOrd="0" presId="urn:microsoft.com/office/officeart/2005/8/layout/bProcess4"/>
    <dgm:cxn modelId="{283BA992-9D83-4DC9-9AAF-7D3CE17CA381}" srcId="{ED13C5CD-CDA7-43C9-A74B-73CBAB341DC6}" destId="{5A3DCB8C-4A93-409A-A4A4-6B8FDC508B94}" srcOrd="2" destOrd="0" parTransId="{8997258A-4E70-4683-809E-0E7DD0054D16}" sibTransId="{37B4D39D-54DE-4F95-B147-ED98E1BA9272}"/>
    <dgm:cxn modelId="{E39F0E9B-E2BE-4430-9A3C-6C360008E56C}" srcId="{ED13C5CD-CDA7-43C9-A74B-73CBAB341DC6}" destId="{57BC86F5-DF97-426D-9AB6-F5CA5A3D6755}" srcOrd="1" destOrd="0" parTransId="{16652373-70B1-4A23-80D7-EE950CAE7741}" sibTransId="{C720352C-076F-4F35-AE80-F22BFDAA93EC}"/>
    <dgm:cxn modelId="{C455AAAF-42D1-4EB6-BDEE-E30B2CDC23C6}" type="presOf" srcId="{4BE0DD35-6AB9-47AD-A498-F20C32F9C49C}" destId="{717836B6-F503-491D-A4E3-91B4BA3398E4}" srcOrd="0" destOrd="0" presId="urn:microsoft.com/office/officeart/2005/8/layout/bProcess4"/>
    <dgm:cxn modelId="{6D0396B6-6B95-4383-BBD2-072200B380F1}" srcId="{ED13C5CD-CDA7-43C9-A74B-73CBAB341DC6}" destId="{6E8A52E1-AA94-4CED-B160-CDDC84DE94EC}" srcOrd="3" destOrd="0" parTransId="{BCBEECA0-9058-4B72-90E6-62EE7F6FB084}" sibTransId="{0A7C4943-AC0A-458A-B9D2-6574EAFF34C0}"/>
    <dgm:cxn modelId="{E38240B7-0865-4898-8D46-7A3FBB53F9B7}" type="presOf" srcId="{C720352C-076F-4F35-AE80-F22BFDAA93EC}" destId="{D41340A9-73AC-45AF-9536-B561E0706018}" srcOrd="0" destOrd="0" presId="urn:microsoft.com/office/officeart/2005/8/layout/bProcess4"/>
    <dgm:cxn modelId="{BF7681CB-204E-42B3-95E3-FBC942F8CE28}" type="presOf" srcId="{E16E28F6-DDE4-422B-A048-7BC403C3EBD8}" destId="{1B809B8C-E1C2-42CC-9BB1-914521328EC2}" srcOrd="0" destOrd="0" presId="urn:microsoft.com/office/officeart/2005/8/layout/bProcess4"/>
    <dgm:cxn modelId="{B5F253CF-8971-4949-8FC8-57F19467F7D3}" type="presOf" srcId="{37B4D39D-54DE-4F95-B147-ED98E1BA9272}" destId="{FB2CD8BA-0D64-4BA2-90D2-CBB9D7CC6D5C}" srcOrd="0" destOrd="0" presId="urn:microsoft.com/office/officeart/2005/8/layout/bProcess4"/>
    <dgm:cxn modelId="{2153FDD8-C7E4-4001-A086-B39EB0CDD7B2}" type="presOf" srcId="{5A3DCB8C-4A93-409A-A4A4-6B8FDC508B94}" destId="{4B50D715-3301-4561-AEB7-F372226027C1}" srcOrd="0" destOrd="0" presId="urn:microsoft.com/office/officeart/2005/8/layout/bProcess4"/>
    <dgm:cxn modelId="{136BA881-E684-4840-BCC7-0509E46CB118}" type="presParOf" srcId="{144BAC97-D44F-4D25-BD33-BFE753726A6F}" destId="{5387F05E-A479-4A5E-BBF8-BE7FDB3D314D}" srcOrd="0" destOrd="0" presId="urn:microsoft.com/office/officeart/2005/8/layout/bProcess4"/>
    <dgm:cxn modelId="{95464972-7974-4E02-B014-FA0B0EDD7211}" type="presParOf" srcId="{5387F05E-A479-4A5E-BBF8-BE7FDB3D314D}" destId="{82647F63-4C03-4AA5-9A4F-373202CEF72E}" srcOrd="0" destOrd="0" presId="urn:microsoft.com/office/officeart/2005/8/layout/bProcess4"/>
    <dgm:cxn modelId="{E1688189-E70F-4C51-BD27-CF4FC675EC02}" type="presParOf" srcId="{5387F05E-A479-4A5E-BBF8-BE7FDB3D314D}" destId="{1B809B8C-E1C2-42CC-9BB1-914521328EC2}" srcOrd="1" destOrd="0" presId="urn:microsoft.com/office/officeart/2005/8/layout/bProcess4"/>
    <dgm:cxn modelId="{7EBF4706-5098-4784-9489-59356C8A2FF3}" type="presParOf" srcId="{144BAC97-D44F-4D25-BD33-BFE753726A6F}" destId="{A409A031-5BB4-46D6-9E61-2BFC981BE7CC}" srcOrd="1" destOrd="0" presId="urn:microsoft.com/office/officeart/2005/8/layout/bProcess4"/>
    <dgm:cxn modelId="{10186E0E-808A-4352-B045-7EB57F329101}" type="presParOf" srcId="{144BAC97-D44F-4D25-BD33-BFE753726A6F}" destId="{23DC222C-5BB8-4241-B2ED-D6DF91EAD3F7}" srcOrd="2" destOrd="0" presId="urn:microsoft.com/office/officeart/2005/8/layout/bProcess4"/>
    <dgm:cxn modelId="{D64BDDF8-87E7-441E-8873-B61BC6EFB613}" type="presParOf" srcId="{23DC222C-5BB8-4241-B2ED-D6DF91EAD3F7}" destId="{CBFA3A6B-1A1C-4A94-A639-78E00E3F985C}" srcOrd="0" destOrd="0" presId="urn:microsoft.com/office/officeart/2005/8/layout/bProcess4"/>
    <dgm:cxn modelId="{01251E9C-A114-45EC-BC89-45E7732D40A7}" type="presParOf" srcId="{23DC222C-5BB8-4241-B2ED-D6DF91EAD3F7}" destId="{58B6AF27-5726-4125-9D25-854DF927BD92}" srcOrd="1" destOrd="0" presId="urn:microsoft.com/office/officeart/2005/8/layout/bProcess4"/>
    <dgm:cxn modelId="{27A0FF2C-FD87-414E-B2A1-32146DF954B8}" type="presParOf" srcId="{144BAC97-D44F-4D25-BD33-BFE753726A6F}" destId="{D41340A9-73AC-45AF-9536-B561E0706018}" srcOrd="3" destOrd="0" presId="urn:microsoft.com/office/officeart/2005/8/layout/bProcess4"/>
    <dgm:cxn modelId="{5533B87B-FC25-4F86-A0D4-598CAE9B388E}" type="presParOf" srcId="{144BAC97-D44F-4D25-BD33-BFE753726A6F}" destId="{1087A3C1-78BB-4BDE-9C68-48F401267FC9}" srcOrd="4" destOrd="0" presId="urn:microsoft.com/office/officeart/2005/8/layout/bProcess4"/>
    <dgm:cxn modelId="{6C9AA197-D32A-4E12-AA86-401C6C698E75}" type="presParOf" srcId="{1087A3C1-78BB-4BDE-9C68-48F401267FC9}" destId="{6248A530-278E-4092-B183-4A3393B4E5E7}" srcOrd="0" destOrd="0" presId="urn:microsoft.com/office/officeart/2005/8/layout/bProcess4"/>
    <dgm:cxn modelId="{A92BFFCB-AEDC-47DA-BA02-C2905FA6544A}" type="presParOf" srcId="{1087A3C1-78BB-4BDE-9C68-48F401267FC9}" destId="{4B50D715-3301-4561-AEB7-F372226027C1}" srcOrd="1" destOrd="0" presId="urn:microsoft.com/office/officeart/2005/8/layout/bProcess4"/>
    <dgm:cxn modelId="{F1E599BB-8742-432E-8FD2-CA538CF67D35}" type="presParOf" srcId="{144BAC97-D44F-4D25-BD33-BFE753726A6F}" destId="{FB2CD8BA-0D64-4BA2-90D2-CBB9D7CC6D5C}" srcOrd="5" destOrd="0" presId="urn:microsoft.com/office/officeart/2005/8/layout/bProcess4"/>
    <dgm:cxn modelId="{950549AA-DE61-4E70-B4AF-B7CBCE97EAE9}" type="presParOf" srcId="{144BAC97-D44F-4D25-BD33-BFE753726A6F}" destId="{0AD1CAB7-10B7-4842-94D4-93101111EB97}" srcOrd="6" destOrd="0" presId="urn:microsoft.com/office/officeart/2005/8/layout/bProcess4"/>
    <dgm:cxn modelId="{1796C0E5-F83D-4CAA-8AD1-0B2882947F02}" type="presParOf" srcId="{0AD1CAB7-10B7-4842-94D4-93101111EB97}" destId="{6EB8EA9A-E34A-4CA8-8575-604DB2080AC2}" srcOrd="0" destOrd="0" presId="urn:microsoft.com/office/officeart/2005/8/layout/bProcess4"/>
    <dgm:cxn modelId="{70652D2E-AF89-4B89-92EC-F8BE1208BCD0}" type="presParOf" srcId="{0AD1CAB7-10B7-4842-94D4-93101111EB97}" destId="{2BEDB6D1-3567-4B28-8C42-5A532E858652}" srcOrd="1" destOrd="0" presId="urn:microsoft.com/office/officeart/2005/8/layout/bProcess4"/>
    <dgm:cxn modelId="{74E03413-9281-4121-AD41-5B666CAD293B}" type="presParOf" srcId="{144BAC97-D44F-4D25-BD33-BFE753726A6F}" destId="{FD5509E2-FE95-4704-9B91-09E2A26E622E}" srcOrd="7" destOrd="0" presId="urn:microsoft.com/office/officeart/2005/8/layout/bProcess4"/>
    <dgm:cxn modelId="{1628AD49-8DFA-49FE-98C5-D0D9903D541B}" type="presParOf" srcId="{144BAC97-D44F-4D25-BD33-BFE753726A6F}" destId="{5C7D3101-3EE3-4623-8DDD-EEAA8B412B67}" srcOrd="8" destOrd="0" presId="urn:microsoft.com/office/officeart/2005/8/layout/bProcess4"/>
    <dgm:cxn modelId="{F22F8CD0-ED2F-4510-9479-F64B1C389F98}" type="presParOf" srcId="{5C7D3101-3EE3-4623-8DDD-EEAA8B412B67}" destId="{4A5395ED-EB7F-4BE3-93C1-080802D32876}" srcOrd="0" destOrd="0" presId="urn:microsoft.com/office/officeart/2005/8/layout/bProcess4"/>
    <dgm:cxn modelId="{5FE2502A-66A2-40E6-8CB3-D878284B786C}" type="presParOf" srcId="{5C7D3101-3EE3-4623-8DDD-EEAA8B412B67}" destId="{717836B6-F503-491D-A4E3-91B4BA3398E4}" srcOrd="1" destOrd="0" presId="urn:microsoft.com/office/officeart/2005/8/layout/bProcess4"/>
    <dgm:cxn modelId="{FB11F84B-CB02-47E9-A06C-207DFD50AA15}" type="presParOf" srcId="{144BAC97-D44F-4D25-BD33-BFE753726A6F}" destId="{A43E770A-E133-4F96-8BB2-5CA5878BF94B}" srcOrd="9" destOrd="0" presId="urn:microsoft.com/office/officeart/2005/8/layout/bProcess4"/>
    <dgm:cxn modelId="{F5E5EE3C-8860-4316-8228-D1B646C6BB6D}" type="presParOf" srcId="{144BAC97-D44F-4D25-BD33-BFE753726A6F}" destId="{AE79DA52-44C8-473B-A2A7-73671D6F013F}" srcOrd="10" destOrd="0" presId="urn:microsoft.com/office/officeart/2005/8/layout/bProcess4"/>
    <dgm:cxn modelId="{997ECC77-94D9-44AC-BCC7-C8B3C797A044}" type="presParOf" srcId="{AE79DA52-44C8-473B-A2A7-73671D6F013F}" destId="{97C29135-80DE-430F-BD0A-3E49A1DA3E2E}" srcOrd="0" destOrd="0" presId="urn:microsoft.com/office/officeart/2005/8/layout/bProcess4"/>
    <dgm:cxn modelId="{B645769C-245D-4EBF-97F3-BF8A605AD81F}" type="presParOf" srcId="{AE79DA52-44C8-473B-A2A7-73671D6F013F}" destId="{C1E7E138-9D6D-4AE1-B26A-004EA32CC40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6B26D-9C0A-40E6-B94C-1410B04DBFA6}" type="doc">
      <dgm:prSet loTypeId="urn:microsoft.com/office/officeart/2005/8/layout/chevron1" loCatId="process" qsTypeId="urn:microsoft.com/office/officeart/2005/8/quickstyle/simple1" qsCatId="simple" csTypeId="urn:microsoft.com/office/officeart/2005/8/colors/accent1_2" csCatId="accent1" phldr="1"/>
      <dgm:spPr/>
    </dgm:pt>
    <dgm:pt modelId="{A734EEEF-7839-4C03-8642-5D73131FA634}">
      <dgm:prSet phldrT="[Text]"/>
      <dgm:spPr>
        <a:solidFill>
          <a:schemeClr val="accent2">
            <a:lumMod val="50000"/>
          </a:schemeClr>
        </a:solidFill>
      </dgm:spPr>
      <dgm:t>
        <a:bodyPr/>
        <a:lstStyle/>
        <a:p>
          <a:r>
            <a:rPr lang="en-US" dirty="0"/>
            <a:t>Replace Links with ‘</a:t>
          </a:r>
          <a:r>
            <a:rPr lang="en-US" dirty="0" err="1"/>
            <a:t>url</a:t>
          </a:r>
          <a:r>
            <a:rPr lang="en-US" dirty="0"/>
            <a:t>’</a:t>
          </a:r>
        </a:p>
      </dgm:t>
    </dgm:pt>
    <dgm:pt modelId="{20234C73-1941-4754-9C19-78FC5F883B13}" type="parTrans" cxnId="{566AD609-D79E-43B4-A790-F395661337EF}">
      <dgm:prSet/>
      <dgm:spPr/>
      <dgm:t>
        <a:bodyPr/>
        <a:lstStyle/>
        <a:p>
          <a:endParaRPr lang="en-US"/>
        </a:p>
      </dgm:t>
    </dgm:pt>
    <dgm:pt modelId="{8AE1A5AF-1952-4D3F-9059-1E65CBCA07E9}" type="sibTrans" cxnId="{566AD609-D79E-43B4-A790-F395661337EF}">
      <dgm:prSet/>
      <dgm:spPr/>
      <dgm:t>
        <a:bodyPr/>
        <a:lstStyle/>
        <a:p>
          <a:endParaRPr lang="en-US"/>
        </a:p>
      </dgm:t>
    </dgm:pt>
    <dgm:pt modelId="{DD694A3D-5DDD-4979-87AD-C42FDA0CD7C3}">
      <dgm:prSet phldrT="[Text]"/>
      <dgm:spPr>
        <a:solidFill>
          <a:schemeClr val="accent2">
            <a:lumMod val="75000"/>
          </a:schemeClr>
        </a:solidFill>
      </dgm:spPr>
      <dgm:t>
        <a:bodyPr/>
        <a:lstStyle/>
        <a:p>
          <a:r>
            <a:rPr lang="en-US" dirty="0"/>
            <a:t>Replace @[handle] with ‘@user’ </a:t>
          </a:r>
        </a:p>
      </dgm:t>
    </dgm:pt>
    <dgm:pt modelId="{4EB9C061-7602-4839-A013-72E1B15517ED}" type="parTrans" cxnId="{0B9ED56F-CF69-4BA2-A72E-91310119E5E2}">
      <dgm:prSet/>
      <dgm:spPr/>
      <dgm:t>
        <a:bodyPr/>
        <a:lstStyle/>
        <a:p>
          <a:endParaRPr lang="en-US"/>
        </a:p>
      </dgm:t>
    </dgm:pt>
    <dgm:pt modelId="{08F8A2D9-1C2A-46CE-ABCF-D056EF224FD3}" type="sibTrans" cxnId="{0B9ED56F-CF69-4BA2-A72E-91310119E5E2}">
      <dgm:prSet/>
      <dgm:spPr/>
      <dgm:t>
        <a:bodyPr/>
        <a:lstStyle/>
        <a:p>
          <a:endParaRPr lang="en-US"/>
        </a:p>
      </dgm:t>
    </dgm:pt>
    <dgm:pt modelId="{05A44E17-4EB4-4D36-A31A-18E09C3E6F95}">
      <dgm:prSet phldrT="[Text]"/>
      <dgm:spPr>
        <a:solidFill>
          <a:schemeClr val="accent2">
            <a:lumMod val="75000"/>
          </a:schemeClr>
        </a:solidFill>
      </dgm:spPr>
      <dgm:t>
        <a:bodyPr/>
        <a:lstStyle/>
        <a:p>
          <a:r>
            <a:rPr lang="en-US" dirty="0"/>
            <a:t>Replacing Slangs with Proper Words</a:t>
          </a:r>
        </a:p>
      </dgm:t>
    </dgm:pt>
    <dgm:pt modelId="{28E50F8C-A1DE-4D63-94E5-47493745D398}" type="parTrans" cxnId="{7E2B4F85-AB61-4F7B-86CE-5593B71B39C7}">
      <dgm:prSet/>
      <dgm:spPr/>
      <dgm:t>
        <a:bodyPr/>
        <a:lstStyle/>
        <a:p>
          <a:endParaRPr lang="en-US"/>
        </a:p>
      </dgm:t>
    </dgm:pt>
    <dgm:pt modelId="{EBE6F0D5-B520-44BE-8A6C-370F45424892}" type="sibTrans" cxnId="{7E2B4F85-AB61-4F7B-86CE-5593B71B39C7}">
      <dgm:prSet/>
      <dgm:spPr/>
      <dgm:t>
        <a:bodyPr/>
        <a:lstStyle/>
        <a:p>
          <a:endParaRPr lang="en-US"/>
        </a:p>
      </dgm:t>
    </dgm:pt>
    <dgm:pt modelId="{E33C2784-725A-412C-B0EA-C7E4E6526050}">
      <dgm:prSet phldrT="[Text]"/>
      <dgm:spPr>
        <a:solidFill>
          <a:schemeClr val="accent2">
            <a:lumMod val="60000"/>
            <a:lumOff val="40000"/>
          </a:schemeClr>
        </a:solidFill>
      </dgm:spPr>
      <dgm:t>
        <a:bodyPr/>
        <a:lstStyle/>
        <a:p>
          <a:r>
            <a:rPr lang="en-US" dirty="0"/>
            <a:t>Remove Stop Words</a:t>
          </a:r>
        </a:p>
      </dgm:t>
    </dgm:pt>
    <dgm:pt modelId="{997EAFB6-85C6-4477-920C-A5ED2EB58097}" type="parTrans" cxnId="{A823053E-582C-46A0-8CE8-D5DFD4DA20C1}">
      <dgm:prSet/>
      <dgm:spPr/>
      <dgm:t>
        <a:bodyPr/>
        <a:lstStyle/>
        <a:p>
          <a:endParaRPr lang="en-US"/>
        </a:p>
      </dgm:t>
    </dgm:pt>
    <dgm:pt modelId="{61C3B347-506C-4F0E-9AB2-DB4A84248E93}" type="sibTrans" cxnId="{A823053E-582C-46A0-8CE8-D5DFD4DA20C1}">
      <dgm:prSet/>
      <dgm:spPr/>
      <dgm:t>
        <a:bodyPr/>
        <a:lstStyle/>
        <a:p>
          <a:endParaRPr lang="en-US"/>
        </a:p>
      </dgm:t>
    </dgm:pt>
    <dgm:pt modelId="{5859E466-6743-4D38-9232-5FF4A35898B2}">
      <dgm:prSet phldrT="[Text]"/>
      <dgm:spPr>
        <a:solidFill>
          <a:schemeClr val="accent2">
            <a:lumMod val="60000"/>
            <a:lumOff val="40000"/>
          </a:schemeClr>
        </a:solidFill>
      </dgm:spPr>
      <dgm:t>
        <a:bodyPr/>
        <a:lstStyle/>
        <a:p>
          <a:r>
            <a:rPr lang="en-US" dirty="0"/>
            <a:t>Negating Words</a:t>
          </a:r>
        </a:p>
      </dgm:t>
    </dgm:pt>
    <dgm:pt modelId="{8922137C-739F-48A4-8C42-817B2360B707}" type="parTrans" cxnId="{0341EF53-2715-4069-8FD9-5FCFDDFE09B4}">
      <dgm:prSet/>
      <dgm:spPr/>
      <dgm:t>
        <a:bodyPr/>
        <a:lstStyle/>
        <a:p>
          <a:endParaRPr lang="en-US"/>
        </a:p>
      </dgm:t>
    </dgm:pt>
    <dgm:pt modelId="{AB7FC0BE-41D4-4878-A9EE-04EAD1DA4E75}" type="sibTrans" cxnId="{0341EF53-2715-4069-8FD9-5FCFDDFE09B4}">
      <dgm:prSet/>
      <dgm:spPr/>
      <dgm:t>
        <a:bodyPr/>
        <a:lstStyle/>
        <a:p>
          <a:endParaRPr lang="en-US"/>
        </a:p>
      </dgm:t>
    </dgm:pt>
    <dgm:pt modelId="{BB31BA44-C949-4934-A7FE-0766C05EE859}">
      <dgm:prSet phldrT="[Text]"/>
      <dgm:spPr>
        <a:solidFill>
          <a:schemeClr val="accent2">
            <a:lumMod val="40000"/>
            <a:lumOff val="60000"/>
          </a:schemeClr>
        </a:solidFill>
      </dgm:spPr>
      <dgm:t>
        <a:bodyPr/>
        <a:lstStyle/>
        <a:p>
          <a:r>
            <a:rPr lang="en-US" dirty="0"/>
            <a:t>POS Tagging</a:t>
          </a:r>
        </a:p>
      </dgm:t>
    </dgm:pt>
    <dgm:pt modelId="{523C4D84-EE6D-48EB-BEED-7AD2CAB6A356}" type="parTrans" cxnId="{2D9D48C5-33E4-42A1-9C44-8C86D73B37C8}">
      <dgm:prSet/>
      <dgm:spPr/>
      <dgm:t>
        <a:bodyPr/>
        <a:lstStyle/>
        <a:p>
          <a:endParaRPr lang="en-US"/>
        </a:p>
      </dgm:t>
    </dgm:pt>
    <dgm:pt modelId="{74F0A3E1-09C6-4FAC-A7D8-A4C336E83B9D}" type="sibTrans" cxnId="{2D9D48C5-33E4-42A1-9C44-8C86D73B37C8}">
      <dgm:prSet/>
      <dgm:spPr/>
      <dgm:t>
        <a:bodyPr/>
        <a:lstStyle/>
        <a:p>
          <a:endParaRPr lang="en-US"/>
        </a:p>
      </dgm:t>
    </dgm:pt>
    <dgm:pt modelId="{600823FB-81E0-4F54-929C-8006BA2FE3C1}">
      <dgm:prSet phldrT="[Text]"/>
      <dgm:spPr>
        <a:solidFill>
          <a:schemeClr val="accent2">
            <a:lumMod val="40000"/>
            <a:lumOff val="60000"/>
          </a:schemeClr>
        </a:solidFill>
      </dgm:spPr>
      <dgm:t>
        <a:bodyPr/>
        <a:lstStyle/>
        <a:p>
          <a:r>
            <a:rPr lang="en-US" dirty="0"/>
            <a:t>Word Frequency</a:t>
          </a:r>
        </a:p>
      </dgm:t>
    </dgm:pt>
    <dgm:pt modelId="{53D0C2E5-C708-48B7-8D68-1934E1A8AEB1}" type="parTrans" cxnId="{3A13C2E0-8C9D-469E-ABFF-096B363E9703}">
      <dgm:prSet/>
      <dgm:spPr/>
      <dgm:t>
        <a:bodyPr/>
        <a:lstStyle/>
        <a:p>
          <a:endParaRPr lang="en-US"/>
        </a:p>
      </dgm:t>
    </dgm:pt>
    <dgm:pt modelId="{DD116AEC-E512-478E-8EF7-3732D267A81C}" type="sibTrans" cxnId="{3A13C2E0-8C9D-469E-ABFF-096B363E9703}">
      <dgm:prSet/>
      <dgm:spPr/>
      <dgm:t>
        <a:bodyPr/>
        <a:lstStyle/>
        <a:p>
          <a:endParaRPr lang="en-US"/>
        </a:p>
      </dgm:t>
    </dgm:pt>
    <dgm:pt modelId="{0575627E-4D06-40D0-BD4F-FD14DB0BE00B}" type="pres">
      <dgm:prSet presAssocID="{DFE6B26D-9C0A-40E6-B94C-1410B04DBFA6}" presName="Name0" presStyleCnt="0">
        <dgm:presLayoutVars>
          <dgm:dir/>
          <dgm:animLvl val="lvl"/>
          <dgm:resizeHandles val="exact"/>
        </dgm:presLayoutVars>
      </dgm:prSet>
      <dgm:spPr/>
    </dgm:pt>
    <dgm:pt modelId="{1089F710-DB56-4053-A7DA-4F9644847E3C}" type="pres">
      <dgm:prSet presAssocID="{A734EEEF-7839-4C03-8642-5D73131FA634}" presName="parTxOnly" presStyleLbl="node1" presStyleIdx="0" presStyleCnt="7" custScaleX="100000">
        <dgm:presLayoutVars>
          <dgm:chMax val="0"/>
          <dgm:chPref val="0"/>
          <dgm:bulletEnabled val="1"/>
        </dgm:presLayoutVars>
      </dgm:prSet>
      <dgm:spPr/>
    </dgm:pt>
    <dgm:pt modelId="{F888EE58-1B81-4774-8D52-EEE7E94F28BF}" type="pres">
      <dgm:prSet presAssocID="{8AE1A5AF-1952-4D3F-9059-1E65CBCA07E9}" presName="parTxOnlySpace" presStyleCnt="0"/>
      <dgm:spPr/>
    </dgm:pt>
    <dgm:pt modelId="{E558CA2F-BC33-4FF0-9FA5-2DEE60B2322E}" type="pres">
      <dgm:prSet presAssocID="{DD694A3D-5DDD-4979-87AD-C42FDA0CD7C3}" presName="parTxOnly" presStyleLbl="node1" presStyleIdx="1" presStyleCnt="7">
        <dgm:presLayoutVars>
          <dgm:chMax val="0"/>
          <dgm:chPref val="0"/>
          <dgm:bulletEnabled val="1"/>
        </dgm:presLayoutVars>
      </dgm:prSet>
      <dgm:spPr/>
    </dgm:pt>
    <dgm:pt modelId="{76FF1439-00AF-45E0-AAD8-86342978CA81}" type="pres">
      <dgm:prSet presAssocID="{08F8A2D9-1C2A-46CE-ABCF-D056EF224FD3}" presName="parTxOnlySpace" presStyleCnt="0"/>
      <dgm:spPr/>
    </dgm:pt>
    <dgm:pt modelId="{4BDF074C-CA88-441F-965A-9598559BA9D6}" type="pres">
      <dgm:prSet presAssocID="{05A44E17-4EB4-4D36-A31A-18E09C3E6F95}" presName="parTxOnly" presStyleLbl="node1" presStyleIdx="2" presStyleCnt="7">
        <dgm:presLayoutVars>
          <dgm:chMax val="0"/>
          <dgm:chPref val="0"/>
          <dgm:bulletEnabled val="1"/>
        </dgm:presLayoutVars>
      </dgm:prSet>
      <dgm:spPr/>
    </dgm:pt>
    <dgm:pt modelId="{5E5E53D9-29A7-4106-8E1E-C1FF0CEC04DF}" type="pres">
      <dgm:prSet presAssocID="{EBE6F0D5-B520-44BE-8A6C-370F45424892}" presName="parTxOnlySpace" presStyleCnt="0"/>
      <dgm:spPr/>
    </dgm:pt>
    <dgm:pt modelId="{725825BF-8DD5-428F-BC40-D83D98AEDE84}" type="pres">
      <dgm:prSet presAssocID="{5859E466-6743-4D38-9232-5FF4A35898B2}" presName="parTxOnly" presStyleLbl="node1" presStyleIdx="3" presStyleCnt="7">
        <dgm:presLayoutVars>
          <dgm:chMax val="0"/>
          <dgm:chPref val="0"/>
          <dgm:bulletEnabled val="1"/>
        </dgm:presLayoutVars>
      </dgm:prSet>
      <dgm:spPr/>
    </dgm:pt>
    <dgm:pt modelId="{F6284CD8-99B0-4F4A-9586-AEF0A489CD6B}" type="pres">
      <dgm:prSet presAssocID="{AB7FC0BE-41D4-4878-A9EE-04EAD1DA4E75}" presName="parTxOnlySpace" presStyleCnt="0"/>
      <dgm:spPr/>
    </dgm:pt>
    <dgm:pt modelId="{58C33DA2-B128-496C-AD6C-4F5E573445D0}" type="pres">
      <dgm:prSet presAssocID="{E33C2784-725A-412C-B0EA-C7E4E6526050}" presName="parTxOnly" presStyleLbl="node1" presStyleIdx="4" presStyleCnt="7">
        <dgm:presLayoutVars>
          <dgm:chMax val="0"/>
          <dgm:chPref val="0"/>
          <dgm:bulletEnabled val="1"/>
        </dgm:presLayoutVars>
      </dgm:prSet>
      <dgm:spPr/>
    </dgm:pt>
    <dgm:pt modelId="{41D09DEF-EE0E-4298-85CB-944C4B2B882D}" type="pres">
      <dgm:prSet presAssocID="{61C3B347-506C-4F0E-9AB2-DB4A84248E93}" presName="parTxOnlySpace" presStyleCnt="0"/>
      <dgm:spPr/>
    </dgm:pt>
    <dgm:pt modelId="{617A960D-3E77-4A80-80EA-80496D0B2A92}" type="pres">
      <dgm:prSet presAssocID="{BB31BA44-C949-4934-A7FE-0766C05EE859}" presName="parTxOnly" presStyleLbl="node1" presStyleIdx="5" presStyleCnt="7">
        <dgm:presLayoutVars>
          <dgm:chMax val="0"/>
          <dgm:chPref val="0"/>
          <dgm:bulletEnabled val="1"/>
        </dgm:presLayoutVars>
      </dgm:prSet>
      <dgm:spPr/>
    </dgm:pt>
    <dgm:pt modelId="{1510BADD-A1D5-4B05-8C6A-CBF0458059B3}" type="pres">
      <dgm:prSet presAssocID="{74F0A3E1-09C6-4FAC-A7D8-A4C336E83B9D}" presName="parTxOnlySpace" presStyleCnt="0"/>
      <dgm:spPr/>
    </dgm:pt>
    <dgm:pt modelId="{7A45A251-8A24-465D-A67E-34C2B51E1766}" type="pres">
      <dgm:prSet presAssocID="{600823FB-81E0-4F54-929C-8006BA2FE3C1}" presName="parTxOnly" presStyleLbl="node1" presStyleIdx="6" presStyleCnt="7">
        <dgm:presLayoutVars>
          <dgm:chMax val="0"/>
          <dgm:chPref val="0"/>
          <dgm:bulletEnabled val="1"/>
        </dgm:presLayoutVars>
      </dgm:prSet>
      <dgm:spPr/>
    </dgm:pt>
  </dgm:ptLst>
  <dgm:cxnLst>
    <dgm:cxn modelId="{7019AE00-C2CE-4430-8963-A69D0F772074}" type="presOf" srcId="{DD694A3D-5DDD-4979-87AD-C42FDA0CD7C3}" destId="{E558CA2F-BC33-4FF0-9FA5-2DEE60B2322E}" srcOrd="0" destOrd="0" presId="urn:microsoft.com/office/officeart/2005/8/layout/chevron1"/>
    <dgm:cxn modelId="{83114302-F2D5-4794-A752-2D63FF7D6F61}" type="presOf" srcId="{5859E466-6743-4D38-9232-5FF4A35898B2}" destId="{725825BF-8DD5-428F-BC40-D83D98AEDE84}" srcOrd="0" destOrd="0" presId="urn:microsoft.com/office/officeart/2005/8/layout/chevron1"/>
    <dgm:cxn modelId="{566AD609-D79E-43B4-A790-F395661337EF}" srcId="{DFE6B26D-9C0A-40E6-B94C-1410B04DBFA6}" destId="{A734EEEF-7839-4C03-8642-5D73131FA634}" srcOrd="0" destOrd="0" parTransId="{20234C73-1941-4754-9C19-78FC5F883B13}" sibTransId="{8AE1A5AF-1952-4D3F-9059-1E65CBCA07E9}"/>
    <dgm:cxn modelId="{B0E0AE2B-3C15-476F-BBF0-283244FB3BB3}" type="presOf" srcId="{BB31BA44-C949-4934-A7FE-0766C05EE859}" destId="{617A960D-3E77-4A80-80EA-80496D0B2A92}" srcOrd="0" destOrd="0" presId="urn:microsoft.com/office/officeart/2005/8/layout/chevron1"/>
    <dgm:cxn modelId="{A823053E-582C-46A0-8CE8-D5DFD4DA20C1}" srcId="{DFE6B26D-9C0A-40E6-B94C-1410B04DBFA6}" destId="{E33C2784-725A-412C-B0EA-C7E4E6526050}" srcOrd="4" destOrd="0" parTransId="{997EAFB6-85C6-4477-920C-A5ED2EB58097}" sibTransId="{61C3B347-506C-4F0E-9AB2-DB4A84248E93}"/>
    <dgm:cxn modelId="{206F4766-0E6F-40F5-989F-4F66E97AE0C3}" type="presOf" srcId="{DFE6B26D-9C0A-40E6-B94C-1410B04DBFA6}" destId="{0575627E-4D06-40D0-BD4F-FD14DB0BE00B}" srcOrd="0" destOrd="0" presId="urn:microsoft.com/office/officeart/2005/8/layout/chevron1"/>
    <dgm:cxn modelId="{0B9ED56F-CF69-4BA2-A72E-91310119E5E2}" srcId="{DFE6B26D-9C0A-40E6-B94C-1410B04DBFA6}" destId="{DD694A3D-5DDD-4979-87AD-C42FDA0CD7C3}" srcOrd="1" destOrd="0" parTransId="{4EB9C061-7602-4839-A013-72E1B15517ED}" sibTransId="{08F8A2D9-1C2A-46CE-ABCF-D056EF224FD3}"/>
    <dgm:cxn modelId="{0341EF53-2715-4069-8FD9-5FCFDDFE09B4}" srcId="{DFE6B26D-9C0A-40E6-B94C-1410B04DBFA6}" destId="{5859E466-6743-4D38-9232-5FF4A35898B2}" srcOrd="3" destOrd="0" parTransId="{8922137C-739F-48A4-8C42-817B2360B707}" sibTransId="{AB7FC0BE-41D4-4878-A9EE-04EAD1DA4E75}"/>
    <dgm:cxn modelId="{7F99AA81-81A9-48B8-9D11-3C872760A413}" type="presOf" srcId="{E33C2784-725A-412C-B0EA-C7E4E6526050}" destId="{58C33DA2-B128-496C-AD6C-4F5E573445D0}" srcOrd="0" destOrd="0" presId="urn:microsoft.com/office/officeart/2005/8/layout/chevron1"/>
    <dgm:cxn modelId="{7E2B4F85-AB61-4F7B-86CE-5593B71B39C7}" srcId="{DFE6B26D-9C0A-40E6-B94C-1410B04DBFA6}" destId="{05A44E17-4EB4-4D36-A31A-18E09C3E6F95}" srcOrd="2" destOrd="0" parTransId="{28E50F8C-A1DE-4D63-94E5-47493745D398}" sibTransId="{EBE6F0D5-B520-44BE-8A6C-370F45424892}"/>
    <dgm:cxn modelId="{57BEE088-AE86-4E83-9257-9D02CA8FBAA8}" type="presOf" srcId="{600823FB-81E0-4F54-929C-8006BA2FE3C1}" destId="{7A45A251-8A24-465D-A67E-34C2B51E1766}" srcOrd="0" destOrd="0" presId="urn:microsoft.com/office/officeart/2005/8/layout/chevron1"/>
    <dgm:cxn modelId="{8E1D0692-604D-4984-8C18-568704075F2C}" type="presOf" srcId="{05A44E17-4EB4-4D36-A31A-18E09C3E6F95}" destId="{4BDF074C-CA88-441F-965A-9598559BA9D6}" srcOrd="0" destOrd="0" presId="urn:microsoft.com/office/officeart/2005/8/layout/chevron1"/>
    <dgm:cxn modelId="{2D9D48C5-33E4-42A1-9C44-8C86D73B37C8}" srcId="{DFE6B26D-9C0A-40E6-B94C-1410B04DBFA6}" destId="{BB31BA44-C949-4934-A7FE-0766C05EE859}" srcOrd="5" destOrd="0" parTransId="{523C4D84-EE6D-48EB-BEED-7AD2CAB6A356}" sibTransId="{74F0A3E1-09C6-4FAC-A7D8-A4C336E83B9D}"/>
    <dgm:cxn modelId="{1F79D9D8-870D-4333-958D-A66DA60818F7}" type="presOf" srcId="{A734EEEF-7839-4C03-8642-5D73131FA634}" destId="{1089F710-DB56-4053-A7DA-4F9644847E3C}" srcOrd="0" destOrd="0" presId="urn:microsoft.com/office/officeart/2005/8/layout/chevron1"/>
    <dgm:cxn modelId="{3A13C2E0-8C9D-469E-ABFF-096B363E9703}" srcId="{DFE6B26D-9C0A-40E6-B94C-1410B04DBFA6}" destId="{600823FB-81E0-4F54-929C-8006BA2FE3C1}" srcOrd="6" destOrd="0" parTransId="{53D0C2E5-C708-48B7-8D68-1934E1A8AEB1}" sibTransId="{DD116AEC-E512-478E-8EF7-3732D267A81C}"/>
    <dgm:cxn modelId="{7F66E5E6-95D3-43D4-8B2A-CE242FB4AE56}" type="presParOf" srcId="{0575627E-4D06-40D0-BD4F-FD14DB0BE00B}" destId="{1089F710-DB56-4053-A7DA-4F9644847E3C}" srcOrd="0" destOrd="0" presId="urn:microsoft.com/office/officeart/2005/8/layout/chevron1"/>
    <dgm:cxn modelId="{6333AC93-CE59-4F55-BCE5-F8A8E7D68451}" type="presParOf" srcId="{0575627E-4D06-40D0-BD4F-FD14DB0BE00B}" destId="{F888EE58-1B81-4774-8D52-EEE7E94F28BF}" srcOrd="1" destOrd="0" presId="urn:microsoft.com/office/officeart/2005/8/layout/chevron1"/>
    <dgm:cxn modelId="{B1DBEFE9-D09A-4477-9B3A-59BDA36543AE}" type="presParOf" srcId="{0575627E-4D06-40D0-BD4F-FD14DB0BE00B}" destId="{E558CA2F-BC33-4FF0-9FA5-2DEE60B2322E}" srcOrd="2" destOrd="0" presId="urn:microsoft.com/office/officeart/2005/8/layout/chevron1"/>
    <dgm:cxn modelId="{721C78EB-E799-41EF-8722-D06A273F50F1}" type="presParOf" srcId="{0575627E-4D06-40D0-BD4F-FD14DB0BE00B}" destId="{76FF1439-00AF-45E0-AAD8-86342978CA81}" srcOrd="3" destOrd="0" presId="urn:microsoft.com/office/officeart/2005/8/layout/chevron1"/>
    <dgm:cxn modelId="{1E13A540-6B8F-43C8-866E-6625AFE5F1D7}" type="presParOf" srcId="{0575627E-4D06-40D0-BD4F-FD14DB0BE00B}" destId="{4BDF074C-CA88-441F-965A-9598559BA9D6}" srcOrd="4" destOrd="0" presId="urn:microsoft.com/office/officeart/2005/8/layout/chevron1"/>
    <dgm:cxn modelId="{F3BF5105-4688-4564-AB90-CBDA242AE43A}" type="presParOf" srcId="{0575627E-4D06-40D0-BD4F-FD14DB0BE00B}" destId="{5E5E53D9-29A7-4106-8E1E-C1FF0CEC04DF}" srcOrd="5" destOrd="0" presId="urn:microsoft.com/office/officeart/2005/8/layout/chevron1"/>
    <dgm:cxn modelId="{EC0E21C9-9849-40BB-86F2-AE93707212B7}" type="presParOf" srcId="{0575627E-4D06-40D0-BD4F-FD14DB0BE00B}" destId="{725825BF-8DD5-428F-BC40-D83D98AEDE84}" srcOrd="6" destOrd="0" presId="urn:microsoft.com/office/officeart/2005/8/layout/chevron1"/>
    <dgm:cxn modelId="{2D898BDC-EF6E-4B5D-A7B8-8BEB214D2AE2}" type="presParOf" srcId="{0575627E-4D06-40D0-BD4F-FD14DB0BE00B}" destId="{F6284CD8-99B0-4F4A-9586-AEF0A489CD6B}" srcOrd="7" destOrd="0" presId="urn:microsoft.com/office/officeart/2005/8/layout/chevron1"/>
    <dgm:cxn modelId="{44216BB6-57E0-4F0A-AAB0-5E63C9D41BFF}" type="presParOf" srcId="{0575627E-4D06-40D0-BD4F-FD14DB0BE00B}" destId="{58C33DA2-B128-496C-AD6C-4F5E573445D0}" srcOrd="8" destOrd="0" presId="urn:microsoft.com/office/officeart/2005/8/layout/chevron1"/>
    <dgm:cxn modelId="{5591CD6B-D030-4F68-9BEB-3BE4F3BD8223}" type="presParOf" srcId="{0575627E-4D06-40D0-BD4F-FD14DB0BE00B}" destId="{41D09DEF-EE0E-4298-85CB-944C4B2B882D}" srcOrd="9" destOrd="0" presId="urn:microsoft.com/office/officeart/2005/8/layout/chevron1"/>
    <dgm:cxn modelId="{8BABC3AA-62A7-4C53-9677-E07B552E9ACF}" type="presParOf" srcId="{0575627E-4D06-40D0-BD4F-FD14DB0BE00B}" destId="{617A960D-3E77-4A80-80EA-80496D0B2A92}" srcOrd="10" destOrd="0" presId="urn:microsoft.com/office/officeart/2005/8/layout/chevron1"/>
    <dgm:cxn modelId="{31DFBA89-D183-4CA6-A7C4-58298A6CD279}" type="presParOf" srcId="{0575627E-4D06-40D0-BD4F-FD14DB0BE00B}" destId="{1510BADD-A1D5-4B05-8C6A-CBF0458059B3}" srcOrd="11" destOrd="0" presId="urn:microsoft.com/office/officeart/2005/8/layout/chevron1"/>
    <dgm:cxn modelId="{B88B02F6-8AB1-4248-95EB-281349167B3A}" type="presParOf" srcId="{0575627E-4D06-40D0-BD4F-FD14DB0BE00B}" destId="{7A45A251-8A24-465D-A67E-34C2B51E1766}"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13C5CD-CDA7-43C9-A74B-73CBAB341DC6}"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en-US"/>
        </a:p>
      </dgm:t>
    </dgm:pt>
    <dgm:pt modelId="{E16E28F6-DDE4-422B-A048-7BC403C3EBD8}">
      <dgm:prSet phldrT="[Text]"/>
      <dgm:spPr/>
      <dgm:t>
        <a:bodyPr/>
        <a:lstStyle/>
        <a:p>
          <a:r>
            <a:rPr lang="en-US" dirty="0"/>
            <a:t>Preprocessing</a:t>
          </a:r>
        </a:p>
      </dgm:t>
    </dgm:pt>
    <dgm:pt modelId="{2590A326-2FA2-4C3D-9DB1-A1D50F8D0888}" type="parTrans" cxnId="{0CDF7124-6E00-4C21-BC6D-B6296152E040}">
      <dgm:prSet/>
      <dgm:spPr/>
      <dgm:t>
        <a:bodyPr/>
        <a:lstStyle/>
        <a:p>
          <a:endParaRPr lang="en-US"/>
        </a:p>
      </dgm:t>
    </dgm:pt>
    <dgm:pt modelId="{62F32A34-6C2F-4A3E-B4B0-F284761BAE71}" type="sibTrans" cxnId="{0CDF7124-6E00-4C21-BC6D-B6296152E040}">
      <dgm:prSet/>
      <dgm:spPr/>
      <dgm:t>
        <a:bodyPr/>
        <a:lstStyle/>
        <a:p>
          <a:endParaRPr lang="en-US"/>
        </a:p>
      </dgm:t>
    </dgm:pt>
    <dgm:pt modelId="{57BC86F5-DF97-426D-9AB6-F5CA5A3D6755}">
      <dgm:prSet phldrT="[Text]"/>
      <dgm:spPr/>
      <dgm:t>
        <a:bodyPr/>
        <a:lstStyle/>
        <a:p>
          <a:r>
            <a:rPr lang="en-US" dirty="0"/>
            <a:t>Vectorization of Features</a:t>
          </a:r>
        </a:p>
      </dgm:t>
    </dgm:pt>
    <dgm:pt modelId="{16652373-70B1-4A23-80D7-EE950CAE7741}" type="parTrans" cxnId="{E39F0E9B-E2BE-4430-9A3C-6C360008E56C}">
      <dgm:prSet/>
      <dgm:spPr/>
      <dgm:t>
        <a:bodyPr/>
        <a:lstStyle/>
        <a:p>
          <a:endParaRPr lang="en-US"/>
        </a:p>
      </dgm:t>
    </dgm:pt>
    <dgm:pt modelId="{C720352C-076F-4F35-AE80-F22BFDAA93EC}" type="sibTrans" cxnId="{E39F0E9B-E2BE-4430-9A3C-6C360008E56C}">
      <dgm:prSet/>
      <dgm:spPr/>
      <dgm:t>
        <a:bodyPr/>
        <a:lstStyle/>
        <a:p>
          <a:endParaRPr lang="en-US"/>
        </a:p>
      </dgm:t>
    </dgm:pt>
    <dgm:pt modelId="{5A3DCB8C-4A93-409A-A4A4-6B8FDC508B94}">
      <dgm:prSet phldrT="[Text]"/>
      <dgm:spPr/>
      <dgm:t>
        <a:bodyPr/>
        <a:lstStyle/>
        <a:p>
          <a:r>
            <a:rPr lang="en-US" dirty="0"/>
            <a:t>Scaling and Normalization</a:t>
          </a:r>
        </a:p>
      </dgm:t>
    </dgm:pt>
    <dgm:pt modelId="{8997258A-4E70-4683-809E-0E7DD0054D16}" type="parTrans" cxnId="{283BA992-9D83-4DC9-9AAF-7D3CE17CA381}">
      <dgm:prSet/>
      <dgm:spPr/>
      <dgm:t>
        <a:bodyPr/>
        <a:lstStyle/>
        <a:p>
          <a:endParaRPr lang="en-US"/>
        </a:p>
      </dgm:t>
    </dgm:pt>
    <dgm:pt modelId="{37B4D39D-54DE-4F95-B147-ED98E1BA9272}" type="sibTrans" cxnId="{283BA992-9D83-4DC9-9AAF-7D3CE17CA381}">
      <dgm:prSet/>
      <dgm:spPr/>
      <dgm:t>
        <a:bodyPr/>
        <a:lstStyle/>
        <a:p>
          <a:endParaRPr lang="en-US"/>
        </a:p>
      </dgm:t>
    </dgm:pt>
    <dgm:pt modelId="{6E8A52E1-AA94-4CED-B160-CDDC84DE94EC}">
      <dgm:prSet phldrT="[Text]"/>
      <dgm:spPr/>
      <dgm:t>
        <a:bodyPr/>
        <a:lstStyle/>
        <a:p>
          <a:r>
            <a:rPr lang="en-US" dirty="0"/>
            <a:t>Assigning Class Weights</a:t>
          </a:r>
        </a:p>
      </dgm:t>
    </dgm:pt>
    <dgm:pt modelId="{BCBEECA0-9058-4B72-90E6-62EE7F6FB084}" type="parTrans" cxnId="{6D0396B6-6B95-4383-BBD2-072200B380F1}">
      <dgm:prSet/>
      <dgm:spPr/>
      <dgm:t>
        <a:bodyPr/>
        <a:lstStyle/>
        <a:p>
          <a:endParaRPr lang="en-US"/>
        </a:p>
      </dgm:t>
    </dgm:pt>
    <dgm:pt modelId="{0A7C4943-AC0A-458A-B9D2-6574EAFF34C0}" type="sibTrans" cxnId="{6D0396B6-6B95-4383-BBD2-072200B380F1}">
      <dgm:prSet/>
      <dgm:spPr/>
      <dgm:t>
        <a:bodyPr/>
        <a:lstStyle/>
        <a:p>
          <a:endParaRPr lang="en-US"/>
        </a:p>
      </dgm:t>
    </dgm:pt>
    <dgm:pt modelId="{4BE0DD35-6AB9-47AD-A498-F20C32F9C49C}">
      <dgm:prSet phldrT="[Text]"/>
      <dgm:spPr/>
      <dgm:t>
        <a:bodyPr/>
        <a:lstStyle/>
        <a:p>
          <a:r>
            <a:rPr lang="en-US" dirty="0"/>
            <a:t>Model Selection</a:t>
          </a:r>
        </a:p>
      </dgm:t>
    </dgm:pt>
    <dgm:pt modelId="{1DFE7B3A-97C7-4B11-8C8C-004D3BE63D09}" type="parTrans" cxnId="{74B76A2E-84DF-488E-96F6-8803F4C031A3}">
      <dgm:prSet/>
      <dgm:spPr/>
      <dgm:t>
        <a:bodyPr/>
        <a:lstStyle/>
        <a:p>
          <a:endParaRPr lang="en-US"/>
        </a:p>
      </dgm:t>
    </dgm:pt>
    <dgm:pt modelId="{A36DE75A-0621-46D5-92DF-72AF66CD4D6E}" type="sibTrans" cxnId="{74B76A2E-84DF-488E-96F6-8803F4C031A3}">
      <dgm:prSet/>
      <dgm:spPr/>
      <dgm:t>
        <a:bodyPr/>
        <a:lstStyle/>
        <a:p>
          <a:endParaRPr lang="en-US"/>
        </a:p>
      </dgm:t>
    </dgm:pt>
    <dgm:pt modelId="{923D945C-66B0-4743-B6ED-BA31D0DDE8D6}">
      <dgm:prSet phldrT="[Text]"/>
      <dgm:spPr/>
      <dgm:t>
        <a:bodyPr/>
        <a:lstStyle/>
        <a:p>
          <a:r>
            <a:rPr lang="en-US" dirty="0"/>
            <a:t>Predictions</a:t>
          </a:r>
        </a:p>
      </dgm:t>
    </dgm:pt>
    <dgm:pt modelId="{BAF20193-5915-44D4-B095-B608995641CE}" type="parTrans" cxnId="{67B41501-7272-49D8-806D-A770EA988C8A}">
      <dgm:prSet/>
      <dgm:spPr/>
      <dgm:t>
        <a:bodyPr/>
        <a:lstStyle/>
        <a:p>
          <a:endParaRPr lang="en-US"/>
        </a:p>
      </dgm:t>
    </dgm:pt>
    <dgm:pt modelId="{7697426E-6819-41DF-A11A-DDBF1BDF831F}" type="sibTrans" cxnId="{67B41501-7272-49D8-806D-A770EA988C8A}">
      <dgm:prSet/>
      <dgm:spPr/>
      <dgm:t>
        <a:bodyPr/>
        <a:lstStyle/>
        <a:p>
          <a:endParaRPr lang="en-US"/>
        </a:p>
      </dgm:t>
    </dgm:pt>
    <dgm:pt modelId="{144BAC97-D44F-4D25-BD33-BFE753726A6F}" type="pres">
      <dgm:prSet presAssocID="{ED13C5CD-CDA7-43C9-A74B-73CBAB341DC6}" presName="Name0" presStyleCnt="0">
        <dgm:presLayoutVars>
          <dgm:dir/>
          <dgm:resizeHandles/>
        </dgm:presLayoutVars>
      </dgm:prSet>
      <dgm:spPr/>
    </dgm:pt>
    <dgm:pt modelId="{5387F05E-A479-4A5E-BBF8-BE7FDB3D314D}" type="pres">
      <dgm:prSet presAssocID="{E16E28F6-DDE4-422B-A048-7BC403C3EBD8}" presName="compNode" presStyleCnt="0"/>
      <dgm:spPr/>
    </dgm:pt>
    <dgm:pt modelId="{82647F63-4C03-4AA5-9A4F-373202CEF72E}" type="pres">
      <dgm:prSet presAssocID="{E16E28F6-DDE4-422B-A048-7BC403C3EBD8}" presName="dummyConnPt" presStyleCnt="0"/>
      <dgm:spPr/>
    </dgm:pt>
    <dgm:pt modelId="{1B809B8C-E1C2-42CC-9BB1-914521328EC2}" type="pres">
      <dgm:prSet presAssocID="{E16E28F6-DDE4-422B-A048-7BC403C3EBD8}" presName="node" presStyleLbl="node1" presStyleIdx="0" presStyleCnt="6" custLinFactX="-25763" custLinFactNeighborX="-100000">
        <dgm:presLayoutVars>
          <dgm:bulletEnabled val="1"/>
        </dgm:presLayoutVars>
      </dgm:prSet>
      <dgm:spPr/>
    </dgm:pt>
    <dgm:pt modelId="{A409A031-5BB4-46D6-9E61-2BFC981BE7CC}" type="pres">
      <dgm:prSet presAssocID="{62F32A34-6C2F-4A3E-B4B0-F284761BAE71}" presName="sibTrans" presStyleLbl="bgSibTrans2D1" presStyleIdx="0" presStyleCnt="5"/>
      <dgm:spPr/>
    </dgm:pt>
    <dgm:pt modelId="{23DC222C-5BB8-4241-B2ED-D6DF91EAD3F7}" type="pres">
      <dgm:prSet presAssocID="{57BC86F5-DF97-426D-9AB6-F5CA5A3D6755}" presName="compNode" presStyleCnt="0"/>
      <dgm:spPr/>
    </dgm:pt>
    <dgm:pt modelId="{CBFA3A6B-1A1C-4A94-A639-78E00E3F985C}" type="pres">
      <dgm:prSet presAssocID="{57BC86F5-DF97-426D-9AB6-F5CA5A3D6755}" presName="dummyConnPt" presStyleCnt="0"/>
      <dgm:spPr/>
    </dgm:pt>
    <dgm:pt modelId="{58B6AF27-5726-4125-9D25-854DF927BD92}" type="pres">
      <dgm:prSet presAssocID="{57BC86F5-DF97-426D-9AB6-F5CA5A3D6755}" presName="node" presStyleLbl="node1" presStyleIdx="1" presStyleCnt="6" custLinFactX="-25288" custLinFactY="21068" custLinFactNeighborX="-100000" custLinFactNeighborY="100000">
        <dgm:presLayoutVars>
          <dgm:bulletEnabled val="1"/>
        </dgm:presLayoutVars>
      </dgm:prSet>
      <dgm:spPr/>
    </dgm:pt>
    <dgm:pt modelId="{D41340A9-73AC-45AF-9536-B561E0706018}" type="pres">
      <dgm:prSet presAssocID="{C720352C-076F-4F35-AE80-F22BFDAA93EC}" presName="sibTrans" presStyleLbl="bgSibTrans2D1" presStyleIdx="1" presStyleCnt="5"/>
      <dgm:spPr/>
    </dgm:pt>
    <dgm:pt modelId="{1087A3C1-78BB-4BDE-9C68-48F401267FC9}" type="pres">
      <dgm:prSet presAssocID="{5A3DCB8C-4A93-409A-A4A4-6B8FDC508B94}" presName="compNode" presStyleCnt="0"/>
      <dgm:spPr/>
    </dgm:pt>
    <dgm:pt modelId="{6248A530-278E-4092-B183-4A3393B4E5E7}" type="pres">
      <dgm:prSet presAssocID="{5A3DCB8C-4A93-409A-A4A4-6B8FDC508B94}" presName="dummyConnPt" presStyleCnt="0"/>
      <dgm:spPr/>
    </dgm:pt>
    <dgm:pt modelId="{4B50D715-3301-4561-AEB7-F372226027C1}" type="pres">
      <dgm:prSet presAssocID="{5A3DCB8C-4A93-409A-A4A4-6B8FDC508B94}" presName="node" presStyleLbl="node1" presStyleIdx="2" presStyleCnt="6" custLinFactNeighborX="66500" custLinFactNeighborY="-1582">
        <dgm:presLayoutVars>
          <dgm:bulletEnabled val="1"/>
        </dgm:presLayoutVars>
      </dgm:prSet>
      <dgm:spPr/>
    </dgm:pt>
    <dgm:pt modelId="{FB2CD8BA-0D64-4BA2-90D2-CBB9D7CC6D5C}" type="pres">
      <dgm:prSet presAssocID="{37B4D39D-54DE-4F95-B147-ED98E1BA9272}" presName="sibTrans" presStyleLbl="bgSibTrans2D1" presStyleIdx="2" presStyleCnt="5"/>
      <dgm:spPr/>
    </dgm:pt>
    <dgm:pt modelId="{0AD1CAB7-10B7-4842-94D4-93101111EB97}" type="pres">
      <dgm:prSet presAssocID="{6E8A52E1-AA94-4CED-B160-CDDC84DE94EC}" presName="compNode" presStyleCnt="0"/>
      <dgm:spPr/>
    </dgm:pt>
    <dgm:pt modelId="{6EB8EA9A-E34A-4CA8-8575-604DB2080AC2}" type="pres">
      <dgm:prSet presAssocID="{6E8A52E1-AA94-4CED-B160-CDDC84DE94EC}" presName="dummyConnPt" presStyleCnt="0"/>
      <dgm:spPr/>
    </dgm:pt>
    <dgm:pt modelId="{2BEDB6D1-3567-4B28-8C42-5A532E858652}" type="pres">
      <dgm:prSet presAssocID="{6E8A52E1-AA94-4CED-B160-CDDC84DE94EC}" presName="node" presStyleLbl="node1" presStyleIdx="3" presStyleCnt="6" custLinFactY="-100000" custLinFactNeighborX="-66500" custLinFactNeighborY="-143976">
        <dgm:presLayoutVars>
          <dgm:bulletEnabled val="1"/>
        </dgm:presLayoutVars>
      </dgm:prSet>
      <dgm:spPr/>
    </dgm:pt>
    <dgm:pt modelId="{FD5509E2-FE95-4704-9B91-09E2A26E622E}" type="pres">
      <dgm:prSet presAssocID="{0A7C4943-AC0A-458A-B9D2-6574EAFF34C0}" presName="sibTrans" presStyleLbl="bgSibTrans2D1" presStyleIdx="3" presStyleCnt="5"/>
      <dgm:spPr/>
    </dgm:pt>
    <dgm:pt modelId="{5C7D3101-3EE3-4623-8DDD-EEAA8B412B67}" type="pres">
      <dgm:prSet presAssocID="{4BE0DD35-6AB9-47AD-A498-F20C32F9C49C}" presName="compNode" presStyleCnt="0"/>
      <dgm:spPr/>
    </dgm:pt>
    <dgm:pt modelId="{4A5395ED-EB7F-4BE3-93C1-080802D32876}" type="pres">
      <dgm:prSet presAssocID="{4BE0DD35-6AB9-47AD-A498-F20C32F9C49C}" presName="dummyConnPt" presStyleCnt="0"/>
      <dgm:spPr/>
    </dgm:pt>
    <dgm:pt modelId="{717836B6-F503-491D-A4E3-91B4BA3398E4}" type="pres">
      <dgm:prSet presAssocID="{4BE0DD35-6AB9-47AD-A498-F20C32F9C49C}" presName="node" presStyleLbl="node1" presStyleIdx="4" presStyleCnt="6" custLinFactX="19118" custLinFactY="-18644" custLinFactNeighborX="100000" custLinFactNeighborY="-100000">
        <dgm:presLayoutVars>
          <dgm:bulletEnabled val="1"/>
        </dgm:presLayoutVars>
      </dgm:prSet>
      <dgm:spPr/>
    </dgm:pt>
    <dgm:pt modelId="{A43E770A-E133-4F96-8BB2-5CA5878BF94B}" type="pres">
      <dgm:prSet presAssocID="{A36DE75A-0621-46D5-92DF-72AF66CD4D6E}" presName="sibTrans" presStyleLbl="bgSibTrans2D1" presStyleIdx="4" presStyleCnt="5"/>
      <dgm:spPr/>
    </dgm:pt>
    <dgm:pt modelId="{AE79DA52-44C8-473B-A2A7-73671D6F013F}" type="pres">
      <dgm:prSet presAssocID="{923D945C-66B0-4743-B6ED-BA31D0DDE8D6}" presName="compNode" presStyleCnt="0"/>
      <dgm:spPr/>
    </dgm:pt>
    <dgm:pt modelId="{97C29135-80DE-430F-BD0A-3E49A1DA3E2E}" type="pres">
      <dgm:prSet presAssocID="{923D945C-66B0-4743-B6ED-BA31D0DDE8D6}" presName="dummyConnPt" presStyleCnt="0"/>
      <dgm:spPr/>
    </dgm:pt>
    <dgm:pt modelId="{C1E7E138-9D6D-4AE1-B26A-004EA32CC40F}" type="pres">
      <dgm:prSet presAssocID="{923D945C-66B0-4743-B6ED-BA31D0DDE8D6}" presName="node" presStyleLbl="node1" presStyleIdx="5" presStyleCnt="6" custLinFactX="21966" custLinFactY="100000" custLinFactNeighborX="100000" custLinFactNeighborY="142825">
        <dgm:presLayoutVars>
          <dgm:bulletEnabled val="1"/>
        </dgm:presLayoutVars>
      </dgm:prSet>
      <dgm:spPr/>
    </dgm:pt>
  </dgm:ptLst>
  <dgm:cxnLst>
    <dgm:cxn modelId="{67B41501-7272-49D8-806D-A770EA988C8A}" srcId="{ED13C5CD-CDA7-43C9-A74B-73CBAB341DC6}" destId="{923D945C-66B0-4743-B6ED-BA31D0DDE8D6}" srcOrd="5" destOrd="0" parTransId="{BAF20193-5915-44D4-B095-B608995641CE}" sibTransId="{7697426E-6819-41DF-A11A-DDBF1BDF831F}"/>
    <dgm:cxn modelId="{0CDF7124-6E00-4C21-BC6D-B6296152E040}" srcId="{ED13C5CD-CDA7-43C9-A74B-73CBAB341DC6}" destId="{E16E28F6-DDE4-422B-A048-7BC403C3EBD8}" srcOrd="0" destOrd="0" parTransId="{2590A326-2FA2-4C3D-9DB1-A1D50F8D0888}" sibTransId="{62F32A34-6C2F-4A3E-B4B0-F284761BAE71}"/>
    <dgm:cxn modelId="{288CC92C-87E7-4D7A-9CA3-8EA0B477E91C}" type="presOf" srcId="{6E8A52E1-AA94-4CED-B160-CDDC84DE94EC}" destId="{2BEDB6D1-3567-4B28-8C42-5A532E858652}" srcOrd="0" destOrd="0" presId="urn:microsoft.com/office/officeart/2005/8/layout/bProcess4"/>
    <dgm:cxn modelId="{74B76A2E-84DF-488E-96F6-8803F4C031A3}" srcId="{ED13C5CD-CDA7-43C9-A74B-73CBAB341DC6}" destId="{4BE0DD35-6AB9-47AD-A498-F20C32F9C49C}" srcOrd="4" destOrd="0" parTransId="{1DFE7B3A-97C7-4B11-8C8C-004D3BE63D09}" sibTransId="{A36DE75A-0621-46D5-92DF-72AF66CD4D6E}"/>
    <dgm:cxn modelId="{57829A34-CDA6-4C6F-9721-EFA088254822}" type="presOf" srcId="{A36DE75A-0621-46D5-92DF-72AF66CD4D6E}" destId="{A43E770A-E133-4F96-8BB2-5CA5878BF94B}" srcOrd="0" destOrd="0" presId="urn:microsoft.com/office/officeart/2005/8/layout/bProcess4"/>
    <dgm:cxn modelId="{C054B03E-C236-40CF-AA20-73FB23CCD9F1}" type="presOf" srcId="{923D945C-66B0-4743-B6ED-BA31D0DDE8D6}" destId="{C1E7E138-9D6D-4AE1-B26A-004EA32CC40F}" srcOrd="0" destOrd="0" presId="urn:microsoft.com/office/officeart/2005/8/layout/bProcess4"/>
    <dgm:cxn modelId="{8E1E0850-9C3E-4B1C-9A5E-3C13F7C3CAFA}" type="presOf" srcId="{ED13C5CD-CDA7-43C9-A74B-73CBAB341DC6}" destId="{144BAC97-D44F-4D25-BD33-BFE753726A6F}" srcOrd="0" destOrd="0" presId="urn:microsoft.com/office/officeart/2005/8/layout/bProcess4"/>
    <dgm:cxn modelId="{D5346171-5E29-4BEC-9021-98782ADAC3F1}" type="presOf" srcId="{57BC86F5-DF97-426D-9AB6-F5CA5A3D6755}" destId="{58B6AF27-5726-4125-9D25-854DF927BD92}" srcOrd="0" destOrd="0" presId="urn:microsoft.com/office/officeart/2005/8/layout/bProcess4"/>
    <dgm:cxn modelId="{9C232672-39FB-4C40-AB60-5D651CFE9286}" type="presOf" srcId="{0A7C4943-AC0A-458A-B9D2-6574EAFF34C0}" destId="{FD5509E2-FE95-4704-9B91-09E2A26E622E}" srcOrd="0" destOrd="0" presId="urn:microsoft.com/office/officeart/2005/8/layout/bProcess4"/>
    <dgm:cxn modelId="{40B7DE7C-485F-447A-BEE2-79BE86817744}" type="presOf" srcId="{62F32A34-6C2F-4A3E-B4B0-F284761BAE71}" destId="{A409A031-5BB4-46D6-9E61-2BFC981BE7CC}" srcOrd="0" destOrd="0" presId="urn:microsoft.com/office/officeart/2005/8/layout/bProcess4"/>
    <dgm:cxn modelId="{283BA992-9D83-4DC9-9AAF-7D3CE17CA381}" srcId="{ED13C5CD-CDA7-43C9-A74B-73CBAB341DC6}" destId="{5A3DCB8C-4A93-409A-A4A4-6B8FDC508B94}" srcOrd="2" destOrd="0" parTransId="{8997258A-4E70-4683-809E-0E7DD0054D16}" sibTransId="{37B4D39D-54DE-4F95-B147-ED98E1BA9272}"/>
    <dgm:cxn modelId="{E39F0E9B-E2BE-4430-9A3C-6C360008E56C}" srcId="{ED13C5CD-CDA7-43C9-A74B-73CBAB341DC6}" destId="{57BC86F5-DF97-426D-9AB6-F5CA5A3D6755}" srcOrd="1" destOrd="0" parTransId="{16652373-70B1-4A23-80D7-EE950CAE7741}" sibTransId="{C720352C-076F-4F35-AE80-F22BFDAA93EC}"/>
    <dgm:cxn modelId="{C455AAAF-42D1-4EB6-BDEE-E30B2CDC23C6}" type="presOf" srcId="{4BE0DD35-6AB9-47AD-A498-F20C32F9C49C}" destId="{717836B6-F503-491D-A4E3-91B4BA3398E4}" srcOrd="0" destOrd="0" presId="urn:microsoft.com/office/officeart/2005/8/layout/bProcess4"/>
    <dgm:cxn modelId="{6D0396B6-6B95-4383-BBD2-072200B380F1}" srcId="{ED13C5CD-CDA7-43C9-A74B-73CBAB341DC6}" destId="{6E8A52E1-AA94-4CED-B160-CDDC84DE94EC}" srcOrd="3" destOrd="0" parTransId="{BCBEECA0-9058-4B72-90E6-62EE7F6FB084}" sibTransId="{0A7C4943-AC0A-458A-B9D2-6574EAFF34C0}"/>
    <dgm:cxn modelId="{E38240B7-0865-4898-8D46-7A3FBB53F9B7}" type="presOf" srcId="{C720352C-076F-4F35-AE80-F22BFDAA93EC}" destId="{D41340A9-73AC-45AF-9536-B561E0706018}" srcOrd="0" destOrd="0" presId="urn:microsoft.com/office/officeart/2005/8/layout/bProcess4"/>
    <dgm:cxn modelId="{BF7681CB-204E-42B3-95E3-FBC942F8CE28}" type="presOf" srcId="{E16E28F6-DDE4-422B-A048-7BC403C3EBD8}" destId="{1B809B8C-E1C2-42CC-9BB1-914521328EC2}" srcOrd="0" destOrd="0" presId="urn:microsoft.com/office/officeart/2005/8/layout/bProcess4"/>
    <dgm:cxn modelId="{B5F253CF-8971-4949-8FC8-57F19467F7D3}" type="presOf" srcId="{37B4D39D-54DE-4F95-B147-ED98E1BA9272}" destId="{FB2CD8BA-0D64-4BA2-90D2-CBB9D7CC6D5C}" srcOrd="0" destOrd="0" presId="urn:microsoft.com/office/officeart/2005/8/layout/bProcess4"/>
    <dgm:cxn modelId="{2153FDD8-C7E4-4001-A086-B39EB0CDD7B2}" type="presOf" srcId="{5A3DCB8C-4A93-409A-A4A4-6B8FDC508B94}" destId="{4B50D715-3301-4561-AEB7-F372226027C1}" srcOrd="0" destOrd="0" presId="urn:microsoft.com/office/officeart/2005/8/layout/bProcess4"/>
    <dgm:cxn modelId="{136BA881-E684-4840-BCC7-0509E46CB118}" type="presParOf" srcId="{144BAC97-D44F-4D25-BD33-BFE753726A6F}" destId="{5387F05E-A479-4A5E-BBF8-BE7FDB3D314D}" srcOrd="0" destOrd="0" presId="urn:microsoft.com/office/officeart/2005/8/layout/bProcess4"/>
    <dgm:cxn modelId="{95464972-7974-4E02-B014-FA0B0EDD7211}" type="presParOf" srcId="{5387F05E-A479-4A5E-BBF8-BE7FDB3D314D}" destId="{82647F63-4C03-4AA5-9A4F-373202CEF72E}" srcOrd="0" destOrd="0" presId="urn:microsoft.com/office/officeart/2005/8/layout/bProcess4"/>
    <dgm:cxn modelId="{E1688189-E70F-4C51-BD27-CF4FC675EC02}" type="presParOf" srcId="{5387F05E-A479-4A5E-BBF8-BE7FDB3D314D}" destId="{1B809B8C-E1C2-42CC-9BB1-914521328EC2}" srcOrd="1" destOrd="0" presId="urn:microsoft.com/office/officeart/2005/8/layout/bProcess4"/>
    <dgm:cxn modelId="{7EBF4706-5098-4784-9489-59356C8A2FF3}" type="presParOf" srcId="{144BAC97-D44F-4D25-BD33-BFE753726A6F}" destId="{A409A031-5BB4-46D6-9E61-2BFC981BE7CC}" srcOrd="1" destOrd="0" presId="urn:microsoft.com/office/officeart/2005/8/layout/bProcess4"/>
    <dgm:cxn modelId="{10186E0E-808A-4352-B045-7EB57F329101}" type="presParOf" srcId="{144BAC97-D44F-4D25-BD33-BFE753726A6F}" destId="{23DC222C-5BB8-4241-B2ED-D6DF91EAD3F7}" srcOrd="2" destOrd="0" presId="urn:microsoft.com/office/officeart/2005/8/layout/bProcess4"/>
    <dgm:cxn modelId="{D64BDDF8-87E7-441E-8873-B61BC6EFB613}" type="presParOf" srcId="{23DC222C-5BB8-4241-B2ED-D6DF91EAD3F7}" destId="{CBFA3A6B-1A1C-4A94-A639-78E00E3F985C}" srcOrd="0" destOrd="0" presId="urn:microsoft.com/office/officeart/2005/8/layout/bProcess4"/>
    <dgm:cxn modelId="{01251E9C-A114-45EC-BC89-45E7732D40A7}" type="presParOf" srcId="{23DC222C-5BB8-4241-B2ED-D6DF91EAD3F7}" destId="{58B6AF27-5726-4125-9D25-854DF927BD92}" srcOrd="1" destOrd="0" presId="urn:microsoft.com/office/officeart/2005/8/layout/bProcess4"/>
    <dgm:cxn modelId="{27A0FF2C-FD87-414E-B2A1-32146DF954B8}" type="presParOf" srcId="{144BAC97-D44F-4D25-BD33-BFE753726A6F}" destId="{D41340A9-73AC-45AF-9536-B561E0706018}" srcOrd="3" destOrd="0" presId="urn:microsoft.com/office/officeart/2005/8/layout/bProcess4"/>
    <dgm:cxn modelId="{5533B87B-FC25-4F86-A0D4-598CAE9B388E}" type="presParOf" srcId="{144BAC97-D44F-4D25-BD33-BFE753726A6F}" destId="{1087A3C1-78BB-4BDE-9C68-48F401267FC9}" srcOrd="4" destOrd="0" presId="urn:microsoft.com/office/officeart/2005/8/layout/bProcess4"/>
    <dgm:cxn modelId="{6C9AA197-D32A-4E12-AA86-401C6C698E75}" type="presParOf" srcId="{1087A3C1-78BB-4BDE-9C68-48F401267FC9}" destId="{6248A530-278E-4092-B183-4A3393B4E5E7}" srcOrd="0" destOrd="0" presId="urn:microsoft.com/office/officeart/2005/8/layout/bProcess4"/>
    <dgm:cxn modelId="{A92BFFCB-AEDC-47DA-BA02-C2905FA6544A}" type="presParOf" srcId="{1087A3C1-78BB-4BDE-9C68-48F401267FC9}" destId="{4B50D715-3301-4561-AEB7-F372226027C1}" srcOrd="1" destOrd="0" presId="urn:microsoft.com/office/officeart/2005/8/layout/bProcess4"/>
    <dgm:cxn modelId="{F1E599BB-8742-432E-8FD2-CA538CF67D35}" type="presParOf" srcId="{144BAC97-D44F-4D25-BD33-BFE753726A6F}" destId="{FB2CD8BA-0D64-4BA2-90D2-CBB9D7CC6D5C}" srcOrd="5" destOrd="0" presId="urn:microsoft.com/office/officeart/2005/8/layout/bProcess4"/>
    <dgm:cxn modelId="{950549AA-DE61-4E70-B4AF-B7CBCE97EAE9}" type="presParOf" srcId="{144BAC97-D44F-4D25-BD33-BFE753726A6F}" destId="{0AD1CAB7-10B7-4842-94D4-93101111EB97}" srcOrd="6" destOrd="0" presId="urn:microsoft.com/office/officeart/2005/8/layout/bProcess4"/>
    <dgm:cxn modelId="{1796C0E5-F83D-4CAA-8AD1-0B2882947F02}" type="presParOf" srcId="{0AD1CAB7-10B7-4842-94D4-93101111EB97}" destId="{6EB8EA9A-E34A-4CA8-8575-604DB2080AC2}" srcOrd="0" destOrd="0" presId="urn:microsoft.com/office/officeart/2005/8/layout/bProcess4"/>
    <dgm:cxn modelId="{70652D2E-AF89-4B89-92EC-F8BE1208BCD0}" type="presParOf" srcId="{0AD1CAB7-10B7-4842-94D4-93101111EB97}" destId="{2BEDB6D1-3567-4B28-8C42-5A532E858652}" srcOrd="1" destOrd="0" presId="urn:microsoft.com/office/officeart/2005/8/layout/bProcess4"/>
    <dgm:cxn modelId="{74E03413-9281-4121-AD41-5B666CAD293B}" type="presParOf" srcId="{144BAC97-D44F-4D25-BD33-BFE753726A6F}" destId="{FD5509E2-FE95-4704-9B91-09E2A26E622E}" srcOrd="7" destOrd="0" presId="urn:microsoft.com/office/officeart/2005/8/layout/bProcess4"/>
    <dgm:cxn modelId="{1628AD49-8DFA-49FE-98C5-D0D9903D541B}" type="presParOf" srcId="{144BAC97-D44F-4D25-BD33-BFE753726A6F}" destId="{5C7D3101-3EE3-4623-8DDD-EEAA8B412B67}" srcOrd="8" destOrd="0" presId="urn:microsoft.com/office/officeart/2005/8/layout/bProcess4"/>
    <dgm:cxn modelId="{F22F8CD0-ED2F-4510-9479-F64B1C389F98}" type="presParOf" srcId="{5C7D3101-3EE3-4623-8DDD-EEAA8B412B67}" destId="{4A5395ED-EB7F-4BE3-93C1-080802D32876}" srcOrd="0" destOrd="0" presId="urn:microsoft.com/office/officeart/2005/8/layout/bProcess4"/>
    <dgm:cxn modelId="{5FE2502A-66A2-40E6-8CB3-D878284B786C}" type="presParOf" srcId="{5C7D3101-3EE3-4623-8DDD-EEAA8B412B67}" destId="{717836B6-F503-491D-A4E3-91B4BA3398E4}" srcOrd="1" destOrd="0" presId="urn:microsoft.com/office/officeart/2005/8/layout/bProcess4"/>
    <dgm:cxn modelId="{FB11F84B-CB02-47E9-A06C-207DFD50AA15}" type="presParOf" srcId="{144BAC97-D44F-4D25-BD33-BFE753726A6F}" destId="{A43E770A-E133-4F96-8BB2-5CA5878BF94B}" srcOrd="9" destOrd="0" presId="urn:microsoft.com/office/officeart/2005/8/layout/bProcess4"/>
    <dgm:cxn modelId="{F5E5EE3C-8860-4316-8228-D1B646C6BB6D}" type="presParOf" srcId="{144BAC97-D44F-4D25-BD33-BFE753726A6F}" destId="{AE79DA52-44C8-473B-A2A7-73671D6F013F}" srcOrd="10" destOrd="0" presId="urn:microsoft.com/office/officeart/2005/8/layout/bProcess4"/>
    <dgm:cxn modelId="{997ECC77-94D9-44AC-BCC7-C8B3C797A044}" type="presParOf" srcId="{AE79DA52-44C8-473B-A2A7-73671D6F013F}" destId="{97C29135-80DE-430F-BD0A-3E49A1DA3E2E}" srcOrd="0" destOrd="0" presId="urn:microsoft.com/office/officeart/2005/8/layout/bProcess4"/>
    <dgm:cxn modelId="{B645769C-245D-4EBF-97F3-BF8A605AD81F}" type="presParOf" srcId="{AE79DA52-44C8-473B-A2A7-73671D6F013F}" destId="{C1E7E138-9D6D-4AE1-B26A-004EA32CC40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9A031-5BB4-46D6-9E61-2BFC981BE7CC}">
      <dsp:nvSpPr>
        <dsp:cNvPr id="0" name=""/>
        <dsp:cNvSpPr/>
      </dsp:nvSpPr>
      <dsp:spPr>
        <a:xfrm rot="5393098">
          <a:off x="-634060" y="1610826"/>
          <a:ext cx="2824516" cy="17238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809B8C-E1C2-42CC-9BB1-914521328EC2}">
      <dsp:nvSpPr>
        <dsp:cNvPr id="0" name=""/>
        <dsp:cNvSpPr/>
      </dsp:nvSpPr>
      <dsp:spPr>
        <a:xfrm>
          <a:off x="388850" y="173"/>
          <a:ext cx="1915417" cy="114925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Preprocessing</a:t>
          </a:r>
        </a:p>
      </dsp:txBody>
      <dsp:txXfrm>
        <a:off x="422510" y="33833"/>
        <a:ext cx="1848097" cy="1081930"/>
      </dsp:txXfrm>
    </dsp:sp>
    <dsp:sp modelId="{D41340A9-73AC-45AF-9536-B561E0706018}">
      <dsp:nvSpPr>
        <dsp:cNvPr id="0" name=""/>
        <dsp:cNvSpPr/>
      </dsp:nvSpPr>
      <dsp:spPr>
        <a:xfrm rot="22086">
          <a:off x="784422" y="3038299"/>
          <a:ext cx="3670189" cy="172387"/>
        </a:xfrm>
        <a:prstGeom prst="rect">
          <a:avLst/>
        </a:prstGeom>
        <a:solidFill>
          <a:schemeClr val="accent2">
            <a:hueOff val="810023"/>
            <a:satOff val="113"/>
            <a:lumOff val="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B6AF27-5726-4125-9D25-854DF927BD92}">
      <dsp:nvSpPr>
        <dsp:cNvPr id="0" name=""/>
        <dsp:cNvSpPr/>
      </dsp:nvSpPr>
      <dsp:spPr>
        <a:xfrm>
          <a:off x="397949" y="2828112"/>
          <a:ext cx="1915417" cy="1149250"/>
        </a:xfrm>
        <a:prstGeom prst="roundRect">
          <a:avLst>
            <a:gd name="adj" fmla="val 10000"/>
          </a:avLst>
        </a:prstGeom>
        <a:solidFill>
          <a:schemeClr val="accent2">
            <a:hueOff val="648018"/>
            <a:satOff val="90"/>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Vectorization of Features</a:t>
          </a:r>
        </a:p>
      </dsp:txBody>
      <dsp:txXfrm>
        <a:off x="431609" y="2861772"/>
        <a:ext cx="1848097" cy="1081930"/>
      </dsp:txXfrm>
    </dsp:sp>
    <dsp:sp modelId="{FB2CD8BA-0D64-4BA2-90D2-CBB9D7CC6D5C}">
      <dsp:nvSpPr>
        <dsp:cNvPr id="0" name=""/>
        <dsp:cNvSpPr/>
      </dsp:nvSpPr>
      <dsp:spPr>
        <a:xfrm rot="16200000">
          <a:off x="3068572" y="1657231"/>
          <a:ext cx="2778859" cy="172387"/>
        </a:xfrm>
        <a:prstGeom prst="rect">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0D715-3301-4561-AEB7-F372226027C1}">
      <dsp:nvSpPr>
        <dsp:cNvPr id="0" name=""/>
        <dsp:cNvSpPr/>
      </dsp:nvSpPr>
      <dsp:spPr>
        <a:xfrm>
          <a:off x="4071491" y="2855119"/>
          <a:ext cx="1915417" cy="1149250"/>
        </a:xfrm>
        <a:prstGeom prst="roundRect">
          <a:avLst>
            <a:gd name="adj" fmla="val 10000"/>
          </a:avLst>
        </a:prstGeom>
        <a:solidFill>
          <a:schemeClr val="accent2">
            <a:hueOff val="1296036"/>
            <a:satOff val="180"/>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Scaling and Normalization</a:t>
          </a:r>
        </a:p>
      </dsp:txBody>
      <dsp:txXfrm>
        <a:off x="4105151" y="2888779"/>
        <a:ext cx="1848097" cy="1081930"/>
      </dsp:txXfrm>
    </dsp:sp>
    <dsp:sp modelId="{FD5509E2-FE95-4704-9B91-09E2A26E622E}">
      <dsp:nvSpPr>
        <dsp:cNvPr id="0" name=""/>
        <dsp:cNvSpPr/>
      </dsp:nvSpPr>
      <dsp:spPr>
        <a:xfrm rot="375">
          <a:off x="4458002" y="267995"/>
          <a:ext cx="3551932" cy="172387"/>
        </a:xfrm>
        <a:prstGeom prst="rect">
          <a:avLst/>
        </a:prstGeom>
        <a:solidFill>
          <a:schemeClr val="accent2">
            <a:hueOff val="2430068"/>
            <a:satOff val="338"/>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EDB6D1-3567-4B28-8C42-5A532E858652}">
      <dsp:nvSpPr>
        <dsp:cNvPr id="0" name=""/>
        <dsp:cNvSpPr/>
      </dsp:nvSpPr>
      <dsp:spPr>
        <a:xfrm>
          <a:off x="4071491" y="69404"/>
          <a:ext cx="1915417" cy="1149250"/>
        </a:xfrm>
        <a:prstGeom prst="roundRect">
          <a:avLst>
            <a:gd name="adj" fmla="val 10000"/>
          </a:avLst>
        </a:prstGeom>
        <a:solidFill>
          <a:schemeClr val="accent2">
            <a:hueOff val="1944054"/>
            <a:satOff val="271"/>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Assigning Class Weights</a:t>
          </a:r>
        </a:p>
      </dsp:txBody>
      <dsp:txXfrm>
        <a:off x="4105151" y="103064"/>
        <a:ext cx="1848097" cy="1081930"/>
      </dsp:txXfrm>
    </dsp:sp>
    <dsp:sp modelId="{A43E770A-E133-4F96-8BB2-5CA5878BF94B}">
      <dsp:nvSpPr>
        <dsp:cNvPr id="0" name=""/>
        <dsp:cNvSpPr/>
      </dsp:nvSpPr>
      <dsp:spPr>
        <a:xfrm rot="5335256">
          <a:off x="6681586" y="1628714"/>
          <a:ext cx="2714675" cy="172387"/>
        </a:xfrm>
        <a:prstGeom prst="rect">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7836B6-F503-491D-A4E3-91B4BA3398E4}">
      <dsp:nvSpPr>
        <dsp:cNvPr id="0" name=""/>
        <dsp:cNvSpPr/>
      </dsp:nvSpPr>
      <dsp:spPr>
        <a:xfrm>
          <a:off x="7626851" y="73220"/>
          <a:ext cx="1915417" cy="1149250"/>
        </a:xfrm>
        <a:prstGeom prst="roundRect">
          <a:avLst>
            <a:gd name="adj" fmla="val 10000"/>
          </a:avLst>
        </a:prstGeom>
        <a:solidFill>
          <a:schemeClr val="accent2">
            <a:hueOff val="2592072"/>
            <a:satOff val="361"/>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Model Selection</a:t>
          </a:r>
        </a:p>
      </dsp:txBody>
      <dsp:txXfrm>
        <a:off x="7660511" y="106880"/>
        <a:ext cx="1848097" cy="1081930"/>
      </dsp:txXfrm>
    </dsp:sp>
    <dsp:sp modelId="{C1E7E138-9D6D-4AE1-B26A-004EA32CC40F}">
      <dsp:nvSpPr>
        <dsp:cNvPr id="0" name=""/>
        <dsp:cNvSpPr/>
      </dsp:nvSpPr>
      <dsp:spPr>
        <a:xfrm>
          <a:off x="7681402" y="2790841"/>
          <a:ext cx="1915417" cy="1149250"/>
        </a:xfrm>
        <a:prstGeom prst="roundRect">
          <a:avLst>
            <a:gd name="adj" fmla="val 10000"/>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Predictions</a:t>
          </a:r>
        </a:p>
      </dsp:txBody>
      <dsp:txXfrm>
        <a:off x="7715062" y="2824501"/>
        <a:ext cx="1848097" cy="1081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9F710-DB56-4053-A7DA-4F9644847E3C}">
      <dsp:nvSpPr>
        <dsp:cNvPr id="0" name=""/>
        <dsp:cNvSpPr/>
      </dsp:nvSpPr>
      <dsp:spPr>
        <a:xfrm>
          <a:off x="0" y="1847056"/>
          <a:ext cx="1643062" cy="657225"/>
        </a:xfrm>
        <a:prstGeom prst="chevron">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Replace Links with ‘</a:t>
          </a:r>
          <a:r>
            <a:rPr lang="en-US" sz="1200" kern="1200" dirty="0" err="1"/>
            <a:t>url</a:t>
          </a:r>
          <a:r>
            <a:rPr lang="en-US" sz="1200" kern="1200" dirty="0"/>
            <a:t>’</a:t>
          </a:r>
        </a:p>
      </dsp:txBody>
      <dsp:txXfrm>
        <a:off x="328613" y="1847056"/>
        <a:ext cx="985837" cy="657225"/>
      </dsp:txXfrm>
    </dsp:sp>
    <dsp:sp modelId="{E558CA2F-BC33-4FF0-9FA5-2DEE60B2322E}">
      <dsp:nvSpPr>
        <dsp:cNvPr id="0" name=""/>
        <dsp:cNvSpPr/>
      </dsp:nvSpPr>
      <dsp:spPr>
        <a:xfrm>
          <a:off x="1478756" y="1847056"/>
          <a:ext cx="1643062" cy="657225"/>
        </a:xfrm>
        <a:prstGeom prst="chevron">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Replace @[handle] with ‘@user’ </a:t>
          </a:r>
        </a:p>
      </dsp:txBody>
      <dsp:txXfrm>
        <a:off x="1807369" y="1847056"/>
        <a:ext cx="985837" cy="657225"/>
      </dsp:txXfrm>
    </dsp:sp>
    <dsp:sp modelId="{4BDF074C-CA88-441F-965A-9598559BA9D6}">
      <dsp:nvSpPr>
        <dsp:cNvPr id="0" name=""/>
        <dsp:cNvSpPr/>
      </dsp:nvSpPr>
      <dsp:spPr>
        <a:xfrm>
          <a:off x="2957512" y="1847056"/>
          <a:ext cx="1643062" cy="657225"/>
        </a:xfrm>
        <a:prstGeom prst="chevron">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Replacing Slangs with Proper Words</a:t>
          </a:r>
        </a:p>
      </dsp:txBody>
      <dsp:txXfrm>
        <a:off x="3286125" y="1847056"/>
        <a:ext cx="985837" cy="657225"/>
      </dsp:txXfrm>
    </dsp:sp>
    <dsp:sp modelId="{725825BF-8DD5-428F-BC40-D83D98AEDE84}">
      <dsp:nvSpPr>
        <dsp:cNvPr id="0" name=""/>
        <dsp:cNvSpPr/>
      </dsp:nvSpPr>
      <dsp:spPr>
        <a:xfrm>
          <a:off x="4436268" y="1847056"/>
          <a:ext cx="1643062" cy="657225"/>
        </a:xfrm>
        <a:prstGeom prst="chevron">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Negating Words</a:t>
          </a:r>
        </a:p>
      </dsp:txBody>
      <dsp:txXfrm>
        <a:off x="4764881" y="1847056"/>
        <a:ext cx="985837" cy="657225"/>
      </dsp:txXfrm>
    </dsp:sp>
    <dsp:sp modelId="{58C33DA2-B128-496C-AD6C-4F5E573445D0}">
      <dsp:nvSpPr>
        <dsp:cNvPr id="0" name=""/>
        <dsp:cNvSpPr/>
      </dsp:nvSpPr>
      <dsp:spPr>
        <a:xfrm>
          <a:off x="5915025" y="1847056"/>
          <a:ext cx="1643062" cy="657225"/>
        </a:xfrm>
        <a:prstGeom prst="chevron">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Remove Stop Words</a:t>
          </a:r>
        </a:p>
      </dsp:txBody>
      <dsp:txXfrm>
        <a:off x="6243638" y="1847056"/>
        <a:ext cx="985837" cy="657225"/>
      </dsp:txXfrm>
    </dsp:sp>
    <dsp:sp modelId="{617A960D-3E77-4A80-80EA-80496D0B2A92}">
      <dsp:nvSpPr>
        <dsp:cNvPr id="0" name=""/>
        <dsp:cNvSpPr/>
      </dsp:nvSpPr>
      <dsp:spPr>
        <a:xfrm>
          <a:off x="7393781" y="1847056"/>
          <a:ext cx="1643062" cy="657225"/>
        </a:xfrm>
        <a:prstGeom prst="chevron">
          <a:avLst/>
        </a:prstGeom>
        <a:solidFill>
          <a:schemeClr val="accent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POS Tagging</a:t>
          </a:r>
        </a:p>
      </dsp:txBody>
      <dsp:txXfrm>
        <a:off x="7722394" y="1847056"/>
        <a:ext cx="985837" cy="657225"/>
      </dsp:txXfrm>
    </dsp:sp>
    <dsp:sp modelId="{7A45A251-8A24-465D-A67E-34C2B51E1766}">
      <dsp:nvSpPr>
        <dsp:cNvPr id="0" name=""/>
        <dsp:cNvSpPr/>
      </dsp:nvSpPr>
      <dsp:spPr>
        <a:xfrm>
          <a:off x="8872537" y="1847056"/>
          <a:ext cx="1643062" cy="657225"/>
        </a:xfrm>
        <a:prstGeom prst="chevron">
          <a:avLst/>
        </a:prstGeom>
        <a:solidFill>
          <a:schemeClr val="accent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Word Frequency</a:t>
          </a:r>
        </a:p>
      </dsp:txBody>
      <dsp:txXfrm>
        <a:off x="9201150" y="1847056"/>
        <a:ext cx="985837" cy="657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9A031-5BB4-46D6-9E61-2BFC981BE7CC}">
      <dsp:nvSpPr>
        <dsp:cNvPr id="0" name=""/>
        <dsp:cNvSpPr/>
      </dsp:nvSpPr>
      <dsp:spPr>
        <a:xfrm rot="5393098">
          <a:off x="-634060" y="1610826"/>
          <a:ext cx="2824516" cy="172387"/>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809B8C-E1C2-42CC-9BB1-914521328EC2}">
      <dsp:nvSpPr>
        <dsp:cNvPr id="0" name=""/>
        <dsp:cNvSpPr/>
      </dsp:nvSpPr>
      <dsp:spPr>
        <a:xfrm>
          <a:off x="388850" y="173"/>
          <a:ext cx="1915417" cy="114925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Preprocessing</a:t>
          </a:r>
        </a:p>
      </dsp:txBody>
      <dsp:txXfrm>
        <a:off x="422510" y="33833"/>
        <a:ext cx="1848097" cy="1081930"/>
      </dsp:txXfrm>
    </dsp:sp>
    <dsp:sp modelId="{D41340A9-73AC-45AF-9536-B561E0706018}">
      <dsp:nvSpPr>
        <dsp:cNvPr id="0" name=""/>
        <dsp:cNvSpPr/>
      </dsp:nvSpPr>
      <dsp:spPr>
        <a:xfrm rot="22086">
          <a:off x="784422" y="3038299"/>
          <a:ext cx="3670189" cy="172387"/>
        </a:xfrm>
        <a:prstGeom prst="rect">
          <a:avLst/>
        </a:prstGeom>
        <a:solidFill>
          <a:schemeClr val="accent2">
            <a:hueOff val="810023"/>
            <a:satOff val="113"/>
            <a:lumOff val="9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B6AF27-5726-4125-9D25-854DF927BD92}">
      <dsp:nvSpPr>
        <dsp:cNvPr id="0" name=""/>
        <dsp:cNvSpPr/>
      </dsp:nvSpPr>
      <dsp:spPr>
        <a:xfrm>
          <a:off x="397949" y="2828112"/>
          <a:ext cx="1915417" cy="1149250"/>
        </a:xfrm>
        <a:prstGeom prst="roundRect">
          <a:avLst>
            <a:gd name="adj" fmla="val 10000"/>
          </a:avLst>
        </a:prstGeom>
        <a:solidFill>
          <a:schemeClr val="accent2">
            <a:hueOff val="648018"/>
            <a:satOff val="90"/>
            <a:lumOff val="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Vectorization of Features</a:t>
          </a:r>
        </a:p>
      </dsp:txBody>
      <dsp:txXfrm>
        <a:off x="431609" y="2861772"/>
        <a:ext cx="1848097" cy="1081930"/>
      </dsp:txXfrm>
    </dsp:sp>
    <dsp:sp modelId="{FB2CD8BA-0D64-4BA2-90D2-CBB9D7CC6D5C}">
      <dsp:nvSpPr>
        <dsp:cNvPr id="0" name=""/>
        <dsp:cNvSpPr/>
      </dsp:nvSpPr>
      <dsp:spPr>
        <a:xfrm rot="16200000">
          <a:off x="3068572" y="1657231"/>
          <a:ext cx="2778859" cy="172387"/>
        </a:xfrm>
        <a:prstGeom prst="rect">
          <a:avLst/>
        </a:prstGeom>
        <a:solidFill>
          <a:schemeClr val="accent2">
            <a:hueOff val="1620045"/>
            <a:satOff val="225"/>
            <a:lumOff val="1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50D715-3301-4561-AEB7-F372226027C1}">
      <dsp:nvSpPr>
        <dsp:cNvPr id="0" name=""/>
        <dsp:cNvSpPr/>
      </dsp:nvSpPr>
      <dsp:spPr>
        <a:xfrm>
          <a:off x="4071491" y="2855119"/>
          <a:ext cx="1915417" cy="1149250"/>
        </a:xfrm>
        <a:prstGeom prst="roundRect">
          <a:avLst>
            <a:gd name="adj" fmla="val 10000"/>
          </a:avLst>
        </a:prstGeom>
        <a:solidFill>
          <a:schemeClr val="accent2">
            <a:hueOff val="1296036"/>
            <a:satOff val="180"/>
            <a:lumOff val="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Scaling and Normalization</a:t>
          </a:r>
        </a:p>
      </dsp:txBody>
      <dsp:txXfrm>
        <a:off x="4105151" y="2888779"/>
        <a:ext cx="1848097" cy="1081930"/>
      </dsp:txXfrm>
    </dsp:sp>
    <dsp:sp modelId="{FD5509E2-FE95-4704-9B91-09E2A26E622E}">
      <dsp:nvSpPr>
        <dsp:cNvPr id="0" name=""/>
        <dsp:cNvSpPr/>
      </dsp:nvSpPr>
      <dsp:spPr>
        <a:xfrm rot="375">
          <a:off x="4458002" y="267995"/>
          <a:ext cx="3551932" cy="172387"/>
        </a:xfrm>
        <a:prstGeom prst="rect">
          <a:avLst/>
        </a:prstGeom>
        <a:solidFill>
          <a:schemeClr val="accent2">
            <a:hueOff val="2430068"/>
            <a:satOff val="338"/>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EDB6D1-3567-4B28-8C42-5A532E858652}">
      <dsp:nvSpPr>
        <dsp:cNvPr id="0" name=""/>
        <dsp:cNvSpPr/>
      </dsp:nvSpPr>
      <dsp:spPr>
        <a:xfrm>
          <a:off x="4071491" y="69404"/>
          <a:ext cx="1915417" cy="1149250"/>
        </a:xfrm>
        <a:prstGeom prst="roundRect">
          <a:avLst>
            <a:gd name="adj" fmla="val 10000"/>
          </a:avLst>
        </a:prstGeom>
        <a:solidFill>
          <a:schemeClr val="accent2">
            <a:hueOff val="1944054"/>
            <a:satOff val="271"/>
            <a:lumOff val="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Assigning Class Weights</a:t>
          </a:r>
        </a:p>
      </dsp:txBody>
      <dsp:txXfrm>
        <a:off x="4105151" y="103064"/>
        <a:ext cx="1848097" cy="1081930"/>
      </dsp:txXfrm>
    </dsp:sp>
    <dsp:sp modelId="{A43E770A-E133-4F96-8BB2-5CA5878BF94B}">
      <dsp:nvSpPr>
        <dsp:cNvPr id="0" name=""/>
        <dsp:cNvSpPr/>
      </dsp:nvSpPr>
      <dsp:spPr>
        <a:xfrm rot="5335256">
          <a:off x="6681586" y="1628714"/>
          <a:ext cx="2714675" cy="172387"/>
        </a:xfrm>
        <a:prstGeom prst="rect">
          <a:avLst/>
        </a:prstGeom>
        <a:solidFill>
          <a:schemeClr val="accent2">
            <a:hueOff val="3240090"/>
            <a:satOff val="45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7836B6-F503-491D-A4E3-91B4BA3398E4}">
      <dsp:nvSpPr>
        <dsp:cNvPr id="0" name=""/>
        <dsp:cNvSpPr/>
      </dsp:nvSpPr>
      <dsp:spPr>
        <a:xfrm>
          <a:off x="7626851" y="73220"/>
          <a:ext cx="1915417" cy="1149250"/>
        </a:xfrm>
        <a:prstGeom prst="roundRect">
          <a:avLst>
            <a:gd name="adj" fmla="val 10000"/>
          </a:avLst>
        </a:prstGeom>
        <a:solidFill>
          <a:schemeClr val="accent2">
            <a:hueOff val="2592072"/>
            <a:satOff val="361"/>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Model Selection</a:t>
          </a:r>
        </a:p>
      </dsp:txBody>
      <dsp:txXfrm>
        <a:off x="7660511" y="106880"/>
        <a:ext cx="1848097" cy="1081930"/>
      </dsp:txXfrm>
    </dsp:sp>
    <dsp:sp modelId="{C1E7E138-9D6D-4AE1-B26A-004EA32CC40F}">
      <dsp:nvSpPr>
        <dsp:cNvPr id="0" name=""/>
        <dsp:cNvSpPr/>
      </dsp:nvSpPr>
      <dsp:spPr>
        <a:xfrm>
          <a:off x="7681402" y="2790841"/>
          <a:ext cx="1915417" cy="1149250"/>
        </a:xfrm>
        <a:prstGeom prst="roundRect">
          <a:avLst>
            <a:gd name="adj" fmla="val 10000"/>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Predictions</a:t>
          </a:r>
        </a:p>
      </dsp:txBody>
      <dsp:txXfrm>
        <a:off x="7715062" y="2824501"/>
        <a:ext cx="1848097" cy="10819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46A512-823D-4F9A-B148-99C3777E82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87A-40C1-410F-A7A3-E05141CA72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76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6A512-823D-4F9A-B148-99C3777E82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32192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6A512-823D-4F9A-B148-99C3777E82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402864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46A512-823D-4F9A-B148-99C3777E82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217609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46A512-823D-4F9A-B148-99C3777E820D}"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0187A-40C1-410F-A7A3-E05141CA721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55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46A512-823D-4F9A-B148-99C3777E82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215586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46A512-823D-4F9A-B148-99C3777E820D}"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402520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46A512-823D-4F9A-B148-99C3777E820D}"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40084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46A512-823D-4F9A-B148-99C3777E820D}" type="datetimeFigureOut">
              <a:rPr lang="en-US" smtClean="0"/>
              <a:t>4/24/2018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356270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46A512-823D-4F9A-B148-99C3777E820D}" type="datetimeFigureOut">
              <a:rPr lang="en-US" smtClean="0"/>
              <a:t>4/24/2018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30187A-40C1-410F-A7A3-E05141CA7212}" type="slidenum">
              <a:rPr lang="en-US" smtClean="0"/>
              <a:t>‹#›</a:t>
            </a:fld>
            <a:endParaRPr lang="en-US"/>
          </a:p>
        </p:txBody>
      </p:sp>
    </p:spTree>
    <p:extLst>
      <p:ext uri="{BB962C8B-B14F-4D97-AF65-F5344CB8AC3E}">
        <p14:creationId xmlns:p14="http://schemas.microsoft.com/office/powerpoint/2010/main" val="319562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346A512-823D-4F9A-B148-99C3777E820D}"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0187A-40C1-410F-A7A3-E05141CA7212}" type="slidenum">
              <a:rPr lang="en-US" smtClean="0"/>
              <a:t>‹#›</a:t>
            </a:fld>
            <a:endParaRPr lang="en-US"/>
          </a:p>
        </p:txBody>
      </p:sp>
    </p:spTree>
    <p:extLst>
      <p:ext uri="{BB962C8B-B14F-4D97-AF65-F5344CB8AC3E}">
        <p14:creationId xmlns:p14="http://schemas.microsoft.com/office/powerpoint/2010/main" val="17804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46A512-823D-4F9A-B148-99C3777E820D}" type="datetimeFigureOut">
              <a:rPr lang="en-US" smtClean="0"/>
              <a:t>4/24/2018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30187A-40C1-410F-A7A3-E05141CA721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02026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FF558D-DE5A-4FFA-8A1F-E56C36A906BC}"/>
              </a:ext>
            </a:extLst>
          </p:cNvPr>
          <p:cNvSpPr/>
          <p:nvPr/>
        </p:nvSpPr>
        <p:spPr>
          <a:xfrm>
            <a:off x="1107831" y="896813"/>
            <a:ext cx="10023231" cy="5447645"/>
          </a:xfrm>
          <a:prstGeom prst="rect">
            <a:avLst/>
          </a:prstGeom>
        </p:spPr>
        <p:txBody>
          <a:bodyPr wrap="square">
            <a:spAutoFit/>
          </a:bodyPr>
          <a:lstStyle/>
          <a:p>
            <a:pPr algn="ctr"/>
            <a:endParaRPr lang="en-US" sz="4400" b="1" dirty="0">
              <a:latin typeface="Calibri Light (Headings)"/>
            </a:endParaRPr>
          </a:p>
          <a:p>
            <a:pPr algn="ctr"/>
            <a:r>
              <a:rPr lang="en-US" sz="4400" b="1" dirty="0">
                <a:latin typeface="Calibri Light (Headings)"/>
              </a:rPr>
              <a:t>3SAT</a:t>
            </a:r>
            <a:r>
              <a:rPr lang="en-US" sz="4400" dirty="0">
                <a:latin typeface="Calibri Light (Headings)"/>
              </a:rPr>
              <a:t>- A </a:t>
            </a:r>
            <a:r>
              <a:rPr lang="en-US" sz="4400" b="1" dirty="0">
                <a:latin typeface="Calibri Light (Headings)"/>
              </a:rPr>
              <a:t>S</a:t>
            </a:r>
            <a:r>
              <a:rPr lang="en-US" sz="4400" dirty="0">
                <a:latin typeface="Calibri Light (Headings)"/>
              </a:rPr>
              <a:t>emi-</a:t>
            </a:r>
            <a:r>
              <a:rPr lang="en-US" sz="4400" b="1" dirty="0">
                <a:latin typeface="Calibri Light (Headings)"/>
              </a:rPr>
              <a:t>S</a:t>
            </a:r>
            <a:r>
              <a:rPr lang="en-US" sz="4400" dirty="0">
                <a:latin typeface="Calibri Light (Headings)"/>
              </a:rPr>
              <a:t>upervised Learning approach to </a:t>
            </a:r>
            <a:r>
              <a:rPr lang="en-US" sz="4400" b="1" dirty="0">
                <a:latin typeface="Calibri Light (Headings)"/>
              </a:rPr>
              <a:t>S</a:t>
            </a:r>
            <a:r>
              <a:rPr lang="en-US" sz="4400" dirty="0">
                <a:latin typeface="Calibri Light (Headings)"/>
              </a:rPr>
              <a:t>entiment </a:t>
            </a:r>
            <a:r>
              <a:rPr lang="en-US" sz="4400" b="1" dirty="0">
                <a:latin typeface="Calibri Light (Headings)"/>
              </a:rPr>
              <a:t>A</a:t>
            </a:r>
            <a:r>
              <a:rPr lang="en-US" sz="4400" dirty="0">
                <a:latin typeface="Calibri Light (Headings)"/>
              </a:rPr>
              <a:t>nalysis and Classification of Tweets</a:t>
            </a:r>
          </a:p>
          <a:p>
            <a:pPr algn="ctr"/>
            <a:endParaRPr lang="en-US" sz="4400" dirty="0">
              <a:latin typeface="Calibri Light (Headings)"/>
            </a:endParaRPr>
          </a:p>
          <a:p>
            <a:pPr algn="r"/>
            <a:endParaRPr lang="en-US" sz="3200" dirty="0">
              <a:latin typeface="Calibri Light (Headings)"/>
            </a:endParaRPr>
          </a:p>
          <a:p>
            <a:pPr algn="r"/>
            <a:endParaRPr lang="en-US" sz="3200" dirty="0">
              <a:latin typeface="Calibri Light (Headings)"/>
            </a:endParaRPr>
          </a:p>
          <a:p>
            <a:pPr algn="r"/>
            <a:r>
              <a:rPr lang="en-US" sz="3200" dirty="0">
                <a:latin typeface="Calibri Light (Headings)"/>
              </a:rPr>
              <a:t>Arpit Sharma </a:t>
            </a:r>
          </a:p>
          <a:p>
            <a:pPr algn="r"/>
            <a:r>
              <a:rPr lang="en-US" sz="3200" dirty="0">
                <a:latin typeface="Calibri Light (Headings)"/>
              </a:rPr>
              <a:t>Sarah Riaz</a:t>
            </a:r>
          </a:p>
        </p:txBody>
      </p:sp>
    </p:spTree>
    <p:extLst>
      <p:ext uri="{BB962C8B-B14F-4D97-AF65-F5344CB8AC3E}">
        <p14:creationId xmlns:p14="http://schemas.microsoft.com/office/powerpoint/2010/main" val="30296429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018422" y="1658358"/>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dirty="0">
                <a:solidFill>
                  <a:srgbClr val="FFFFFF"/>
                </a:solidFill>
                <a:latin typeface="Arial"/>
                <a:ea typeface="DejaVu Sans"/>
              </a:rPr>
              <a:t>Punctuations </a:t>
            </a:r>
            <a:endParaRPr lang="en-US" sz="1270" spc="-1" dirty="0">
              <a:latin typeface="Arial"/>
            </a:endParaRPr>
          </a:p>
        </p:txBody>
      </p:sp>
      <p:sp>
        <p:nvSpPr>
          <p:cNvPr id="89" name="CustomShape 2"/>
          <p:cNvSpPr/>
          <p:nvPr/>
        </p:nvSpPr>
        <p:spPr>
          <a:xfrm>
            <a:off x="7245602" y="1658358"/>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dirty="0">
                <a:solidFill>
                  <a:srgbClr val="FFFFFF"/>
                </a:solidFill>
                <a:latin typeface="Arial"/>
                <a:ea typeface="DejaVu Sans"/>
              </a:rPr>
              <a:t>Possible </a:t>
            </a:r>
            <a:endParaRPr lang="en-US" sz="1270" spc="-1" dirty="0">
              <a:latin typeface="Arial"/>
            </a:endParaRPr>
          </a:p>
          <a:p>
            <a:pPr algn="ctr">
              <a:lnSpc>
                <a:spcPct val="100000"/>
              </a:lnSpc>
            </a:pPr>
            <a:r>
              <a:rPr lang="en-US" sz="1270" spc="-1" dirty="0">
                <a:solidFill>
                  <a:srgbClr val="FFFFFF"/>
                </a:solidFill>
                <a:latin typeface="Arial"/>
                <a:ea typeface="DejaVu Sans"/>
              </a:rPr>
              <a:t>Words/Expression</a:t>
            </a:r>
            <a:endParaRPr lang="en-US" sz="1270" spc="-1" dirty="0">
              <a:latin typeface="Arial"/>
            </a:endParaRPr>
          </a:p>
        </p:txBody>
      </p:sp>
      <p:sp>
        <p:nvSpPr>
          <p:cNvPr id="90" name="CustomShape 3"/>
          <p:cNvSpPr/>
          <p:nvPr/>
        </p:nvSpPr>
        <p:spPr>
          <a:xfrm flipH="1">
            <a:off x="4757412" y="1990029"/>
            <a:ext cx="2485251"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91" name="CustomShape 4"/>
          <p:cNvSpPr/>
          <p:nvPr/>
        </p:nvSpPr>
        <p:spPr>
          <a:xfrm>
            <a:off x="3018422" y="3234124"/>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Emoticons</a:t>
            </a:r>
            <a:endParaRPr lang="en-US" sz="1270" spc="-1">
              <a:latin typeface="Arial"/>
            </a:endParaRPr>
          </a:p>
        </p:txBody>
      </p:sp>
      <p:sp>
        <p:nvSpPr>
          <p:cNvPr id="92" name="CustomShape 5"/>
          <p:cNvSpPr/>
          <p:nvPr/>
        </p:nvSpPr>
        <p:spPr>
          <a:xfrm>
            <a:off x="7162684" y="3234124"/>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Replace with</a:t>
            </a:r>
            <a:endParaRPr lang="en-US" sz="1270" spc="-1">
              <a:latin typeface="Arial"/>
            </a:endParaRPr>
          </a:p>
          <a:p>
            <a:pPr algn="ctr">
              <a:lnSpc>
                <a:spcPct val="100000"/>
              </a:lnSpc>
            </a:pPr>
            <a:r>
              <a:rPr lang="en-US" sz="1270" spc="-1">
                <a:solidFill>
                  <a:srgbClr val="FFFFFF"/>
                </a:solidFill>
                <a:latin typeface="Arial"/>
                <a:ea typeface="DejaVu Sans"/>
              </a:rPr>
              <a:t>Label values</a:t>
            </a:r>
            <a:endParaRPr lang="en-US" sz="1270" spc="-1">
              <a:latin typeface="Arial"/>
            </a:endParaRPr>
          </a:p>
        </p:txBody>
      </p:sp>
      <p:sp>
        <p:nvSpPr>
          <p:cNvPr id="93" name="CustomShape 6"/>
          <p:cNvSpPr/>
          <p:nvPr/>
        </p:nvSpPr>
        <p:spPr>
          <a:xfrm flipH="1">
            <a:off x="4757412" y="3565469"/>
            <a:ext cx="240233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94" name="CustomShape 7"/>
          <p:cNvSpPr/>
          <p:nvPr/>
        </p:nvSpPr>
        <p:spPr>
          <a:xfrm>
            <a:off x="3018422" y="4394974"/>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Hashtags</a:t>
            </a:r>
            <a:endParaRPr lang="en-US" sz="1270" spc="-1">
              <a:latin typeface="Arial"/>
            </a:endParaRPr>
          </a:p>
        </p:txBody>
      </p:sp>
      <p:sp>
        <p:nvSpPr>
          <p:cNvPr id="95" name="CustomShape 8"/>
          <p:cNvSpPr/>
          <p:nvPr/>
        </p:nvSpPr>
        <p:spPr>
          <a:xfrm>
            <a:off x="7162684" y="4394974"/>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Look-up the word</a:t>
            </a:r>
            <a:endParaRPr lang="en-US" sz="1270" spc="-1">
              <a:latin typeface="Arial"/>
            </a:endParaRPr>
          </a:p>
          <a:p>
            <a:pPr algn="ctr">
              <a:lnSpc>
                <a:spcPct val="100000"/>
              </a:lnSpc>
            </a:pPr>
            <a:r>
              <a:rPr lang="en-US" sz="1270" spc="-1">
                <a:solidFill>
                  <a:srgbClr val="FFFFFF"/>
                </a:solidFill>
                <a:latin typeface="Arial"/>
                <a:ea typeface="DejaVu Sans"/>
              </a:rPr>
              <a:t>Post ‘#’ in the </a:t>
            </a:r>
            <a:endParaRPr lang="en-US" sz="1270" spc="-1">
              <a:latin typeface="Arial"/>
            </a:endParaRPr>
          </a:p>
          <a:p>
            <a:pPr algn="ctr">
              <a:lnSpc>
                <a:spcPct val="100000"/>
              </a:lnSpc>
            </a:pPr>
            <a:r>
              <a:rPr lang="en-US" sz="1270" spc="-1">
                <a:solidFill>
                  <a:srgbClr val="FFFFFF"/>
                </a:solidFill>
                <a:latin typeface="Arial"/>
                <a:ea typeface="DejaVu Sans"/>
              </a:rPr>
              <a:t>Dictionary </a:t>
            </a:r>
            <a:endParaRPr lang="en-US" sz="1270" spc="-1">
              <a:latin typeface="Arial"/>
            </a:endParaRPr>
          </a:p>
        </p:txBody>
      </p:sp>
      <p:sp>
        <p:nvSpPr>
          <p:cNvPr id="96" name="CustomShape 9"/>
          <p:cNvSpPr/>
          <p:nvPr/>
        </p:nvSpPr>
        <p:spPr>
          <a:xfrm flipH="1">
            <a:off x="4757412" y="4726646"/>
            <a:ext cx="240233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97" name="CustomShape 10"/>
          <p:cNvSpPr/>
          <p:nvPr/>
        </p:nvSpPr>
        <p:spPr>
          <a:xfrm>
            <a:off x="3018422" y="5639069"/>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Redundant Word</a:t>
            </a:r>
            <a:endParaRPr lang="en-US" sz="1270" spc="-1">
              <a:latin typeface="Arial"/>
            </a:endParaRPr>
          </a:p>
        </p:txBody>
      </p:sp>
      <p:sp>
        <p:nvSpPr>
          <p:cNvPr id="98" name="CustomShape 11"/>
          <p:cNvSpPr/>
          <p:nvPr/>
        </p:nvSpPr>
        <p:spPr>
          <a:xfrm>
            <a:off x="7162684" y="5639069"/>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Replace with</a:t>
            </a:r>
            <a:endParaRPr lang="en-US" sz="1270" spc="-1">
              <a:latin typeface="Arial"/>
            </a:endParaRPr>
          </a:p>
          <a:p>
            <a:pPr algn="ctr">
              <a:lnSpc>
                <a:spcPct val="100000"/>
              </a:lnSpc>
            </a:pPr>
            <a:r>
              <a:rPr lang="en-US" sz="1270" spc="-1">
                <a:solidFill>
                  <a:srgbClr val="FFFFFF"/>
                </a:solidFill>
                <a:latin typeface="Arial"/>
                <a:ea typeface="DejaVu Sans"/>
              </a:rPr>
              <a:t>Redundant letter with </a:t>
            </a:r>
            <a:endParaRPr lang="en-US" sz="1270" spc="-1">
              <a:latin typeface="Arial"/>
            </a:endParaRPr>
          </a:p>
          <a:p>
            <a:pPr algn="ctr">
              <a:lnSpc>
                <a:spcPct val="100000"/>
              </a:lnSpc>
            </a:pPr>
            <a:r>
              <a:rPr lang="en-US" sz="1270" spc="-1">
                <a:solidFill>
                  <a:srgbClr val="FFFFFF"/>
                </a:solidFill>
                <a:latin typeface="Arial"/>
                <a:ea typeface="DejaVu Sans"/>
              </a:rPr>
              <a:t>one occurrence</a:t>
            </a:r>
            <a:endParaRPr lang="en-US" sz="1270" spc="-1">
              <a:latin typeface="Arial"/>
            </a:endParaRPr>
          </a:p>
        </p:txBody>
      </p:sp>
      <p:sp>
        <p:nvSpPr>
          <p:cNvPr id="99" name="CustomShape 12"/>
          <p:cNvSpPr/>
          <p:nvPr/>
        </p:nvSpPr>
        <p:spPr>
          <a:xfrm flipH="1">
            <a:off x="4757412" y="5970741"/>
            <a:ext cx="240233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100" name="CustomShape 13"/>
          <p:cNvSpPr/>
          <p:nvPr/>
        </p:nvSpPr>
        <p:spPr>
          <a:xfrm>
            <a:off x="2355405" y="595116"/>
            <a:ext cx="6217095" cy="662037"/>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Processing a Tweet</a:t>
            </a:r>
            <a:endParaRPr lang="en-US" sz="4400" spc="-1" dirty="0">
              <a:latin typeface="Calibri Light (Headings)"/>
            </a:endParaRPr>
          </a:p>
        </p:txBody>
      </p:sp>
    </p:spTree>
    <p:extLst>
      <p:ext uri="{BB962C8B-B14F-4D97-AF65-F5344CB8AC3E}">
        <p14:creationId xmlns:p14="http://schemas.microsoft.com/office/powerpoint/2010/main" val="229307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p:blipFill>
        <p:spPr>
          <a:xfrm>
            <a:off x="2326351" y="1486972"/>
            <a:ext cx="7652603" cy="4731216"/>
          </a:xfrm>
          <a:prstGeom prst="rect">
            <a:avLst/>
          </a:prstGeom>
          <a:ln>
            <a:noFill/>
          </a:ln>
        </p:spPr>
      </p:pic>
      <p:sp>
        <p:nvSpPr>
          <p:cNvPr id="102" name="CustomShape 1"/>
          <p:cNvSpPr/>
          <p:nvPr/>
        </p:nvSpPr>
        <p:spPr>
          <a:xfrm>
            <a:off x="1661746" y="663017"/>
            <a:ext cx="807133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n-Grams</a:t>
            </a:r>
            <a:endParaRPr lang="en-US" sz="4400" spc="-1" dirty="0">
              <a:latin typeface="Calibri Light (Headings)"/>
            </a:endParaRPr>
          </a:p>
        </p:txBody>
      </p:sp>
    </p:spTree>
    <p:extLst>
      <p:ext uri="{BB962C8B-B14F-4D97-AF65-F5344CB8AC3E}">
        <p14:creationId xmlns:p14="http://schemas.microsoft.com/office/powerpoint/2010/main" val="10419472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8D5-837B-4D03-AE5E-0367E203E17F}"/>
              </a:ext>
            </a:extLst>
          </p:cNvPr>
          <p:cNvSpPr>
            <a:spLocks noGrp="1"/>
          </p:cNvSpPr>
          <p:nvPr>
            <p:ph type="title"/>
          </p:nvPr>
        </p:nvSpPr>
        <p:spPr/>
        <p:txBody>
          <a:bodyPr/>
          <a:lstStyle/>
          <a:p>
            <a:pPr algn="ctr"/>
            <a:r>
              <a:rPr lang="en-US" dirty="0"/>
              <a:t>Process Flow</a:t>
            </a:r>
          </a:p>
        </p:txBody>
      </p:sp>
      <p:graphicFrame>
        <p:nvGraphicFramePr>
          <p:cNvPr id="4" name="Content Placeholder 3">
            <a:extLst>
              <a:ext uri="{FF2B5EF4-FFF2-40B4-BE49-F238E27FC236}">
                <a16:creationId xmlns:a16="http://schemas.microsoft.com/office/drawing/2014/main" id="{B95E1F5D-8F50-4771-B3A2-B961AB128705}"/>
              </a:ext>
            </a:extLst>
          </p:cNvPr>
          <p:cNvGraphicFramePr>
            <a:graphicFrameLocks noGrp="1"/>
          </p:cNvGraphicFramePr>
          <p:nvPr>
            <p:ph idx="1"/>
            <p:extLst>
              <p:ext uri="{D42A27DB-BD31-4B8C-83A1-F6EECF244321}">
                <p14:modId xmlns:p14="http://schemas.microsoft.com/office/powerpoint/2010/main" val="198616336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501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E671-F725-411F-8BF2-BB9435DD2179}"/>
              </a:ext>
            </a:extLst>
          </p:cNvPr>
          <p:cNvSpPr>
            <a:spLocks noGrp="1"/>
          </p:cNvSpPr>
          <p:nvPr>
            <p:ph type="title"/>
          </p:nvPr>
        </p:nvSpPr>
        <p:spPr/>
        <p:txBody>
          <a:bodyPr/>
          <a:lstStyle/>
          <a:p>
            <a:pPr algn="ctr"/>
            <a:r>
              <a:rPr lang="en-US" dirty="0"/>
              <a:t>Preprocessing</a:t>
            </a:r>
          </a:p>
        </p:txBody>
      </p:sp>
      <p:graphicFrame>
        <p:nvGraphicFramePr>
          <p:cNvPr id="5" name="Content Placeholder 4">
            <a:extLst>
              <a:ext uri="{FF2B5EF4-FFF2-40B4-BE49-F238E27FC236}">
                <a16:creationId xmlns:a16="http://schemas.microsoft.com/office/drawing/2014/main" id="{7D198A35-0FB7-43C3-A72B-AE0F7AAF5998}"/>
              </a:ext>
            </a:extLst>
          </p:cNvPr>
          <p:cNvGraphicFramePr>
            <a:graphicFrameLocks noGrp="1"/>
          </p:cNvGraphicFramePr>
          <p:nvPr>
            <p:ph idx="1"/>
            <p:extLst>
              <p:ext uri="{D42A27DB-BD31-4B8C-83A1-F6EECF244321}">
                <p14:modId xmlns:p14="http://schemas.microsoft.com/office/powerpoint/2010/main" val="1398097219"/>
              </p:ext>
            </p:extLst>
          </p:nvPr>
        </p:nvGraphicFramePr>
        <p:xfrm>
          <a:off x="908539"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59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AFD28617-60D9-4883-B7A9-6533624603DB}"/>
              </a:ext>
            </a:extLst>
          </p:cNvPr>
          <p:cNvSpPr>
            <a:spLocks noGrp="1"/>
          </p:cNvSpPr>
          <p:nvPr>
            <p:ph idx="1"/>
          </p:nvPr>
        </p:nvSpPr>
        <p:spPr/>
        <p:txBody>
          <a:bodyPr>
            <a:normAutofit fontScale="70000" lnSpcReduction="20000"/>
          </a:bodyPr>
          <a:lstStyle/>
          <a:p>
            <a:r>
              <a:rPr lang="en-US" dirty="0" err="1"/>
              <a:t>Afinn</a:t>
            </a:r>
            <a:r>
              <a:rPr lang="en-US" dirty="0"/>
              <a:t> Score 96</a:t>
            </a:r>
          </a:p>
          <a:p>
            <a:r>
              <a:rPr lang="en-US" dirty="0" err="1"/>
              <a:t>Afinn</a:t>
            </a:r>
            <a:r>
              <a:rPr lang="en-US" dirty="0"/>
              <a:t> Score 111</a:t>
            </a:r>
          </a:p>
          <a:p>
            <a:r>
              <a:rPr lang="en-US" dirty="0"/>
              <a:t>Lexicon Score</a:t>
            </a:r>
          </a:p>
          <a:p>
            <a:r>
              <a:rPr lang="en-US" dirty="0" err="1"/>
              <a:t>Senti</a:t>
            </a:r>
            <a:r>
              <a:rPr lang="en-US" dirty="0"/>
              <a:t> 140 Score</a:t>
            </a:r>
          </a:p>
          <a:p>
            <a:r>
              <a:rPr lang="en-US" dirty="0"/>
              <a:t>NRC Score</a:t>
            </a:r>
          </a:p>
          <a:p>
            <a:r>
              <a:rPr lang="en-US" dirty="0" err="1"/>
              <a:t>Binliu</a:t>
            </a:r>
            <a:r>
              <a:rPr lang="en-US" dirty="0"/>
              <a:t> Score</a:t>
            </a:r>
          </a:p>
          <a:p>
            <a:r>
              <a:rPr lang="en-US" dirty="0" err="1"/>
              <a:t>Sentiword</a:t>
            </a:r>
            <a:r>
              <a:rPr lang="en-US" dirty="0"/>
              <a:t> Score</a:t>
            </a:r>
          </a:p>
          <a:p>
            <a:r>
              <a:rPr lang="en-US" dirty="0"/>
              <a:t>Writing Style</a:t>
            </a:r>
          </a:p>
          <a:p>
            <a:r>
              <a:rPr lang="en-US" dirty="0"/>
              <a:t>Emoticon Score</a:t>
            </a:r>
          </a:p>
          <a:p>
            <a:r>
              <a:rPr lang="en-US" dirty="0"/>
              <a:t>Unicode Emoticon Score</a:t>
            </a:r>
          </a:p>
          <a:p>
            <a:r>
              <a:rPr lang="en-US" dirty="0"/>
              <a:t>Unigram Score</a:t>
            </a:r>
          </a:p>
          <a:p>
            <a:r>
              <a:rPr lang="en-US" dirty="0"/>
              <a:t>Post Unigram Score</a:t>
            </a:r>
          </a:p>
        </p:txBody>
      </p:sp>
    </p:spTree>
    <p:extLst>
      <p:ext uri="{BB962C8B-B14F-4D97-AF65-F5344CB8AC3E}">
        <p14:creationId xmlns:p14="http://schemas.microsoft.com/office/powerpoint/2010/main" val="241703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8D5-837B-4D03-AE5E-0367E203E17F}"/>
              </a:ext>
            </a:extLst>
          </p:cNvPr>
          <p:cNvSpPr>
            <a:spLocks noGrp="1"/>
          </p:cNvSpPr>
          <p:nvPr>
            <p:ph type="title"/>
          </p:nvPr>
        </p:nvSpPr>
        <p:spPr/>
        <p:txBody>
          <a:bodyPr/>
          <a:lstStyle/>
          <a:p>
            <a:pPr algn="ctr"/>
            <a:r>
              <a:rPr lang="en-US" dirty="0"/>
              <a:t>Process Flow</a:t>
            </a:r>
          </a:p>
        </p:txBody>
      </p:sp>
      <p:graphicFrame>
        <p:nvGraphicFramePr>
          <p:cNvPr id="4" name="Content Placeholder 3">
            <a:extLst>
              <a:ext uri="{FF2B5EF4-FFF2-40B4-BE49-F238E27FC236}">
                <a16:creationId xmlns:a16="http://schemas.microsoft.com/office/drawing/2014/main" id="{B95E1F5D-8F50-4771-B3A2-B961AB128705}"/>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80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p:nvPr/>
        </p:nvPicPr>
        <p:blipFill>
          <a:blip r:embed="rId2"/>
          <a:stretch/>
        </p:blipFill>
        <p:spPr>
          <a:xfrm>
            <a:off x="1425353" y="591524"/>
            <a:ext cx="9135005" cy="5460502"/>
          </a:xfrm>
          <a:prstGeom prst="rect">
            <a:avLst/>
          </a:prstGeom>
          <a:ln>
            <a:noFill/>
          </a:ln>
        </p:spPr>
      </p:pic>
    </p:spTree>
    <p:extLst>
      <p:ext uri="{BB962C8B-B14F-4D97-AF65-F5344CB8AC3E}">
        <p14:creationId xmlns:p14="http://schemas.microsoft.com/office/powerpoint/2010/main" val="35030112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Supervised Learning</a:t>
            </a:r>
            <a:endParaRPr lang="en-US" spc="-1" dirty="0">
              <a:latin typeface="Calibri Light (Headings)"/>
            </a:endParaRPr>
          </a:p>
        </p:txBody>
      </p:sp>
      <p:pic>
        <p:nvPicPr>
          <p:cNvPr id="5" name="Content Placeholder 4">
            <a:extLst>
              <a:ext uri="{FF2B5EF4-FFF2-40B4-BE49-F238E27FC236}">
                <a16:creationId xmlns:a16="http://schemas.microsoft.com/office/drawing/2014/main" id="{6376B25B-33F3-4943-8B0A-C2476775B777}"/>
              </a:ext>
            </a:extLst>
          </p:cNvPr>
          <p:cNvPicPr>
            <a:picLocks noGrp="1"/>
          </p:cNvPicPr>
          <p:nvPr>
            <p:ph idx="1"/>
          </p:nvPr>
        </p:nvPicPr>
        <p:blipFill>
          <a:blip r:embed="rId2"/>
          <a:stretch/>
        </p:blipFill>
        <p:spPr>
          <a:xfrm>
            <a:off x="1620077" y="2136913"/>
            <a:ext cx="9770165" cy="3955774"/>
          </a:xfrm>
          <a:prstGeom prst="rect">
            <a:avLst/>
          </a:prstGeom>
          <a:ln>
            <a:noFill/>
          </a:ln>
        </p:spPr>
      </p:pic>
    </p:spTree>
    <p:extLst>
      <p:ext uri="{BB962C8B-B14F-4D97-AF65-F5344CB8AC3E}">
        <p14:creationId xmlns:p14="http://schemas.microsoft.com/office/powerpoint/2010/main" val="421403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Chart 109"/>
          <p:cNvGraphicFramePr/>
          <p:nvPr>
            <p:extLst>
              <p:ext uri="{D42A27DB-BD31-4B8C-83A1-F6EECF244321}">
                <p14:modId xmlns:p14="http://schemas.microsoft.com/office/powerpoint/2010/main" val="3174894858"/>
              </p:ext>
            </p:extLst>
          </p:nvPr>
        </p:nvGraphicFramePr>
        <p:xfrm>
          <a:off x="1947345" y="80960"/>
          <a:ext cx="8456318" cy="61703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39960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p:cNvPicPr/>
          <p:nvPr/>
        </p:nvPicPr>
        <p:blipFill>
          <a:blip r:embed="rId2"/>
          <a:stretch/>
        </p:blipFill>
        <p:spPr>
          <a:xfrm>
            <a:off x="3682417" y="1409277"/>
            <a:ext cx="4807279" cy="4807279"/>
          </a:xfrm>
          <a:prstGeom prst="rect">
            <a:avLst/>
          </a:prstGeom>
          <a:ln>
            <a:noFill/>
          </a:ln>
        </p:spPr>
      </p:pic>
      <p:sp>
        <p:nvSpPr>
          <p:cNvPr id="112" name="CustomShape 1"/>
          <p:cNvSpPr/>
          <p:nvPr/>
        </p:nvSpPr>
        <p:spPr>
          <a:xfrm>
            <a:off x="2178144" y="497181"/>
            <a:ext cx="6684683" cy="337221"/>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dirty="0">
                <a:latin typeface="Arial"/>
                <a:ea typeface="DejaVu Sans"/>
              </a:rPr>
              <a:t>WHY BOTHER WITH SEMI-SUPERVISED LEARNING THEN ?</a:t>
            </a:r>
            <a:endParaRPr lang="en-US" sz="1814" spc="-1" dirty="0">
              <a:latin typeface="Arial"/>
            </a:endParaRPr>
          </a:p>
        </p:txBody>
      </p:sp>
    </p:spTree>
    <p:extLst>
      <p:ext uri="{BB962C8B-B14F-4D97-AF65-F5344CB8AC3E}">
        <p14:creationId xmlns:p14="http://schemas.microsoft.com/office/powerpoint/2010/main" val="34087155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p:cNvPicPr/>
          <p:nvPr/>
        </p:nvPicPr>
        <p:blipFill>
          <a:blip r:embed="rId2"/>
          <a:stretch/>
        </p:blipFill>
        <p:spPr>
          <a:xfrm>
            <a:off x="2189896" y="1454654"/>
            <a:ext cx="7900377" cy="3849806"/>
          </a:xfrm>
          <a:prstGeom prst="rect">
            <a:avLst/>
          </a:prstGeom>
          <a:ln>
            <a:noFill/>
          </a:ln>
        </p:spPr>
      </p:pic>
    </p:spTree>
    <p:extLst>
      <p:ext uri="{BB962C8B-B14F-4D97-AF65-F5344CB8AC3E}">
        <p14:creationId xmlns:p14="http://schemas.microsoft.com/office/powerpoint/2010/main" val="31038387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12"/>
          <p:cNvPicPr/>
          <p:nvPr/>
        </p:nvPicPr>
        <p:blipFill>
          <a:blip r:embed="rId2"/>
          <a:stretch/>
        </p:blipFill>
        <p:spPr>
          <a:xfrm>
            <a:off x="2629948" y="165509"/>
            <a:ext cx="6854763" cy="6133638"/>
          </a:xfrm>
          <a:prstGeom prst="rect">
            <a:avLst/>
          </a:prstGeom>
          <a:ln>
            <a:noFill/>
          </a:ln>
        </p:spPr>
      </p:pic>
    </p:spTree>
    <p:extLst>
      <p:ext uri="{BB962C8B-B14F-4D97-AF65-F5344CB8AC3E}">
        <p14:creationId xmlns:p14="http://schemas.microsoft.com/office/powerpoint/2010/main" val="33553240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Flow of Semi-supervised Learning</a:t>
            </a:r>
            <a:endParaRPr lang="en-US" spc="-1" dirty="0">
              <a:latin typeface="Calibri Light (Headings)"/>
            </a:endParaRPr>
          </a:p>
        </p:txBody>
      </p:sp>
      <p:pic>
        <p:nvPicPr>
          <p:cNvPr id="6" name="Content Placeholder 5">
            <a:extLst>
              <a:ext uri="{FF2B5EF4-FFF2-40B4-BE49-F238E27FC236}">
                <a16:creationId xmlns:a16="http://schemas.microsoft.com/office/drawing/2014/main" id="{058CD47C-F7E0-44A7-9370-767F2295D713}"/>
              </a:ext>
            </a:extLst>
          </p:cNvPr>
          <p:cNvPicPr>
            <a:picLocks noGrp="1"/>
          </p:cNvPicPr>
          <p:nvPr>
            <p:ph idx="1"/>
          </p:nvPr>
        </p:nvPicPr>
        <p:blipFill>
          <a:blip r:embed="rId2"/>
          <a:stretch/>
        </p:blipFill>
        <p:spPr>
          <a:xfrm>
            <a:off x="1719470" y="2081213"/>
            <a:ext cx="9436210" cy="4140683"/>
          </a:xfrm>
          <a:prstGeom prst="rect">
            <a:avLst/>
          </a:prstGeom>
          <a:ln>
            <a:noFill/>
          </a:ln>
        </p:spPr>
      </p:pic>
    </p:spTree>
    <p:extLst>
      <p:ext uri="{BB962C8B-B14F-4D97-AF65-F5344CB8AC3E}">
        <p14:creationId xmlns:p14="http://schemas.microsoft.com/office/powerpoint/2010/main" val="1971979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p:cNvPicPr/>
          <p:nvPr/>
        </p:nvPicPr>
        <p:blipFill>
          <a:blip r:embed="rId2"/>
          <a:stretch/>
        </p:blipFill>
        <p:spPr>
          <a:xfrm>
            <a:off x="3074244" y="1179327"/>
            <a:ext cx="4459938" cy="5022838"/>
          </a:xfrm>
          <a:prstGeom prst="rect">
            <a:avLst/>
          </a:prstGeom>
          <a:ln>
            <a:noFill/>
          </a:ln>
        </p:spPr>
      </p:pic>
      <p:sp>
        <p:nvSpPr>
          <p:cNvPr id="117" name="CustomShape 1"/>
          <p:cNvSpPr/>
          <p:nvPr/>
        </p:nvSpPr>
        <p:spPr>
          <a:xfrm>
            <a:off x="2272814" y="655835"/>
            <a:ext cx="6062799" cy="337221"/>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1814" spc="-1" dirty="0">
                <a:latin typeface="Arial"/>
                <a:ea typeface="DejaVu Sans"/>
              </a:rPr>
              <a:t>WHAT ARE THE OPTIONS ?</a:t>
            </a:r>
            <a:endParaRPr lang="en-US" sz="1814" spc="-1" dirty="0">
              <a:latin typeface="Arial"/>
            </a:endParaRPr>
          </a:p>
        </p:txBody>
      </p:sp>
    </p:spTree>
    <p:extLst>
      <p:ext uri="{BB962C8B-B14F-4D97-AF65-F5344CB8AC3E}">
        <p14:creationId xmlns:p14="http://schemas.microsoft.com/office/powerpoint/2010/main" val="28998832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Models</a:t>
            </a:r>
            <a:endParaRPr lang="en-US" spc="-1" dirty="0">
              <a:latin typeface="Calibri Light (Headings)"/>
            </a:endParaRPr>
          </a:p>
        </p:txBody>
      </p:sp>
      <p:sp>
        <p:nvSpPr>
          <p:cNvPr id="7" name="Content Placeholder 6">
            <a:extLst>
              <a:ext uri="{FF2B5EF4-FFF2-40B4-BE49-F238E27FC236}">
                <a16:creationId xmlns:a16="http://schemas.microsoft.com/office/drawing/2014/main" id="{C0AA7959-C432-4BBD-81FB-9FBBEE7919BD}"/>
              </a:ext>
            </a:extLst>
          </p:cNvPr>
          <p:cNvSpPr>
            <a:spLocks noGrp="1"/>
          </p:cNvSpPr>
          <p:nvPr>
            <p:ph idx="1"/>
          </p:nvPr>
        </p:nvSpPr>
        <p:spPr/>
        <p:txBody>
          <a:bodyPr>
            <a:normAutofit fontScale="85000" lnSpcReduction="20000"/>
          </a:bodyPr>
          <a:lstStyle/>
          <a:p>
            <a:pPr marL="0" indent="0">
              <a:buClr>
                <a:srgbClr val="003C3D"/>
              </a:buClr>
              <a:buNone/>
            </a:pPr>
            <a:r>
              <a:rPr lang="en-US" spc="-1" dirty="0">
                <a:solidFill>
                  <a:srgbClr val="003C3D"/>
                </a:solidFill>
                <a:latin typeface="Arial"/>
                <a:ea typeface="DejaVu Sans"/>
              </a:rPr>
              <a:t>SVM Linear kernel-L2 and L1</a:t>
            </a:r>
            <a:endParaRPr lang="en-US" spc="-1" dirty="0">
              <a:latin typeface="Arial"/>
            </a:endParaRPr>
          </a:p>
          <a:p>
            <a:pPr marL="0" indent="0">
              <a:buClr>
                <a:srgbClr val="003C3D"/>
              </a:buClr>
              <a:buNone/>
            </a:pPr>
            <a:endParaRPr lang="en-US" spc="-1" dirty="0">
              <a:solidFill>
                <a:srgbClr val="003C3D"/>
              </a:solidFill>
              <a:latin typeface="Arial"/>
              <a:ea typeface="DejaVu Sans"/>
            </a:endParaRPr>
          </a:p>
          <a:p>
            <a:pPr marL="0" indent="0">
              <a:buClr>
                <a:srgbClr val="003C3D"/>
              </a:buClr>
              <a:buNone/>
            </a:pPr>
            <a:r>
              <a:rPr lang="en-US" spc="-1" dirty="0">
                <a:solidFill>
                  <a:srgbClr val="003C3D"/>
                </a:solidFill>
                <a:latin typeface="Arial"/>
                <a:ea typeface="DejaVu Sans"/>
              </a:rPr>
              <a:t>SVM Radial kernel-L2 and L1</a:t>
            </a:r>
            <a:endParaRPr lang="en-US" spc="-1" dirty="0">
              <a:latin typeface="Arial"/>
            </a:endParaRPr>
          </a:p>
          <a:p>
            <a:pPr marL="0" indent="0">
              <a:buClr>
                <a:srgbClr val="003C3D"/>
              </a:buClr>
              <a:buNone/>
            </a:pPr>
            <a:endParaRPr lang="en-US" spc="-1" dirty="0">
              <a:solidFill>
                <a:srgbClr val="003C3D"/>
              </a:solidFill>
              <a:latin typeface="Arial"/>
              <a:ea typeface="DejaVu Sans"/>
            </a:endParaRPr>
          </a:p>
          <a:p>
            <a:pPr marL="0" indent="0">
              <a:buClr>
                <a:srgbClr val="003C3D"/>
              </a:buClr>
              <a:buNone/>
            </a:pPr>
            <a:r>
              <a:rPr lang="en-US" spc="-1" dirty="0">
                <a:solidFill>
                  <a:srgbClr val="003C3D"/>
                </a:solidFill>
                <a:latin typeface="Arial"/>
                <a:ea typeface="DejaVu Sans"/>
              </a:rPr>
              <a:t>Logistic Regression</a:t>
            </a:r>
            <a:endParaRPr lang="en-US" spc="-1" dirty="0">
              <a:latin typeface="Arial"/>
            </a:endParaRPr>
          </a:p>
          <a:p>
            <a:pPr marL="0" indent="0">
              <a:buClr>
                <a:srgbClr val="003C3D"/>
              </a:buClr>
              <a:buNone/>
            </a:pPr>
            <a:endParaRPr lang="en-US" spc="-1" dirty="0">
              <a:solidFill>
                <a:srgbClr val="003C3D"/>
              </a:solidFill>
              <a:latin typeface="Arial"/>
              <a:ea typeface="DejaVu Sans"/>
            </a:endParaRPr>
          </a:p>
          <a:p>
            <a:pPr marL="0" indent="0">
              <a:buClr>
                <a:srgbClr val="003C3D"/>
              </a:buClr>
              <a:buNone/>
            </a:pPr>
            <a:r>
              <a:rPr lang="en-US" spc="-1" dirty="0">
                <a:solidFill>
                  <a:srgbClr val="003C3D"/>
                </a:solidFill>
                <a:latin typeface="Arial"/>
                <a:ea typeface="DejaVu Sans"/>
              </a:rPr>
              <a:t>Naive Bayes Classifier</a:t>
            </a:r>
            <a:endParaRPr lang="en-US" spc="-1" dirty="0">
              <a:latin typeface="Arial"/>
            </a:endParaRPr>
          </a:p>
          <a:p>
            <a:pPr marL="0" indent="0">
              <a:buClr>
                <a:srgbClr val="003C3D"/>
              </a:buClr>
              <a:buNone/>
            </a:pPr>
            <a:endParaRPr lang="en-US" spc="-1" dirty="0">
              <a:solidFill>
                <a:srgbClr val="003C3D"/>
              </a:solidFill>
              <a:latin typeface="Arial"/>
              <a:ea typeface="DejaVu Sans"/>
            </a:endParaRPr>
          </a:p>
          <a:p>
            <a:pPr marL="0" indent="0">
              <a:buClr>
                <a:srgbClr val="003C3D"/>
              </a:buClr>
              <a:buNone/>
            </a:pPr>
            <a:r>
              <a:rPr lang="en-US" spc="-1" dirty="0">
                <a:solidFill>
                  <a:srgbClr val="003C3D"/>
                </a:solidFill>
                <a:latin typeface="Arial"/>
                <a:ea typeface="DejaVu Sans"/>
              </a:rPr>
              <a:t>Decision Tree Classifier</a:t>
            </a:r>
            <a:endParaRPr lang="en-US" spc="-1" dirty="0">
              <a:latin typeface="Arial"/>
            </a:endParaRPr>
          </a:p>
          <a:p>
            <a:pPr marL="0" indent="0">
              <a:buClr>
                <a:srgbClr val="003C3D"/>
              </a:buClr>
              <a:buNone/>
            </a:pPr>
            <a:endParaRPr lang="en-US" spc="-1" dirty="0">
              <a:solidFill>
                <a:srgbClr val="003C3D"/>
              </a:solidFill>
              <a:latin typeface="Arial"/>
              <a:ea typeface="DejaVu Sans"/>
            </a:endParaRPr>
          </a:p>
          <a:p>
            <a:pPr marL="0" indent="0">
              <a:buClr>
                <a:srgbClr val="003C3D"/>
              </a:buClr>
              <a:buNone/>
            </a:pPr>
            <a:r>
              <a:rPr lang="en-US" spc="-1" dirty="0">
                <a:solidFill>
                  <a:srgbClr val="003C3D"/>
                </a:solidFill>
                <a:latin typeface="Arial"/>
                <a:ea typeface="DejaVu Sans"/>
              </a:rPr>
              <a:t>Stochastic Gradient Descent Classifier</a:t>
            </a:r>
            <a:endParaRPr lang="en-US" spc="-1" dirty="0">
              <a:latin typeface="Arial"/>
            </a:endParaRPr>
          </a:p>
          <a:p>
            <a:endParaRPr lang="en-US" dirty="0"/>
          </a:p>
        </p:txBody>
      </p:sp>
    </p:spTree>
    <p:extLst>
      <p:ext uri="{BB962C8B-B14F-4D97-AF65-F5344CB8AC3E}">
        <p14:creationId xmlns:p14="http://schemas.microsoft.com/office/powerpoint/2010/main" val="410182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Model Comparison</a:t>
            </a:r>
            <a:endParaRPr lang="en-US" spc="-1" dirty="0">
              <a:latin typeface="Calibri Light (Headings)"/>
            </a:endParaRPr>
          </a:p>
        </p:txBody>
      </p:sp>
      <p:pic>
        <p:nvPicPr>
          <p:cNvPr id="4" name="Content Placeholder 3">
            <a:extLst>
              <a:ext uri="{FF2B5EF4-FFF2-40B4-BE49-F238E27FC236}">
                <a16:creationId xmlns:a16="http://schemas.microsoft.com/office/drawing/2014/main" id="{FA567283-C9C4-416E-8352-D2156DDD798E}"/>
              </a:ext>
            </a:extLst>
          </p:cNvPr>
          <p:cNvPicPr>
            <a:picLocks noGrp="1"/>
          </p:cNvPicPr>
          <p:nvPr>
            <p:ph idx="1"/>
          </p:nvPr>
        </p:nvPicPr>
        <p:blipFill>
          <a:blip r:embed="rId2"/>
          <a:stretch/>
        </p:blipFill>
        <p:spPr>
          <a:xfrm>
            <a:off x="437322" y="1888435"/>
            <a:ext cx="11877261" cy="4174434"/>
          </a:xfrm>
          <a:prstGeom prst="rect">
            <a:avLst/>
          </a:prstGeom>
          <a:ln>
            <a:noFill/>
          </a:ln>
        </p:spPr>
      </p:pic>
    </p:spTree>
    <p:extLst>
      <p:ext uri="{BB962C8B-B14F-4D97-AF65-F5344CB8AC3E}">
        <p14:creationId xmlns:p14="http://schemas.microsoft.com/office/powerpoint/2010/main" val="20828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033272" y="128017"/>
            <a:ext cx="8979407" cy="86079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Why not Logistic Regression?</a:t>
            </a:r>
            <a:endParaRPr lang="en-US" sz="4400" spc="-1" dirty="0">
              <a:latin typeface="Calibri Light (Headings)"/>
            </a:endParaRPr>
          </a:p>
          <a:p>
            <a:pPr algn="ctr"/>
            <a:endParaRPr lang="en-US" sz="4400" spc="-1" dirty="0">
              <a:latin typeface="Calibri Light (Headings)"/>
            </a:endParaRPr>
          </a:p>
        </p:txBody>
      </p:sp>
      <p:pic>
        <p:nvPicPr>
          <p:cNvPr id="123" name="Picture 122"/>
          <p:cNvPicPr/>
          <p:nvPr/>
        </p:nvPicPr>
        <p:blipFill>
          <a:blip r:embed="rId2"/>
          <a:stretch/>
        </p:blipFill>
        <p:spPr>
          <a:xfrm>
            <a:off x="2068457" y="899365"/>
            <a:ext cx="2674918" cy="2253799"/>
          </a:xfrm>
          <a:prstGeom prst="rect">
            <a:avLst/>
          </a:prstGeom>
          <a:ln>
            <a:noFill/>
          </a:ln>
        </p:spPr>
      </p:pic>
      <p:pic>
        <p:nvPicPr>
          <p:cNvPr id="124" name="Picture 123"/>
          <p:cNvPicPr/>
          <p:nvPr/>
        </p:nvPicPr>
        <p:blipFill>
          <a:blip r:embed="rId3"/>
          <a:stretch/>
        </p:blipFill>
        <p:spPr>
          <a:xfrm>
            <a:off x="4680044" y="816447"/>
            <a:ext cx="2817249" cy="2380135"/>
          </a:xfrm>
          <a:prstGeom prst="rect">
            <a:avLst/>
          </a:prstGeom>
          <a:ln>
            <a:noFill/>
          </a:ln>
        </p:spPr>
      </p:pic>
      <p:pic>
        <p:nvPicPr>
          <p:cNvPr id="125" name="Picture 124"/>
          <p:cNvPicPr/>
          <p:nvPr/>
        </p:nvPicPr>
        <p:blipFill>
          <a:blip r:embed="rId4"/>
          <a:stretch/>
        </p:blipFill>
        <p:spPr>
          <a:xfrm>
            <a:off x="7371284" y="816447"/>
            <a:ext cx="2844345" cy="2485578"/>
          </a:xfrm>
          <a:prstGeom prst="rect">
            <a:avLst/>
          </a:prstGeom>
          <a:ln>
            <a:noFill/>
          </a:ln>
        </p:spPr>
      </p:pic>
      <p:pic>
        <p:nvPicPr>
          <p:cNvPr id="126" name="Picture 125"/>
          <p:cNvPicPr/>
          <p:nvPr/>
        </p:nvPicPr>
        <p:blipFill>
          <a:blip r:embed="rId5"/>
          <a:stretch/>
        </p:blipFill>
        <p:spPr>
          <a:xfrm>
            <a:off x="2177817" y="3685602"/>
            <a:ext cx="3809326" cy="2236824"/>
          </a:xfrm>
          <a:prstGeom prst="rect">
            <a:avLst/>
          </a:prstGeom>
          <a:ln>
            <a:noFill/>
          </a:ln>
        </p:spPr>
      </p:pic>
      <p:pic>
        <p:nvPicPr>
          <p:cNvPr id="127" name="Picture 126"/>
          <p:cNvPicPr/>
          <p:nvPr/>
        </p:nvPicPr>
        <p:blipFill>
          <a:blip r:embed="rId6"/>
          <a:stretch/>
        </p:blipFill>
        <p:spPr>
          <a:xfrm>
            <a:off x="6888793" y="3620312"/>
            <a:ext cx="2995164" cy="2450648"/>
          </a:xfrm>
          <a:prstGeom prst="rect">
            <a:avLst/>
          </a:prstGeom>
          <a:ln>
            <a:noFill/>
          </a:ln>
        </p:spPr>
      </p:pic>
      <p:sp>
        <p:nvSpPr>
          <p:cNvPr id="128" name="CustomShape 2"/>
          <p:cNvSpPr/>
          <p:nvPr/>
        </p:nvSpPr>
        <p:spPr>
          <a:xfrm>
            <a:off x="2328963" y="3221066"/>
            <a:ext cx="606279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a:solidFill>
                  <a:srgbClr val="003C3D"/>
                </a:solidFill>
                <a:latin typeface="Arial"/>
                <a:ea typeface="DejaVu Sans"/>
              </a:rPr>
              <a:t>Sample data</a:t>
            </a:r>
            <a:endParaRPr lang="en-US" sz="1814" spc="-1">
              <a:latin typeface="Arial"/>
            </a:endParaRPr>
          </a:p>
          <a:p>
            <a:endParaRPr lang="en-US" sz="1814" spc="-1">
              <a:latin typeface="Arial"/>
            </a:endParaRPr>
          </a:p>
        </p:txBody>
      </p:sp>
      <p:sp>
        <p:nvSpPr>
          <p:cNvPr id="129" name="CustomShape 3"/>
          <p:cNvSpPr/>
          <p:nvPr/>
        </p:nvSpPr>
        <p:spPr>
          <a:xfrm>
            <a:off x="4982335" y="3221066"/>
            <a:ext cx="606279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a:solidFill>
                  <a:srgbClr val="003C3D"/>
                </a:solidFill>
                <a:latin typeface="Arial"/>
                <a:ea typeface="DejaVu Sans"/>
              </a:rPr>
              <a:t>Logistic Regression</a:t>
            </a:r>
            <a:endParaRPr lang="en-US" sz="1814" spc="-1">
              <a:latin typeface="Arial"/>
            </a:endParaRPr>
          </a:p>
          <a:p>
            <a:endParaRPr lang="en-US" sz="1814" spc="-1">
              <a:latin typeface="Arial"/>
            </a:endParaRPr>
          </a:p>
        </p:txBody>
      </p:sp>
      <p:sp>
        <p:nvSpPr>
          <p:cNvPr id="130" name="CustomShape 4"/>
          <p:cNvSpPr/>
          <p:nvPr/>
        </p:nvSpPr>
        <p:spPr>
          <a:xfrm>
            <a:off x="7730051" y="3205723"/>
            <a:ext cx="606279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a:solidFill>
                  <a:srgbClr val="003C3D"/>
                </a:solidFill>
                <a:latin typeface="Arial"/>
                <a:ea typeface="DejaVu Sans"/>
              </a:rPr>
              <a:t>Decision Trees</a:t>
            </a:r>
            <a:endParaRPr lang="en-US" sz="1814" spc="-1">
              <a:latin typeface="Arial"/>
            </a:endParaRPr>
          </a:p>
          <a:p>
            <a:endParaRPr lang="en-US" sz="1814" spc="-1">
              <a:latin typeface="Arial"/>
            </a:endParaRPr>
          </a:p>
        </p:txBody>
      </p:sp>
      <p:sp>
        <p:nvSpPr>
          <p:cNvPr id="131" name="CustomShape 5"/>
          <p:cNvSpPr/>
          <p:nvPr/>
        </p:nvSpPr>
        <p:spPr>
          <a:xfrm>
            <a:off x="2423633" y="6039948"/>
            <a:ext cx="606279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a:solidFill>
                  <a:srgbClr val="003C3D"/>
                </a:solidFill>
                <a:latin typeface="Arial"/>
                <a:ea typeface="DejaVu Sans"/>
              </a:rPr>
              <a:t>SVM with extrapolation</a:t>
            </a:r>
            <a:endParaRPr lang="en-US" sz="1814" spc="-1">
              <a:latin typeface="Arial"/>
            </a:endParaRPr>
          </a:p>
          <a:p>
            <a:endParaRPr lang="en-US" sz="1814" spc="-1">
              <a:latin typeface="Arial"/>
            </a:endParaRPr>
          </a:p>
        </p:txBody>
      </p:sp>
      <p:sp>
        <p:nvSpPr>
          <p:cNvPr id="132" name="CustomShape 6"/>
          <p:cNvSpPr/>
          <p:nvPr/>
        </p:nvSpPr>
        <p:spPr>
          <a:xfrm>
            <a:off x="7220791" y="6039948"/>
            <a:ext cx="6062799"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814" spc="-1">
                <a:solidFill>
                  <a:srgbClr val="003C3D"/>
                </a:solidFill>
                <a:latin typeface="Arial"/>
                <a:ea typeface="DejaVu Sans"/>
              </a:rPr>
              <a:t>SVM in original feature space</a:t>
            </a:r>
            <a:endParaRPr lang="en-US" sz="1814" spc="-1">
              <a:latin typeface="Arial"/>
            </a:endParaRPr>
          </a:p>
          <a:p>
            <a:endParaRPr lang="en-US" sz="1814" spc="-1">
              <a:latin typeface="Arial"/>
            </a:endParaRPr>
          </a:p>
        </p:txBody>
      </p:sp>
    </p:spTree>
    <p:extLst>
      <p:ext uri="{BB962C8B-B14F-4D97-AF65-F5344CB8AC3E}">
        <p14:creationId xmlns:p14="http://schemas.microsoft.com/office/powerpoint/2010/main" val="3666852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132"/>
          <p:cNvPicPr/>
          <p:nvPr/>
        </p:nvPicPr>
        <p:blipFill>
          <a:blip r:embed="rId2"/>
          <a:stretch/>
        </p:blipFill>
        <p:spPr>
          <a:xfrm>
            <a:off x="3084691" y="1575113"/>
            <a:ext cx="6565856" cy="4764514"/>
          </a:xfrm>
          <a:prstGeom prst="rect">
            <a:avLst/>
          </a:prstGeom>
          <a:ln>
            <a:noFill/>
          </a:ln>
        </p:spPr>
      </p:pic>
      <p:sp>
        <p:nvSpPr>
          <p:cNvPr id="134" name="CustomShape 1"/>
          <p:cNvSpPr/>
          <p:nvPr/>
        </p:nvSpPr>
        <p:spPr>
          <a:xfrm>
            <a:off x="1134207" y="656161"/>
            <a:ext cx="9530861"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Why not SGD or Decision Trees?</a:t>
            </a:r>
            <a:endParaRPr lang="en-US" sz="4400" spc="-1" dirty="0">
              <a:latin typeface="Calibri Light (Headings)"/>
            </a:endParaRPr>
          </a:p>
        </p:txBody>
      </p:sp>
    </p:spTree>
    <p:extLst>
      <p:ext uri="{BB962C8B-B14F-4D97-AF65-F5344CB8AC3E}">
        <p14:creationId xmlns:p14="http://schemas.microsoft.com/office/powerpoint/2010/main" val="6808793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p:cNvPicPr/>
          <p:nvPr/>
        </p:nvPicPr>
        <p:blipFill>
          <a:blip r:embed="rId2"/>
          <a:stretch/>
        </p:blipFill>
        <p:spPr>
          <a:xfrm>
            <a:off x="4097007" y="1445187"/>
            <a:ext cx="4499438" cy="4605534"/>
          </a:xfrm>
          <a:prstGeom prst="rect">
            <a:avLst/>
          </a:prstGeom>
          <a:ln>
            <a:noFill/>
          </a:ln>
        </p:spPr>
      </p:pic>
      <p:sp>
        <p:nvSpPr>
          <p:cNvPr id="136" name="CustomShape 1"/>
          <p:cNvSpPr/>
          <p:nvPr/>
        </p:nvSpPr>
        <p:spPr>
          <a:xfrm>
            <a:off x="1837592" y="378069"/>
            <a:ext cx="8581293" cy="680277"/>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Why not SGD or Decision Trees?</a:t>
            </a:r>
            <a:endParaRPr lang="en-US" sz="4400" spc="-1" dirty="0">
              <a:latin typeface="Calibri Light (Headings)"/>
            </a:endParaRPr>
          </a:p>
        </p:txBody>
      </p:sp>
    </p:spTree>
    <p:extLst>
      <p:ext uri="{BB962C8B-B14F-4D97-AF65-F5344CB8AC3E}">
        <p14:creationId xmlns:p14="http://schemas.microsoft.com/office/powerpoint/2010/main" val="34454390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940816" y="2653699"/>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Split data </a:t>
            </a:r>
            <a:endParaRPr lang="en-US" sz="1270" spc="-1">
              <a:latin typeface="Arial"/>
            </a:endParaRPr>
          </a:p>
          <a:p>
            <a:pPr algn="ctr">
              <a:lnSpc>
                <a:spcPct val="100000"/>
              </a:lnSpc>
            </a:pPr>
            <a:r>
              <a:rPr lang="en-US" sz="1270" spc="-1">
                <a:solidFill>
                  <a:srgbClr val="FFFFFF"/>
                </a:solidFill>
                <a:latin typeface="Arial"/>
                <a:ea typeface="DejaVu Sans"/>
              </a:rPr>
              <a:t>Into</a:t>
            </a:r>
            <a:endParaRPr lang="en-US" sz="1270" spc="-1">
              <a:latin typeface="Arial"/>
            </a:endParaRPr>
          </a:p>
          <a:p>
            <a:pPr algn="ctr">
              <a:lnSpc>
                <a:spcPct val="100000"/>
              </a:lnSpc>
            </a:pPr>
            <a:r>
              <a:rPr lang="en-US" sz="1270" spc="-1">
                <a:solidFill>
                  <a:srgbClr val="FFFFFF"/>
                </a:solidFill>
                <a:latin typeface="Arial"/>
                <a:ea typeface="DejaVu Sans"/>
              </a:rPr>
              <a:t>Labeled and Unlabeled</a:t>
            </a:r>
            <a:endParaRPr lang="en-US" sz="1270" spc="-1">
              <a:latin typeface="Arial"/>
            </a:endParaRPr>
          </a:p>
        </p:txBody>
      </p:sp>
      <p:sp>
        <p:nvSpPr>
          <p:cNvPr id="138" name="CustomShape 2"/>
          <p:cNvSpPr/>
          <p:nvPr/>
        </p:nvSpPr>
        <p:spPr>
          <a:xfrm>
            <a:off x="4096028" y="2653699"/>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Supervised </a:t>
            </a:r>
            <a:endParaRPr lang="en-US" sz="1270" spc="-1">
              <a:latin typeface="Arial"/>
            </a:endParaRPr>
          </a:p>
          <a:p>
            <a:pPr algn="ctr">
              <a:lnSpc>
                <a:spcPct val="100000"/>
              </a:lnSpc>
            </a:pPr>
            <a:r>
              <a:rPr lang="en-US" sz="1270" spc="-1">
                <a:solidFill>
                  <a:srgbClr val="FFFFFF"/>
                </a:solidFill>
                <a:latin typeface="Arial"/>
                <a:ea typeface="DejaVu Sans"/>
              </a:rPr>
              <a:t>Model fitting on </a:t>
            </a:r>
            <a:endParaRPr lang="en-US" sz="1270" spc="-1">
              <a:latin typeface="Arial"/>
            </a:endParaRPr>
          </a:p>
          <a:p>
            <a:pPr algn="ctr">
              <a:lnSpc>
                <a:spcPct val="100000"/>
              </a:lnSpc>
            </a:pPr>
            <a:r>
              <a:rPr lang="en-US" sz="1270" spc="-1">
                <a:solidFill>
                  <a:srgbClr val="FFFFFF"/>
                </a:solidFill>
                <a:latin typeface="Arial"/>
                <a:ea typeface="DejaVu Sans"/>
              </a:rPr>
              <a:t>Labeled data</a:t>
            </a:r>
            <a:endParaRPr lang="en-US" sz="1270" spc="-1">
              <a:latin typeface="Arial"/>
            </a:endParaRPr>
          </a:p>
        </p:txBody>
      </p:sp>
      <p:sp>
        <p:nvSpPr>
          <p:cNvPr id="139" name="CustomShape 3"/>
          <p:cNvSpPr/>
          <p:nvPr/>
        </p:nvSpPr>
        <p:spPr>
          <a:xfrm>
            <a:off x="4078400" y="1409604"/>
            <a:ext cx="1738990" cy="662037"/>
          </a:xfrm>
          <a:prstGeom prst="rect">
            <a:avLst/>
          </a:prstGeom>
          <a:solidFill>
            <a:srgbClr val="89C765"/>
          </a:solidFill>
          <a:ln>
            <a:solidFill>
              <a:srgbClr val="89C765"/>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Cross-validation to </a:t>
            </a:r>
            <a:endParaRPr lang="en-US" sz="1270" spc="-1">
              <a:latin typeface="Arial"/>
            </a:endParaRPr>
          </a:p>
          <a:p>
            <a:pPr algn="ctr">
              <a:lnSpc>
                <a:spcPct val="100000"/>
              </a:lnSpc>
            </a:pPr>
            <a:r>
              <a:rPr lang="en-US" sz="1270" spc="-1">
                <a:solidFill>
                  <a:srgbClr val="FFFFFF"/>
                </a:solidFill>
                <a:latin typeface="Arial"/>
                <a:ea typeface="DejaVu Sans"/>
              </a:rPr>
              <a:t>Optimize</a:t>
            </a:r>
            <a:endParaRPr lang="en-US" sz="1270" spc="-1">
              <a:latin typeface="Arial"/>
            </a:endParaRPr>
          </a:p>
          <a:p>
            <a:pPr algn="ctr">
              <a:lnSpc>
                <a:spcPct val="100000"/>
              </a:lnSpc>
            </a:pPr>
            <a:r>
              <a:rPr lang="en-US" sz="1270" spc="-1">
                <a:solidFill>
                  <a:srgbClr val="FFFFFF"/>
                </a:solidFill>
                <a:latin typeface="Arial"/>
                <a:ea typeface="DejaVu Sans"/>
              </a:rPr>
              <a:t>Hyper-parameters</a:t>
            </a:r>
            <a:endParaRPr lang="en-US" sz="1270" spc="-1">
              <a:latin typeface="Arial"/>
            </a:endParaRPr>
          </a:p>
        </p:txBody>
      </p:sp>
      <p:sp>
        <p:nvSpPr>
          <p:cNvPr id="140" name="CustomShape 4"/>
          <p:cNvSpPr/>
          <p:nvPr/>
        </p:nvSpPr>
        <p:spPr>
          <a:xfrm>
            <a:off x="5836651" y="3814549"/>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Add to train buffer</a:t>
            </a:r>
            <a:endParaRPr lang="en-US" sz="1270" spc="-1">
              <a:latin typeface="Arial"/>
            </a:endParaRPr>
          </a:p>
        </p:txBody>
      </p:sp>
      <p:sp>
        <p:nvSpPr>
          <p:cNvPr id="141" name="CustomShape 5"/>
          <p:cNvSpPr/>
          <p:nvPr/>
        </p:nvSpPr>
        <p:spPr>
          <a:xfrm>
            <a:off x="5836651" y="5058644"/>
            <a:ext cx="1738990" cy="662037"/>
          </a:xfrm>
          <a:prstGeom prst="rect">
            <a:avLst/>
          </a:prstGeom>
          <a:solidFill>
            <a:srgbClr val="59C5C7"/>
          </a:solidFill>
          <a:ln>
            <a:solidFill>
              <a:srgbClr val="59C5C7"/>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Test set Prediction</a:t>
            </a:r>
            <a:endParaRPr lang="en-US" sz="1270" spc="-1">
              <a:latin typeface="Arial"/>
            </a:endParaRPr>
          </a:p>
        </p:txBody>
      </p:sp>
      <p:sp>
        <p:nvSpPr>
          <p:cNvPr id="142" name="CustomShape 6"/>
          <p:cNvSpPr/>
          <p:nvPr/>
        </p:nvSpPr>
        <p:spPr>
          <a:xfrm>
            <a:off x="8406126" y="2653699"/>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Predict labels </a:t>
            </a:r>
            <a:endParaRPr lang="en-US" sz="1270" spc="-1">
              <a:latin typeface="Arial"/>
            </a:endParaRPr>
          </a:p>
          <a:p>
            <a:pPr algn="ctr">
              <a:lnSpc>
                <a:spcPct val="100000"/>
              </a:lnSpc>
            </a:pPr>
            <a:r>
              <a:rPr lang="en-US" sz="1270" spc="-1">
                <a:solidFill>
                  <a:srgbClr val="FFFFFF"/>
                </a:solidFill>
                <a:latin typeface="Arial"/>
                <a:ea typeface="DejaVu Sans"/>
              </a:rPr>
              <a:t>for selected</a:t>
            </a:r>
            <a:endParaRPr lang="en-US" sz="1270" spc="-1">
              <a:latin typeface="Arial"/>
            </a:endParaRPr>
          </a:p>
          <a:p>
            <a:pPr algn="ctr">
              <a:lnSpc>
                <a:spcPct val="100000"/>
              </a:lnSpc>
            </a:pPr>
            <a:r>
              <a:rPr lang="en-US" sz="1270" spc="-1">
                <a:solidFill>
                  <a:srgbClr val="FFFFFF"/>
                </a:solidFill>
                <a:latin typeface="Arial"/>
                <a:ea typeface="DejaVu Sans"/>
              </a:rPr>
              <a:t>Support Vectors</a:t>
            </a:r>
            <a:endParaRPr lang="en-US" sz="1270" spc="-1">
              <a:latin typeface="Arial"/>
            </a:endParaRPr>
          </a:p>
        </p:txBody>
      </p:sp>
      <p:sp>
        <p:nvSpPr>
          <p:cNvPr id="143" name="CustomShape 7"/>
          <p:cNvSpPr/>
          <p:nvPr/>
        </p:nvSpPr>
        <p:spPr>
          <a:xfrm>
            <a:off x="6250914" y="2653699"/>
            <a:ext cx="1738990" cy="662037"/>
          </a:xfrm>
          <a:prstGeom prst="rect">
            <a:avLst/>
          </a:prstGeom>
          <a:solidFill>
            <a:srgbClr val="F79448"/>
          </a:solidFill>
          <a:ln>
            <a:solidFill>
              <a:srgbClr val="F79448"/>
            </a:solidFill>
          </a:ln>
          <a:effectLst>
            <a:outerShdw dist="101823" dir="2700000">
              <a:srgbClr val="808080"/>
            </a:outerShdw>
          </a:effectLst>
        </p:spPr>
        <p:style>
          <a:lnRef idx="0">
            <a:scrgbClr r="0" g="0" b="0"/>
          </a:lnRef>
          <a:fillRef idx="0">
            <a:scrgbClr r="0" g="0" b="0"/>
          </a:fillRef>
          <a:effectRef idx="0">
            <a:scrgbClr r="0" g="0" b="0"/>
          </a:effectRef>
          <a:fontRef idx="minor"/>
        </p:style>
        <p:txBody>
          <a:bodyPr wrap="none" lIns="81612" tIns="40806" rIns="81612" bIns="40806" anchor="ctr"/>
          <a:lstStyle/>
          <a:p>
            <a:pPr algn="ctr">
              <a:lnSpc>
                <a:spcPct val="100000"/>
              </a:lnSpc>
            </a:pPr>
            <a:r>
              <a:rPr lang="en-US" sz="1270" spc="-1">
                <a:solidFill>
                  <a:srgbClr val="FFFFFF"/>
                </a:solidFill>
                <a:latin typeface="Arial"/>
                <a:ea typeface="DejaVu Sans"/>
              </a:rPr>
              <a:t>20 best </a:t>
            </a:r>
            <a:endParaRPr lang="en-US" sz="1270" spc="-1">
              <a:latin typeface="Arial"/>
            </a:endParaRPr>
          </a:p>
          <a:p>
            <a:pPr algn="ctr">
              <a:lnSpc>
                <a:spcPct val="100000"/>
              </a:lnSpc>
            </a:pPr>
            <a:r>
              <a:rPr lang="en-US" sz="1270" spc="-1">
                <a:solidFill>
                  <a:srgbClr val="FFFFFF"/>
                </a:solidFill>
                <a:latin typeface="Arial"/>
                <a:ea typeface="DejaVu Sans"/>
              </a:rPr>
              <a:t>Support Vectors</a:t>
            </a:r>
            <a:endParaRPr lang="en-US" sz="1270" spc="-1">
              <a:latin typeface="Arial"/>
            </a:endParaRPr>
          </a:p>
        </p:txBody>
      </p:sp>
      <p:sp>
        <p:nvSpPr>
          <p:cNvPr id="144" name="CustomShape 8"/>
          <p:cNvSpPr/>
          <p:nvPr/>
        </p:nvSpPr>
        <p:spPr>
          <a:xfrm flipH="1">
            <a:off x="5835344" y="2985371"/>
            <a:ext cx="41328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145" name="CustomShape 9"/>
          <p:cNvSpPr/>
          <p:nvPr/>
        </p:nvSpPr>
        <p:spPr>
          <a:xfrm flipH="1">
            <a:off x="3681112" y="2984718"/>
            <a:ext cx="41328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146" name="CustomShape 10"/>
          <p:cNvSpPr/>
          <p:nvPr/>
        </p:nvSpPr>
        <p:spPr>
          <a:xfrm flipH="1">
            <a:off x="7992515" y="2984718"/>
            <a:ext cx="413284" cy="326"/>
          </a:xfrm>
          <a:prstGeom prst="bentConnector3">
            <a:avLst>
              <a:gd name="adj1" fmla="val 50000"/>
            </a:avLst>
          </a:prstGeom>
          <a:noFill/>
          <a:ln>
            <a:solidFill>
              <a:srgbClr val="000000"/>
            </a:solidFill>
            <a:headEnd type="triangle" w="med" len="med"/>
          </a:ln>
        </p:spPr>
        <p:style>
          <a:lnRef idx="0">
            <a:scrgbClr r="0" g="0" b="0"/>
          </a:lnRef>
          <a:fillRef idx="0">
            <a:scrgbClr r="0" g="0" b="0"/>
          </a:fillRef>
          <a:effectRef idx="0">
            <a:scrgbClr r="0" g="0" b="0"/>
          </a:effectRef>
          <a:fontRef idx="minor"/>
        </p:style>
      </p:sp>
      <p:sp>
        <p:nvSpPr>
          <p:cNvPr id="147" name="CustomShape 11"/>
          <p:cNvSpPr/>
          <p:nvPr/>
        </p:nvSpPr>
        <p:spPr>
          <a:xfrm>
            <a:off x="4948711" y="2073274"/>
            <a:ext cx="16322" cy="579119"/>
          </a:xfrm>
          <a:prstGeom prst="curvedConnector3">
            <a:avLst>
              <a:gd name="adj1" fmla="val 50000"/>
            </a:avLst>
          </a:prstGeom>
          <a:noFill/>
          <a:ln>
            <a:solidFill>
              <a:srgbClr val="000000"/>
            </a:solidFill>
            <a:headEnd type="triangle" w="med" len="med"/>
            <a:tailEnd type="triangle" w="med" len="med"/>
          </a:ln>
        </p:spPr>
        <p:style>
          <a:lnRef idx="0">
            <a:scrgbClr r="0" g="0" b="0"/>
          </a:lnRef>
          <a:fillRef idx="0">
            <a:scrgbClr r="0" g="0" b="0"/>
          </a:fillRef>
          <a:effectRef idx="0">
            <a:scrgbClr r="0" g="0" b="0"/>
          </a:effectRef>
          <a:fontRef idx="minor"/>
        </p:style>
      </p:sp>
      <p:sp>
        <p:nvSpPr>
          <p:cNvPr id="148" name="CustomShape 12"/>
          <p:cNvSpPr/>
          <p:nvPr/>
        </p:nvSpPr>
        <p:spPr>
          <a:xfrm flipH="1">
            <a:off x="7575641" y="3317368"/>
            <a:ext cx="1698184" cy="827873"/>
          </a:xfrm>
          <a:prstGeom prst="bentConnector3">
            <a:avLst>
              <a:gd name="adj1" fmla="val 50000"/>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149" name="CustomShape 13"/>
          <p:cNvSpPr/>
          <p:nvPr/>
        </p:nvSpPr>
        <p:spPr>
          <a:xfrm flipH="1" flipV="1">
            <a:off x="4965033" y="3316062"/>
            <a:ext cx="869006" cy="827873"/>
          </a:xfrm>
          <a:prstGeom prst="bentConnector3">
            <a:avLst>
              <a:gd name="adj1" fmla="val 50000"/>
            </a:avLst>
          </a:prstGeom>
          <a:noFill/>
          <a:ln>
            <a:solidFill>
              <a:srgbClr val="000000"/>
            </a:solidFill>
            <a:tailEnd type="triangle" w="med" len="med"/>
          </a:ln>
        </p:spPr>
        <p:style>
          <a:lnRef idx="0">
            <a:scrgbClr r="0" g="0" b="0"/>
          </a:lnRef>
          <a:fillRef idx="0">
            <a:scrgbClr r="0" g="0" b="0"/>
          </a:fillRef>
          <a:effectRef idx="0">
            <a:scrgbClr r="0" g="0" b="0"/>
          </a:effectRef>
          <a:fontRef idx="minor"/>
        </p:style>
      </p:sp>
      <p:sp>
        <p:nvSpPr>
          <p:cNvPr id="150" name="CustomShape 14"/>
          <p:cNvSpPr/>
          <p:nvPr/>
        </p:nvSpPr>
        <p:spPr>
          <a:xfrm>
            <a:off x="6706635" y="4478219"/>
            <a:ext cx="326" cy="579119"/>
          </a:xfrm>
          <a:prstGeom prst="bentConnector3">
            <a:avLst>
              <a:gd name="adj1" fmla="val 50000"/>
            </a:avLst>
          </a:prstGeom>
          <a:noFill/>
          <a:ln w="10080">
            <a:solidFill>
              <a:srgbClr val="000000"/>
            </a:solidFill>
            <a:round/>
            <a:tailEnd type="triangle" w="med" len="med"/>
          </a:ln>
        </p:spPr>
        <p:style>
          <a:lnRef idx="0">
            <a:scrgbClr r="0" g="0" b="0"/>
          </a:lnRef>
          <a:fillRef idx="0">
            <a:scrgbClr r="0" g="0" b="0"/>
          </a:fillRef>
          <a:effectRef idx="0">
            <a:scrgbClr r="0" g="0" b="0"/>
          </a:effectRef>
          <a:fontRef idx="minor"/>
        </p:style>
      </p:sp>
      <p:sp>
        <p:nvSpPr>
          <p:cNvPr id="151" name="CustomShape 15"/>
          <p:cNvSpPr/>
          <p:nvPr/>
        </p:nvSpPr>
        <p:spPr>
          <a:xfrm>
            <a:off x="2196098" y="330367"/>
            <a:ext cx="6552248" cy="713942"/>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The Process...again!</a:t>
            </a:r>
            <a:endParaRPr lang="en-US" sz="4400" spc="-1" dirty="0">
              <a:latin typeface="Calibri Light (Headings)"/>
            </a:endParaRPr>
          </a:p>
        </p:txBody>
      </p:sp>
      <p:sp>
        <p:nvSpPr>
          <p:cNvPr id="152" name="CustomShape 16"/>
          <p:cNvSpPr/>
          <p:nvPr/>
        </p:nvSpPr>
        <p:spPr>
          <a:xfrm>
            <a:off x="1609470" y="1823867"/>
            <a:ext cx="2568496" cy="2817249"/>
          </a:xfrm>
          <a:prstGeom prst="ellipse">
            <a:avLst/>
          </a:prstGeom>
          <a:noFill/>
          <a:ln>
            <a:solidFill>
              <a:srgbClr val="3465A4"/>
            </a:solidFill>
          </a:ln>
        </p:spPr>
        <p:style>
          <a:lnRef idx="0">
            <a:scrgbClr r="0" g="0" b="0"/>
          </a:lnRef>
          <a:fillRef idx="0">
            <a:scrgbClr r="0" g="0" b="0"/>
          </a:fillRef>
          <a:effectRef idx="0">
            <a:scrgbClr r="0" g="0" b="0"/>
          </a:effectRef>
          <a:fontRef idx="minor"/>
        </p:style>
      </p:sp>
      <p:sp>
        <p:nvSpPr>
          <p:cNvPr id="153" name="Line 17"/>
          <p:cNvSpPr/>
          <p:nvPr/>
        </p:nvSpPr>
        <p:spPr>
          <a:xfrm>
            <a:off x="2936157" y="4642749"/>
            <a:ext cx="580425" cy="12437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4" name="CustomShape 18"/>
          <p:cNvSpPr/>
          <p:nvPr/>
        </p:nvSpPr>
        <p:spPr>
          <a:xfrm>
            <a:off x="3274031" y="5969435"/>
            <a:ext cx="3474390" cy="312411"/>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r>
              <a:rPr lang="en-US" sz="1632" spc="-1">
                <a:solidFill>
                  <a:srgbClr val="003C3D"/>
                </a:solidFill>
                <a:latin typeface="Arial"/>
                <a:ea typeface="DejaVu Sans"/>
              </a:rPr>
              <a:t>HOW?</a:t>
            </a:r>
            <a:endParaRPr lang="en-US" sz="1632" spc="-1">
              <a:latin typeface="Arial"/>
            </a:endParaRPr>
          </a:p>
        </p:txBody>
      </p:sp>
    </p:spTree>
    <p:extLst>
      <p:ext uri="{BB962C8B-B14F-4D97-AF65-F5344CB8AC3E}">
        <p14:creationId xmlns:p14="http://schemas.microsoft.com/office/powerpoint/2010/main" val="31429539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cs typeface="Arial" panose="020B0604020202020204" pitchFamily="34" charset="0"/>
              </a:rPr>
              <a:t>Our Experiments</a:t>
            </a:r>
            <a:endParaRPr lang="en-US" spc="-1" dirty="0">
              <a:latin typeface="Calibri Light (Headings)"/>
              <a:cs typeface="Arial" panose="020B0604020202020204" pitchFamily="34" charset="0"/>
            </a:endParaRPr>
          </a:p>
        </p:txBody>
      </p:sp>
      <p:sp>
        <p:nvSpPr>
          <p:cNvPr id="8" name="Content Placeholder 7">
            <a:extLst>
              <a:ext uri="{FF2B5EF4-FFF2-40B4-BE49-F238E27FC236}">
                <a16:creationId xmlns:a16="http://schemas.microsoft.com/office/drawing/2014/main" id="{6FBE92D4-6F1A-42D7-8F4D-17D67B288140}"/>
              </a:ext>
            </a:extLst>
          </p:cNvPr>
          <p:cNvSpPr>
            <a:spLocks noGrp="1"/>
          </p:cNvSpPr>
          <p:nvPr>
            <p:ph idx="1"/>
          </p:nvPr>
        </p:nvSpPr>
        <p:spPr/>
        <p:txBody>
          <a:bodyPr/>
          <a:lstStyle/>
          <a:p>
            <a:pPr marL="195869" indent="-194237">
              <a:buClr>
                <a:srgbClr val="000000"/>
              </a:buClr>
              <a:buSzPct val="45000"/>
              <a:buFont typeface="Wingdings" charset="2"/>
              <a:buChar char=""/>
            </a:pPr>
            <a:r>
              <a:rPr lang="en-US" spc="-1" dirty="0">
                <a:solidFill>
                  <a:srgbClr val="003C3D"/>
                </a:solidFill>
                <a:latin typeface="Arial"/>
                <a:ea typeface="DejaVu Sans"/>
              </a:rPr>
              <a:t>Ideally we would like to have 100% data as labeled</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But we have established that is neither cheap nor pragmatic</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Instead we simulate a real-world scenario and try to split the data into</a:t>
            </a:r>
            <a:r>
              <a:rPr lang="en-US" spc="-1" dirty="0">
                <a:latin typeface="Arial"/>
              </a:rPr>
              <a:t> </a:t>
            </a:r>
            <a:r>
              <a:rPr lang="en-US" spc="-1" dirty="0">
                <a:solidFill>
                  <a:srgbClr val="003C3D"/>
                </a:solidFill>
                <a:latin typeface="Arial"/>
                <a:ea typeface="DejaVu Sans"/>
              </a:rPr>
              <a:t>labeled and unlabeled in a ratio so as to achieve maximum accuracy</a:t>
            </a:r>
            <a:r>
              <a:rPr lang="en-US" spc="-1" dirty="0">
                <a:latin typeface="Arial"/>
              </a:rPr>
              <a:t> </a:t>
            </a:r>
            <a:r>
              <a:rPr lang="en-US" spc="-1" dirty="0">
                <a:solidFill>
                  <a:srgbClr val="003C3D"/>
                </a:solidFill>
                <a:latin typeface="Arial"/>
                <a:ea typeface="DejaVu Sans"/>
              </a:rPr>
              <a:t>and also ensure realism</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In order to determine that sweet spot, we ran some tests,</a:t>
            </a:r>
            <a:r>
              <a:rPr lang="en-US" spc="-1" dirty="0">
                <a:latin typeface="Arial"/>
              </a:rPr>
              <a:t> </a:t>
            </a:r>
            <a:r>
              <a:rPr lang="en-US" spc="-1" dirty="0">
                <a:solidFill>
                  <a:srgbClr val="003C3D"/>
                </a:solidFill>
                <a:latin typeface="Arial"/>
                <a:ea typeface="DejaVu Sans"/>
              </a:rPr>
              <a:t>with different ratios observed the results</a:t>
            </a:r>
            <a:endParaRPr lang="en-US" spc="-1" dirty="0">
              <a:latin typeface="Arial"/>
            </a:endParaRPr>
          </a:p>
          <a:p>
            <a:endParaRPr lang="en-US" dirty="0"/>
          </a:p>
        </p:txBody>
      </p:sp>
    </p:spTree>
    <p:extLst>
      <p:ext uri="{BB962C8B-B14F-4D97-AF65-F5344CB8AC3E}">
        <p14:creationId xmlns:p14="http://schemas.microsoft.com/office/powerpoint/2010/main" val="256386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AD7D-28CB-4CC9-A1F6-252A9D66C921}"/>
              </a:ext>
            </a:extLst>
          </p:cNvPr>
          <p:cNvSpPr>
            <a:spLocks noGrp="1"/>
          </p:cNvSpPr>
          <p:nvPr>
            <p:ph type="title"/>
          </p:nvPr>
        </p:nvSpPr>
        <p:spPr/>
        <p:txBody>
          <a:bodyPr/>
          <a:lstStyle/>
          <a:p>
            <a:pPr algn="ctr"/>
            <a:r>
              <a:rPr lang="en-US" dirty="0"/>
              <a:t>Sentiment Analysis Applications</a:t>
            </a:r>
          </a:p>
        </p:txBody>
      </p:sp>
      <p:sp>
        <p:nvSpPr>
          <p:cNvPr id="3" name="Content Placeholder 2">
            <a:extLst>
              <a:ext uri="{FF2B5EF4-FFF2-40B4-BE49-F238E27FC236}">
                <a16:creationId xmlns:a16="http://schemas.microsoft.com/office/drawing/2014/main" id="{0E79CD40-504F-4027-AC64-DB689729B8FE}"/>
              </a:ext>
            </a:extLst>
          </p:cNvPr>
          <p:cNvSpPr>
            <a:spLocks noGrp="1"/>
          </p:cNvSpPr>
          <p:nvPr>
            <p:ph idx="1"/>
          </p:nvPr>
        </p:nvSpPr>
        <p:spPr/>
        <p:txBody>
          <a:bodyPr>
            <a:normAutofit/>
          </a:bodyPr>
          <a:lstStyle/>
          <a:p>
            <a:r>
              <a:rPr lang="en-US" dirty="0"/>
              <a:t>Business</a:t>
            </a:r>
          </a:p>
          <a:p>
            <a:r>
              <a:rPr lang="en-US" dirty="0"/>
              <a:t>Politics</a:t>
            </a:r>
          </a:p>
        </p:txBody>
      </p:sp>
      <p:pic>
        <p:nvPicPr>
          <p:cNvPr id="4" name="Picture 3">
            <a:extLst>
              <a:ext uri="{FF2B5EF4-FFF2-40B4-BE49-F238E27FC236}">
                <a16:creationId xmlns:a16="http://schemas.microsoft.com/office/drawing/2014/main" id="{246886BC-A2AD-45D1-82D8-FE722AEA3531}"/>
              </a:ext>
            </a:extLst>
          </p:cNvPr>
          <p:cNvPicPr/>
          <p:nvPr/>
        </p:nvPicPr>
        <p:blipFill>
          <a:blip r:embed="rId2"/>
          <a:stretch/>
        </p:blipFill>
        <p:spPr>
          <a:xfrm>
            <a:off x="6629400" y="3154669"/>
            <a:ext cx="4899991" cy="2822799"/>
          </a:xfrm>
          <a:prstGeom prst="rect">
            <a:avLst/>
          </a:prstGeom>
          <a:ln>
            <a:noFill/>
          </a:ln>
        </p:spPr>
      </p:pic>
      <p:pic>
        <p:nvPicPr>
          <p:cNvPr id="5" name="Picture 4">
            <a:extLst>
              <a:ext uri="{FF2B5EF4-FFF2-40B4-BE49-F238E27FC236}">
                <a16:creationId xmlns:a16="http://schemas.microsoft.com/office/drawing/2014/main" id="{1414DD40-6C03-4DCD-A1AA-22A887144282}"/>
              </a:ext>
            </a:extLst>
          </p:cNvPr>
          <p:cNvPicPr/>
          <p:nvPr/>
        </p:nvPicPr>
        <p:blipFill>
          <a:blip r:embed="rId3"/>
          <a:stretch/>
        </p:blipFill>
        <p:spPr>
          <a:xfrm>
            <a:off x="1222513" y="3154669"/>
            <a:ext cx="5164006" cy="2965783"/>
          </a:xfrm>
          <a:prstGeom prst="rect">
            <a:avLst/>
          </a:prstGeom>
          <a:ln>
            <a:noFill/>
          </a:ln>
        </p:spPr>
      </p:pic>
    </p:spTree>
    <p:extLst>
      <p:ext uri="{BB962C8B-B14F-4D97-AF65-F5344CB8AC3E}">
        <p14:creationId xmlns:p14="http://schemas.microsoft.com/office/powerpoint/2010/main" val="830497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156"/>
          <p:cNvPicPr/>
          <p:nvPr/>
        </p:nvPicPr>
        <p:blipFill>
          <a:blip r:embed="rId2"/>
          <a:stretch/>
        </p:blipFill>
        <p:spPr>
          <a:xfrm>
            <a:off x="3949779" y="1243442"/>
            <a:ext cx="4392689" cy="4392689"/>
          </a:xfrm>
          <a:prstGeom prst="rect">
            <a:avLst/>
          </a:prstGeom>
          <a:ln>
            <a:noFill/>
          </a:ln>
        </p:spPr>
      </p:pic>
    </p:spTree>
    <p:extLst>
      <p:ext uri="{BB962C8B-B14F-4D97-AF65-F5344CB8AC3E}">
        <p14:creationId xmlns:p14="http://schemas.microsoft.com/office/powerpoint/2010/main" val="26022051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Improvement with Different Ratios</a:t>
            </a:r>
            <a:endParaRPr lang="en-US" spc="-1" dirty="0">
              <a:latin typeface="Calibri Light (Headings)"/>
            </a:endParaRPr>
          </a:p>
        </p:txBody>
      </p:sp>
      <p:pic>
        <p:nvPicPr>
          <p:cNvPr id="5" name="Content Placeholder 4">
            <a:extLst>
              <a:ext uri="{FF2B5EF4-FFF2-40B4-BE49-F238E27FC236}">
                <a16:creationId xmlns:a16="http://schemas.microsoft.com/office/drawing/2014/main" id="{9F26056C-8A9C-4254-BE6C-2C23A791808D}"/>
              </a:ext>
            </a:extLst>
          </p:cNvPr>
          <p:cNvPicPr>
            <a:picLocks noGrp="1"/>
          </p:cNvPicPr>
          <p:nvPr>
            <p:ph idx="1"/>
          </p:nvPr>
        </p:nvPicPr>
        <p:blipFill>
          <a:blip r:embed="rId2"/>
          <a:stretch/>
        </p:blipFill>
        <p:spPr>
          <a:xfrm>
            <a:off x="2872409" y="2395330"/>
            <a:ext cx="6192078" cy="3051313"/>
          </a:xfrm>
          <a:prstGeom prst="rect">
            <a:avLst/>
          </a:prstGeom>
          <a:ln>
            <a:noFill/>
          </a:ln>
        </p:spPr>
      </p:pic>
    </p:spTree>
    <p:extLst>
      <p:ext uri="{BB962C8B-B14F-4D97-AF65-F5344CB8AC3E}">
        <p14:creationId xmlns:p14="http://schemas.microsoft.com/office/powerpoint/2010/main" val="167308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Picture 159"/>
          <p:cNvPicPr/>
          <p:nvPr/>
        </p:nvPicPr>
        <p:blipFill>
          <a:blip r:embed="rId2"/>
          <a:stretch/>
        </p:blipFill>
        <p:spPr>
          <a:xfrm>
            <a:off x="2438649" y="580425"/>
            <a:ext cx="7291877" cy="5471601"/>
          </a:xfrm>
          <a:prstGeom prst="rect">
            <a:avLst/>
          </a:prstGeom>
          <a:ln>
            <a:noFill/>
          </a:ln>
        </p:spPr>
      </p:pic>
    </p:spTree>
    <p:extLst>
      <p:ext uri="{BB962C8B-B14F-4D97-AF65-F5344CB8AC3E}">
        <p14:creationId xmlns:p14="http://schemas.microsoft.com/office/powerpoint/2010/main" val="37088777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60"/>
          <p:cNvPicPr/>
          <p:nvPr/>
        </p:nvPicPr>
        <p:blipFill>
          <a:blip r:embed="rId2"/>
          <a:stretch/>
        </p:blipFill>
        <p:spPr>
          <a:xfrm>
            <a:off x="2343653" y="1243442"/>
            <a:ext cx="7306567" cy="4105741"/>
          </a:xfrm>
          <a:prstGeom prst="rect">
            <a:avLst/>
          </a:prstGeom>
          <a:ln>
            <a:noFill/>
          </a:ln>
        </p:spPr>
      </p:pic>
    </p:spTree>
    <p:extLst>
      <p:ext uri="{BB962C8B-B14F-4D97-AF65-F5344CB8AC3E}">
        <p14:creationId xmlns:p14="http://schemas.microsoft.com/office/powerpoint/2010/main" val="19123565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8454-8427-4E8E-AA40-5176BB785388}"/>
              </a:ext>
            </a:extLst>
          </p:cNvPr>
          <p:cNvSpPr>
            <a:spLocks noGrp="1"/>
          </p:cNvSpPr>
          <p:nvPr>
            <p:ph type="title"/>
          </p:nvPr>
        </p:nvSpPr>
        <p:spPr/>
        <p:txBody>
          <a:bodyPr/>
          <a:lstStyle/>
          <a:p>
            <a:pPr algn="ctr"/>
            <a:r>
              <a:rPr lang="en-US" spc="-1" dirty="0">
                <a:latin typeface="Calibri Light (Headings)"/>
                <a:ea typeface="DejaVu Sans"/>
              </a:rPr>
              <a:t>Summary</a:t>
            </a:r>
            <a:endParaRPr lang="en-US" spc="-1" dirty="0">
              <a:latin typeface="Calibri Light (Headings)"/>
            </a:endParaRPr>
          </a:p>
        </p:txBody>
      </p:sp>
      <p:sp>
        <p:nvSpPr>
          <p:cNvPr id="7" name="Content Placeholder 6">
            <a:extLst>
              <a:ext uri="{FF2B5EF4-FFF2-40B4-BE49-F238E27FC236}">
                <a16:creationId xmlns:a16="http://schemas.microsoft.com/office/drawing/2014/main" id="{C0AA7959-C432-4BBD-81FB-9FBBEE7919BD}"/>
              </a:ext>
            </a:extLst>
          </p:cNvPr>
          <p:cNvSpPr>
            <a:spLocks noGrp="1"/>
          </p:cNvSpPr>
          <p:nvPr>
            <p:ph idx="1"/>
          </p:nvPr>
        </p:nvSpPr>
        <p:spPr/>
        <p:txBody>
          <a:bodyPr>
            <a:normAutofit/>
          </a:bodyPr>
          <a:lstStyle/>
          <a:p>
            <a:pPr marL="195869" indent="-194237">
              <a:buClr>
                <a:srgbClr val="000000"/>
              </a:buClr>
              <a:buSzPct val="45000"/>
              <a:buFont typeface="Wingdings" charset="2"/>
              <a:buChar char=""/>
            </a:pPr>
            <a:r>
              <a:rPr lang="en-US" spc="-1" dirty="0">
                <a:solidFill>
                  <a:srgbClr val="003C3D"/>
                </a:solidFill>
                <a:latin typeface="Arial"/>
                <a:ea typeface="DejaVu Sans"/>
              </a:rPr>
              <a:t>SVM with radial kernel and L-1 normalization works best for our data</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Logistic Regression performs poorly</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Naive Bayes performs decently yet is not robust as it has the worst</a:t>
            </a:r>
            <a:r>
              <a:rPr lang="en-US" spc="-1" dirty="0">
                <a:latin typeface="Arial"/>
              </a:rPr>
              <a:t> </a:t>
            </a:r>
            <a:r>
              <a:rPr lang="en-US" spc="-1" dirty="0">
                <a:solidFill>
                  <a:srgbClr val="003C3D"/>
                </a:solidFill>
                <a:latin typeface="Arial"/>
                <a:ea typeface="DejaVu Sans"/>
              </a:rPr>
              <a:t>F-1 Score among all</a:t>
            </a:r>
            <a:endParaRPr lang="en-US" spc="-1" dirty="0">
              <a:latin typeface="Arial"/>
            </a:endParaRPr>
          </a:p>
          <a:p>
            <a:pPr>
              <a:lnSpc>
                <a:spcPct val="100000"/>
              </a:lnSpc>
            </a:pPr>
            <a:endParaRPr lang="en-US" spc="-1" dirty="0">
              <a:latin typeface="Arial"/>
            </a:endParaRPr>
          </a:p>
          <a:p>
            <a:pPr marL="195869" indent="-194237">
              <a:buClr>
                <a:srgbClr val="000000"/>
              </a:buClr>
              <a:buSzPct val="45000"/>
              <a:buFont typeface="Wingdings" charset="2"/>
              <a:buChar char=""/>
            </a:pPr>
            <a:r>
              <a:rPr lang="en-US" spc="-1" dirty="0">
                <a:solidFill>
                  <a:srgbClr val="003C3D"/>
                </a:solidFill>
                <a:latin typeface="Arial"/>
                <a:ea typeface="DejaVu Sans"/>
              </a:rPr>
              <a:t>Although </a:t>
            </a:r>
            <a:r>
              <a:rPr lang="en-US" spc="-1" dirty="0" err="1">
                <a:solidFill>
                  <a:srgbClr val="003C3D"/>
                </a:solidFill>
                <a:latin typeface="Arial"/>
                <a:ea typeface="DejaVu Sans"/>
              </a:rPr>
              <a:t>SGDClassifier</a:t>
            </a:r>
            <a:r>
              <a:rPr lang="en-US" spc="-1" dirty="0">
                <a:solidFill>
                  <a:srgbClr val="003C3D"/>
                </a:solidFill>
                <a:latin typeface="Arial"/>
                <a:ea typeface="DejaVu Sans"/>
              </a:rPr>
              <a:t> and Decision Trees are comparable</a:t>
            </a:r>
            <a:r>
              <a:rPr lang="en-US" spc="-1" dirty="0">
                <a:latin typeface="Arial"/>
              </a:rPr>
              <a:t> </a:t>
            </a:r>
            <a:r>
              <a:rPr lang="en-US" spc="-1" dirty="0">
                <a:solidFill>
                  <a:srgbClr val="003C3D"/>
                </a:solidFill>
                <a:latin typeface="Arial"/>
                <a:ea typeface="DejaVu Sans"/>
              </a:rPr>
              <a:t>they take their sweet time to converge on a model</a:t>
            </a:r>
            <a:endParaRPr lang="en-US" spc="-1" dirty="0">
              <a:latin typeface="Arial"/>
            </a:endParaRPr>
          </a:p>
        </p:txBody>
      </p:sp>
    </p:spTree>
    <p:extLst>
      <p:ext uri="{BB962C8B-B14F-4D97-AF65-F5344CB8AC3E}">
        <p14:creationId xmlns:p14="http://schemas.microsoft.com/office/powerpoint/2010/main" val="221584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162"/>
          <p:cNvPicPr/>
          <p:nvPr/>
        </p:nvPicPr>
        <p:blipFill>
          <a:blip r:embed="rId2"/>
          <a:stretch/>
        </p:blipFill>
        <p:spPr>
          <a:xfrm>
            <a:off x="2687403" y="1586213"/>
            <a:ext cx="7141711" cy="3718573"/>
          </a:xfrm>
          <a:prstGeom prst="rect">
            <a:avLst/>
          </a:prstGeom>
          <a:ln>
            <a:noFill/>
          </a:ln>
        </p:spPr>
      </p:pic>
    </p:spTree>
    <p:extLst>
      <p:ext uri="{BB962C8B-B14F-4D97-AF65-F5344CB8AC3E}">
        <p14:creationId xmlns:p14="http://schemas.microsoft.com/office/powerpoint/2010/main" val="13128650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Picture 170"/>
          <p:cNvPicPr/>
          <p:nvPr/>
        </p:nvPicPr>
        <p:blipFill>
          <a:blip r:embed="rId2"/>
          <a:stretch/>
        </p:blipFill>
        <p:spPr>
          <a:xfrm>
            <a:off x="3334097" y="3730652"/>
            <a:ext cx="4575500" cy="2571760"/>
          </a:xfrm>
          <a:prstGeom prst="rect">
            <a:avLst/>
          </a:prstGeom>
          <a:ln>
            <a:noFill/>
          </a:ln>
        </p:spPr>
      </p:pic>
      <p:pic>
        <p:nvPicPr>
          <p:cNvPr id="172" name="Picture 171"/>
          <p:cNvPicPr/>
          <p:nvPr/>
        </p:nvPicPr>
        <p:blipFill>
          <a:blip r:embed="rId3"/>
          <a:stretch/>
        </p:blipFill>
        <p:spPr>
          <a:xfrm>
            <a:off x="2089023" y="331345"/>
            <a:ext cx="7229525" cy="3613783"/>
          </a:xfrm>
          <a:prstGeom prst="rect">
            <a:avLst/>
          </a:prstGeom>
          <a:ln>
            <a:noFill/>
          </a:ln>
        </p:spPr>
      </p:pic>
    </p:spTree>
    <p:extLst>
      <p:ext uri="{BB962C8B-B14F-4D97-AF65-F5344CB8AC3E}">
        <p14:creationId xmlns:p14="http://schemas.microsoft.com/office/powerpoint/2010/main" val="42543139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172"/>
          <p:cNvPicPr/>
          <p:nvPr/>
        </p:nvPicPr>
        <p:blipFill>
          <a:blip r:embed="rId2"/>
          <a:stretch/>
        </p:blipFill>
        <p:spPr>
          <a:xfrm rot="22200">
            <a:off x="2114486" y="2593306"/>
            <a:ext cx="7780244" cy="2290362"/>
          </a:xfrm>
          <a:prstGeom prst="rect">
            <a:avLst/>
          </a:prstGeom>
          <a:ln>
            <a:noFill/>
          </a:ln>
        </p:spPr>
      </p:pic>
      <p:sp>
        <p:nvSpPr>
          <p:cNvPr id="174" name="CustomShape 1"/>
          <p:cNvSpPr/>
          <p:nvPr/>
        </p:nvSpPr>
        <p:spPr>
          <a:xfrm>
            <a:off x="1494692" y="911770"/>
            <a:ext cx="8537331" cy="647021"/>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Individual Analysis based on Handle</a:t>
            </a:r>
            <a:endParaRPr lang="en-US" sz="4400" spc="-1" dirty="0">
              <a:latin typeface="Calibri Light (Headings)"/>
            </a:endParaRPr>
          </a:p>
        </p:txBody>
      </p:sp>
    </p:spTree>
    <p:extLst>
      <p:ext uri="{BB962C8B-B14F-4D97-AF65-F5344CB8AC3E}">
        <p14:creationId xmlns:p14="http://schemas.microsoft.com/office/powerpoint/2010/main" val="34975066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Picture 176"/>
          <p:cNvPicPr/>
          <p:nvPr/>
        </p:nvPicPr>
        <p:blipFill>
          <a:blip r:embed="rId2"/>
          <a:stretch/>
        </p:blipFill>
        <p:spPr>
          <a:xfrm>
            <a:off x="30113" y="-82592"/>
            <a:ext cx="10818499" cy="7211571"/>
          </a:xfrm>
          <a:prstGeom prst="rect">
            <a:avLst/>
          </a:prstGeom>
          <a:ln>
            <a:noFill/>
          </a:ln>
        </p:spPr>
      </p:pic>
    </p:spTree>
    <p:extLst>
      <p:ext uri="{BB962C8B-B14F-4D97-AF65-F5344CB8AC3E}">
        <p14:creationId xmlns:p14="http://schemas.microsoft.com/office/powerpoint/2010/main" val="1430126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AD7D-28CB-4CC9-A1F6-252A9D66C921}"/>
              </a:ext>
            </a:extLst>
          </p:cNvPr>
          <p:cNvSpPr>
            <a:spLocks noGrp="1"/>
          </p:cNvSpPr>
          <p:nvPr>
            <p:ph type="title"/>
          </p:nvPr>
        </p:nvSpPr>
        <p:spPr/>
        <p:txBody>
          <a:bodyPr/>
          <a:lstStyle/>
          <a:p>
            <a:pPr algn="ctr"/>
            <a:r>
              <a:rPr lang="en-US" dirty="0"/>
              <a:t>Business</a:t>
            </a:r>
          </a:p>
        </p:txBody>
      </p:sp>
      <p:sp>
        <p:nvSpPr>
          <p:cNvPr id="3" name="Content Placeholder 2">
            <a:extLst>
              <a:ext uri="{FF2B5EF4-FFF2-40B4-BE49-F238E27FC236}">
                <a16:creationId xmlns:a16="http://schemas.microsoft.com/office/drawing/2014/main" id="{0E79CD40-504F-4027-AC64-DB689729B8FE}"/>
              </a:ext>
            </a:extLst>
          </p:cNvPr>
          <p:cNvSpPr>
            <a:spLocks noGrp="1"/>
          </p:cNvSpPr>
          <p:nvPr>
            <p:ph idx="1"/>
          </p:nvPr>
        </p:nvSpPr>
        <p:spPr/>
        <p:txBody>
          <a:bodyPr>
            <a:normAutofit/>
          </a:bodyPr>
          <a:lstStyle/>
          <a:p>
            <a:r>
              <a:rPr lang="en-US" dirty="0"/>
              <a:t>Better Targeted Marketing</a:t>
            </a:r>
          </a:p>
          <a:p>
            <a:r>
              <a:rPr lang="en-US" dirty="0"/>
              <a:t>Faster Detection of Opportunities and Threats</a:t>
            </a:r>
          </a:p>
          <a:p>
            <a:r>
              <a:rPr lang="en-US" dirty="0"/>
              <a:t>Brand Reputation Protection</a:t>
            </a:r>
          </a:p>
          <a:p>
            <a:r>
              <a:rPr lang="en-US" dirty="0"/>
              <a:t>Profit</a:t>
            </a:r>
          </a:p>
        </p:txBody>
      </p:sp>
    </p:spTree>
    <p:extLst>
      <p:ext uri="{BB962C8B-B14F-4D97-AF65-F5344CB8AC3E}">
        <p14:creationId xmlns:p14="http://schemas.microsoft.com/office/powerpoint/2010/main" val="369322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2FF3-59EA-422F-86BD-4DDE47617679}"/>
              </a:ext>
            </a:extLst>
          </p:cNvPr>
          <p:cNvSpPr>
            <a:spLocks noGrp="1"/>
          </p:cNvSpPr>
          <p:nvPr>
            <p:ph type="title"/>
          </p:nvPr>
        </p:nvSpPr>
        <p:spPr/>
        <p:txBody>
          <a:bodyPr/>
          <a:lstStyle/>
          <a:p>
            <a:pPr algn="ctr"/>
            <a:r>
              <a:rPr lang="en-US" dirty="0"/>
              <a:t>Politics</a:t>
            </a:r>
          </a:p>
        </p:txBody>
      </p:sp>
      <p:sp>
        <p:nvSpPr>
          <p:cNvPr id="3" name="Content Placeholder 2">
            <a:extLst>
              <a:ext uri="{FF2B5EF4-FFF2-40B4-BE49-F238E27FC236}">
                <a16:creationId xmlns:a16="http://schemas.microsoft.com/office/drawing/2014/main" id="{8EC314C6-52C0-4DA4-9F0B-AA89B5127676}"/>
              </a:ext>
            </a:extLst>
          </p:cNvPr>
          <p:cNvSpPr>
            <a:spLocks noGrp="1"/>
          </p:cNvSpPr>
          <p:nvPr>
            <p:ph idx="1"/>
          </p:nvPr>
        </p:nvSpPr>
        <p:spPr/>
        <p:txBody>
          <a:bodyPr/>
          <a:lstStyle/>
          <a:p>
            <a:r>
              <a:rPr lang="en-US" dirty="0"/>
              <a:t>Popularity of Political Figures</a:t>
            </a:r>
          </a:p>
          <a:p>
            <a:r>
              <a:rPr lang="en-US" dirty="0"/>
              <a:t>Popularity of Policies/Governmental Decisions</a:t>
            </a:r>
          </a:p>
          <a:p>
            <a:r>
              <a:rPr lang="en-US" dirty="0"/>
              <a:t>Hate Speech</a:t>
            </a:r>
          </a:p>
          <a:p>
            <a:endParaRPr lang="en-US" dirty="0"/>
          </a:p>
        </p:txBody>
      </p:sp>
    </p:spTree>
    <p:extLst>
      <p:ext uri="{BB962C8B-B14F-4D97-AF65-F5344CB8AC3E}">
        <p14:creationId xmlns:p14="http://schemas.microsoft.com/office/powerpoint/2010/main" val="418808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AD7D-28CB-4CC9-A1F6-252A9D66C921}"/>
              </a:ext>
            </a:extLst>
          </p:cNvPr>
          <p:cNvSpPr>
            <a:spLocks noGrp="1"/>
          </p:cNvSpPr>
          <p:nvPr>
            <p:ph type="title"/>
          </p:nvPr>
        </p:nvSpPr>
        <p:spPr/>
        <p:txBody>
          <a:bodyPr/>
          <a:lstStyle/>
          <a:p>
            <a:pPr algn="ctr"/>
            <a:r>
              <a:rPr lang="en-US" sz="4400" dirty="0"/>
              <a:t>Sentiment</a:t>
            </a:r>
            <a:r>
              <a:rPr lang="en-US" dirty="0"/>
              <a:t> Analysis Categories</a:t>
            </a:r>
          </a:p>
        </p:txBody>
      </p:sp>
      <p:sp>
        <p:nvSpPr>
          <p:cNvPr id="3" name="Content Placeholder 2">
            <a:extLst>
              <a:ext uri="{FF2B5EF4-FFF2-40B4-BE49-F238E27FC236}">
                <a16:creationId xmlns:a16="http://schemas.microsoft.com/office/drawing/2014/main" id="{0E79CD40-504F-4027-AC64-DB689729B8FE}"/>
              </a:ext>
            </a:extLst>
          </p:cNvPr>
          <p:cNvSpPr>
            <a:spLocks noGrp="1"/>
          </p:cNvSpPr>
          <p:nvPr>
            <p:ph idx="1"/>
          </p:nvPr>
        </p:nvSpPr>
        <p:spPr/>
        <p:txBody>
          <a:bodyPr>
            <a:normAutofit/>
          </a:bodyPr>
          <a:lstStyle/>
          <a:p>
            <a:r>
              <a:rPr lang="en-US" dirty="0"/>
              <a:t>Positive</a:t>
            </a:r>
          </a:p>
          <a:p>
            <a:r>
              <a:rPr lang="en-US" dirty="0"/>
              <a:t>Negative</a:t>
            </a:r>
          </a:p>
          <a:p>
            <a:r>
              <a:rPr lang="en-US" dirty="0"/>
              <a:t>Neutral</a:t>
            </a:r>
          </a:p>
        </p:txBody>
      </p:sp>
    </p:spTree>
    <p:extLst>
      <p:ext uri="{BB962C8B-B14F-4D97-AF65-F5344CB8AC3E}">
        <p14:creationId xmlns:p14="http://schemas.microsoft.com/office/powerpoint/2010/main" val="229489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AD7D-28CB-4CC9-A1F6-252A9D66C921}"/>
              </a:ext>
            </a:extLst>
          </p:cNvPr>
          <p:cNvSpPr>
            <a:spLocks noGrp="1"/>
          </p:cNvSpPr>
          <p:nvPr>
            <p:ph type="title"/>
          </p:nvPr>
        </p:nvSpPr>
        <p:spPr/>
        <p:txBody>
          <a:bodyPr/>
          <a:lstStyle/>
          <a:p>
            <a:pPr algn="ctr"/>
            <a:r>
              <a:rPr lang="en-US" dirty="0"/>
              <a:t>Sentiment Analysis Tasks</a:t>
            </a:r>
          </a:p>
        </p:txBody>
      </p:sp>
      <p:sp>
        <p:nvSpPr>
          <p:cNvPr id="3" name="Content Placeholder 2">
            <a:extLst>
              <a:ext uri="{FF2B5EF4-FFF2-40B4-BE49-F238E27FC236}">
                <a16:creationId xmlns:a16="http://schemas.microsoft.com/office/drawing/2014/main" id="{0E79CD40-504F-4027-AC64-DB689729B8FE}"/>
              </a:ext>
            </a:extLst>
          </p:cNvPr>
          <p:cNvSpPr>
            <a:spLocks noGrp="1"/>
          </p:cNvSpPr>
          <p:nvPr>
            <p:ph idx="1"/>
          </p:nvPr>
        </p:nvSpPr>
        <p:spPr/>
        <p:txBody>
          <a:bodyPr>
            <a:normAutofit/>
          </a:bodyPr>
          <a:lstStyle/>
          <a:p>
            <a:r>
              <a:rPr lang="en-US" dirty="0"/>
              <a:t>Opinion Mining</a:t>
            </a:r>
          </a:p>
          <a:p>
            <a:r>
              <a:rPr lang="en-US" dirty="0"/>
              <a:t>Opinion Extraction</a:t>
            </a:r>
          </a:p>
          <a:p>
            <a:r>
              <a:rPr lang="en-US" dirty="0"/>
              <a:t>Sentiment Mining</a:t>
            </a:r>
          </a:p>
          <a:p>
            <a:r>
              <a:rPr lang="en-US" dirty="0"/>
              <a:t>Subjectivity Analysis</a:t>
            </a:r>
          </a:p>
          <a:p>
            <a:r>
              <a:rPr lang="en-US" dirty="0"/>
              <a:t>Customer Complaint</a:t>
            </a:r>
          </a:p>
          <a:p>
            <a:r>
              <a:rPr lang="en-US" dirty="0"/>
              <a:t>Affect Analysis</a:t>
            </a:r>
          </a:p>
          <a:p>
            <a:r>
              <a:rPr lang="en-US" dirty="0"/>
              <a:t>Emotion Analysis</a:t>
            </a:r>
          </a:p>
          <a:p>
            <a:r>
              <a:rPr lang="en-US" dirty="0"/>
              <a:t>Review Mining</a:t>
            </a:r>
          </a:p>
          <a:p>
            <a:r>
              <a:rPr lang="en-US" dirty="0"/>
              <a:t>Review Analysis</a:t>
            </a:r>
          </a:p>
        </p:txBody>
      </p:sp>
    </p:spTree>
    <p:extLst>
      <p:ext uri="{BB962C8B-B14F-4D97-AF65-F5344CB8AC3E}">
        <p14:creationId xmlns:p14="http://schemas.microsoft.com/office/powerpoint/2010/main" val="70760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2"/>
          <p:cNvPicPr/>
          <p:nvPr/>
        </p:nvPicPr>
        <p:blipFill>
          <a:blip r:embed="rId2"/>
          <a:stretch/>
        </p:blipFill>
        <p:spPr>
          <a:xfrm>
            <a:off x="3310200" y="1657273"/>
            <a:ext cx="5801640" cy="3896161"/>
          </a:xfrm>
          <a:prstGeom prst="rect">
            <a:avLst/>
          </a:prstGeom>
          <a:ln>
            <a:noFill/>
          </a:ln>
        </p:spPr>
      </p:pic>
      <p:sp>
        <p:nvSpPr>
          <p:cNvPr id="84" name="CustomShape 1"/>
          <p:cNvSpPr/>
          <p:nvPr/>
        </p:nvSpPr>
        <p:spPr>
          <a:xfrm>
            <a:off x="2106652" y="1554874"/>
            <a:ext cx="7789384" cy="848439"/>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1632" algn="just">
              <a:spcBef>
                <a:spcPts val="1080"/>
              </a:spcBef>
              <a:spcAft>
                <a:spcPts val="900"/>
              </a:spcAft>
              <a:buClr>
                <a:srgbClr val="000000"/>
              </a:buClr>
              <a:buSzPct val="45000"/>
            </a:pPr>
            <a:endParaRPr lang="en-US" sz="1360" spc="-1" dirty="0">
              <a:latin typeface="Arial"/>
            </a:endParaRPr>
          </a:p>
        </p:txBody>
      </p:sp>
      <p:sp>
        <p:nvSpPr>
          <p:cNvPr id="85" name="CustomShape 2"/>
          <p:cNvSpPr/>
          <p:nvPr/>
        </p:nvSpPr>
        <p:spPr>
          <a:xfrm>
            <a:off x="2355405" y="663017"/>
            <a:ext cx="7211897"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Breakdown of a Tweet</a:t>
            </a:r>
            <a:endParaRPr lang="en-US" sz="4400" spc="-1" dirty="0">
              <a:latin typeface="Calibri Light (Headings)"/>
            </a:endParaRPr>
          </a:p>
        </p:txBody>
      </p:sp>
    </p:spTree>
    <p:extLst>
      <p:ext uri="{BB962C8B-B14F-4D97-AF65-F5344CB8AC3E}">
        <p14:creationId xmlns:p14="http://schemas.microsoft.com/office/powerpoint/2010/main" val="21126724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940815" y="1824193"/>
            <a:ext cx="7745967" cy="4476913"/>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marL="195869" indent="-194237">
              <a:spcBef>
                <a:spcPts val="1080"/>
              </a:spcBef>
              <a:spcAft>
                <a:spcPts val="900"/>
              </a:spcAft>
              <a:buClr>
                <a:srgbClr val="000000"/>
              </a:buClr>
              <a:buSzPct val="45000"/>
              <a:buFont typeface="Wingdings" charset="2"/>
              <a:buChar char=""/>
            </a:pPr>
            <a:r>
              <a:rPr lang="en-US" sz="1451" spc="-1" dirty="0">
                <a:latin typeface="Arial"/>
                <a:ea typeface="DejaVu Sans"/>
              </a:rPr>
              <a:t>A hashtag is a word or an un-spaced phrase prefixed with the hash symbol (#). These are used to both naming subjects and phrases that are currently in trending topics. For example, #iPad, #news</a:t>
            </a:r>
            <a:endParaRPr lang="en-US" sz="1451" spc="-1" dirty="0">
              <a:latin typeface="Arial"/>
            </a:endParaRPr>
          </a:p>
          <a:p>
            <a:pPr marL="195869" indent="-194237">
              <a:spcBef>
                <a:spcPts val="1080"/>
              </a:spcBef>
              <a:spcAft>
                <a:spcPts val="900"/>
              </a:spcAft>
              <a:buClr>
                <a:srgbClr val="000000"/>
              </a:buClr>
              <a:buSzPct val="45000"/>
              <a:buFont typeface="Wingdings" charset="2"/>
              <a:buChar char=""/>
            </a:pPr>
            <a:r>
              <a:rPr lang="en-US" sz="1451" spc="-1" dirty="0">
                <a:latin typeface="Arial"/>
                <a:ea typeface="DejaVu Sans"/>
              </a:rPr>
              <a:t>Every Twitter user has a unique username. Any thing directed towards that user can be indicated be writing their username preceded by ‘@’. Thus, these are like proper nouns. For example, @Apple</a:t>
            </a:r>
            <a:endParaRPr lang="en-US" sz="1451" spc="-1" dirty="0">
              <a:latin typeface="Arial"/>
            </a:endParaRPr>
          </a:p>
          <a:p>
            <a:pPr marL="195869" indent="-194237">
              <a:spcBef>
                <a:spcPts val="1080"/>
              </a:spcBef>
              <a:spcAft>
                <a:spcPts val="900"/>
              </a:spcAft>
              <a:buClr>
                <a:srgbClr val="000000"/>
              </a:buClr>
              <a:buSzPct val="45000"/>
              <a:buFont typeface="Wingdings" charset="2"/>
              <a:buChar char=""/>
            </a:pPr>
            <a:r>
              <a:rPr lang="en-US" sz="1451" spc="-1" dirty="0">
                <a:latin typeface="Arial"/>
                <a:ea typeface="DejaVu Sans"/>
              </a:rPr>
              <a:t>Although not all Punctuations are important from the point of view of classification but some of these, like question mark, exclamation mark can also provide information about the sentiments of the text. We replace every word boundary by a list of relevant punctuations present at that point.</a:t>
            </a:r>
            <a:endParaRPr lang="en-US" sz="1451" spc="-1" dirty="0">
              <a:latin typeface="Arial"/>
            </a:endParaRPr>
          </a:p>
          <a:p>
            <a:pPr marL="195869" indent="-194237">
              <a:spcBef>
                <a:spcPts val="1080"/>
              </a:spcBef>
              <a:spcAft>
                <a:spcPts val="900"/>
              </a:spcAft>
              <a:buClr>
                <a:srgbClr val="000000"/>
              </a:buClr>
              <a:buSzPct val="45000"/>
              <a:buFont typeface="Wingdings" charset="2"/>
              <a:buChar char=""/>
            </a:pPr>
            <a:r>
              <a:rPr lang="en-US" sz="1451" spc="-1" dirty="0">
                <a:latin typeface="Arial"/>
                <a:ea typeface="DejaVu Sans"/>
              </a:rPr>
              <a:t>Use of emoticons is very prevalent throughout the web, more so on micro- blogging sites. We identify the following emoticons and replace them with a single word.</a:t>
            </a:r>
            <a:endParaRPr lang="en-US" sz="1451" spc="-1" dirty="0">
              <a:latin typeface="Arial"/>
            </a:endParaRPr>
          </a:p>
          <a:p>
            <a:pPr marL="195869" indent="-194237">
              <a:spcBef>
                <a:spcPts val="1080"/>
              </a:spcBef>
              <a:spcAft>
                <a:spcPts val="900"/>
              </a:spcAft>
              <a:buClr>
                <a:srgbClr val="000000"/>
              </a:buClr>
              <a:buSzPct val="45000"/>
              <a:buFont typeface="Wingdings" charset="2"/>
              <a:buChar char=""/>
            </a:pPr>
            <a:r>
              <a:rPr lang="en-US" sz="1451" spc="-1" dirty="0">
                <a:latin typeface="Arial"/>
                <a:ea typeface="DejaVu Sans"/>
              </a:rPr>
              <a:t>People often use repeating characters while using colloquial language, like "I’m in a </a:t>
            </a:r>
            <a:r>
              <a:rPr lang="en-US" sz="1451" spc="-1" dirty="0" err="1">
                <a:latin typeface="Arial"/>
                <a:ea typeface="DejaVu Sans"/>
              </a:rPr>
              <a:t>hurrryyyyy</a:t>
            </a:r>
            <a:r>
              <a:rPr lang="en-US" sz="1451" spc="-1" dirty="0">
                <a:latin typeface="Arial"/>
                <a:ea typeface="DejaVu Sans"/>
              </a:rPr>
              <a:t>", "We won, </a:t>
            </a:r>
            <a:r>
              <a:rPr lang="en-US" sz="1451" spc="-1" dirty="0" err="1">
                <a:latin typeface="Arial"/>
                <a:ea typeface="DejaVu Sans"/>
              </a:rPr>
              <a:t>yaaayyyyy</a:t>
            </a:r>
            <a:r>
              <a:rPr lang="en-US" sz="1451" spc="-1" dirty="0">
                <a:latin typeface="Arial"/>
                <a:ea typeface="DejaVu Sans"/>
              </a:rPr>
              <a:t>!" As our final pre-processing step, we replace characters repeating more than twice as two characters.</a:t>
            </a:r>
            <a:endParaRPr lang="en-US" sz="1451" spc="-1" dirty="0">
              <a:latin typeface="Arial"/>
            </a:endParaRPr>
          </a:p>
        </p:txBody>
      </p:sp>
      <p:sp>
        <p:nvSpPr>
          <p:cNvPr id="87" name="CustomShape 2"/>
          <p:cNvSpPr/>
          <p:nvPr/>
        </p:nvSpPr>
        <p:spPr>
          <a:xfrm>
            <a:off x="1740877" y="663017"/>
            <a:ext cx="8655604" cy="594136"/>
          </a:xfrm>
          <a:prstGeom prst="rect">
            <a:avLst/>
          </a:prstGeom>
          <a:noFill/>
          <a:ln>
            <a:noFill/>
          </a:ln>
        </p:spPr>
        <p:style>
          <a:lnRef idx="0">
            <a:scrgbClr r="0" g="0" b="0"/>
          </a:lnRef>
          <a:fillRef idx="0">
            <a:scrgbClr r="0" g="0" b="0"/>
          </a:fillRef>
          <a:effectRef idx="0">
            <a:scrgbClr r="0" g="0" b="0"/>
          </a:effectRef>
          <a:fontRef idx="minor"/>
        </p:style>
        <p:txBody>
          <a:bodyPr lIns="81612" tIns="40806" rIns="81612" bIns="40806"/>
          <a:lstStyle/>
          <a:p>
            <a:pPr algn="ctr"/>
            <a:r>
              <a:rPr lang="en-US" sz="4400" spc="-1" dirty="0">
                <a:latin typeface="Calibri Light (Headings)"/>
                <a:ea typeface="DejaVu Sans"/>
              </a:rPr>
              <a:t>Breakdown of a Tweet</a:t>
            </a:r>
            <a:endParaRPr lang="en-US" sz="4400" spc="-1" dirty="0">
              <a:latin typeface="Calibri Light (Headings)"/>
            </a:endParaRPr>
          </a:p>
        </p:txBody>
      </p:sp>
    </p:spTree>
    <p:extLst>
      <p:ext uri="{BB962C8B-B14F-4D97-AF65-F5344CB8AC3E}">
        <p14:creationId xmlns:p14="http://schemas.microsoft.com/office/powerpoint/2010/main" val="36978371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107</TotalTime>
  <Words>656</Words>
  <Application>Microsoft Office PowerPoint</Application>
  <PresentationFormat>Widescreen</PresentationFormat>
  <Paragraphs>155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Calibri Light (Headings)</vt:lpstr>
      <vt:lpstr>DejaVu Sans</vt:lpstr>
      <vt:lpstr>Wingdings</vt:lpstr>
      <vt:lpstr>Retrospect</vt:lpstr>
      <vt:lpstr>PowerPoint Presentation</vt:lpstr>
      <vt:lpstr>PowerPoint Presentation</vt:lpstr>
      <vt:lpstr>Sentiment Analysis Applications</vt:lpstr>
      <vt:lpstr>Business</vt:lpstr>
      <vt:lpstr>Politics</vt:lpstr>
      <vt:lpstr>Sentiment Analysis Categories</vt:lpstr>
      <vt:lpstr>Sentiment Analysis Tasks</vt:lpstr>
      <vt:lpstr>PowerPoint Presentation</vt:lpstr>
      <vt:lpstr>PowerPoint Presentation</vt:lpstr>
      <vt:lpstr>PowerPoint Presentation</vt:lpstr>
      <vt:lpstr>PowerPoint Presentation</vt:lpstr>
      <vt:lpstr>Process Flow</vt:lpstr>
      <vt:lpstr>Preprocessing</vt:lpstr>
      <vt:lpstr>Features</vt:lpstr>
      <vt:lpstr>Process Flow</vt:lpstr>
      <vt:lpstr>PowerPoint Presentation</vt:lpstr>
      <vt:lpstr>Supervised Learning</vt:lpstr>
      <vt:lpstr>PowerPoint Presentation</vt:lpstr>
      <vt:lpstr>PowerPoint Presentation</vt:lpstr>
      <vt:lpstr>PowerPoint Presentation</vt:lpstr>
      <vt:lpstr>Flow of Semi-supervised Learning</vt:lpstr>
      <vt:lpstr>PowerPoint Presentation</vt:lpstr>
      <vt:lpstr>Models</vt:lpstr>
      <vt:lpstr>Model Comparison</vt:lpstr>
      <vt:lpstr>PowerPoint Presentation</vt:lpstr>
      <vt:lpstr>PowerPoint Presentation</vt:lpstr>
      <vt:lpstr>PowerPoint Presentation</vt:lpstr>
      <vt:lpstr>PowerPoint Presentation</vt:lpstr>
      <vt:lpstr>Our Experiments</vt:lpstr>
      <vt:lpstr>PowerPoint Presentation</vt:lpstr>
      <vt:lpstr>Improvement with Different Ratios</vt:lpstr>
      <vt:lpstr>PowerPoint Presentation</vt:lpstr>
      <vt:lpstr>PowerPoint Presentation</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Sarah Riaz</dc:creator>
  <cp:lastModifiedBy>Sarah Riaz</cp:lastModifiedBy>
  <cp:revision>11</cp:revision>
  <dcterms:created xsi:type="dcterms:W3CDTF">2018-04-24T11:07:08Z</dcterms:created>
  <dcterms:modified xsi:type="dcterms:W3CDTF">2018-04-24T12:54:36Z</dcterms:modified>
</cp:coreProperties>
</file>