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Lucida Sans" panose="020B0602030504020204" pitchFamily="34" charset="0"/>
      <p:regular r:id="rId30"/>
      <p:bold r:id="rId31"/>
      <p:italic r:id="rId32"/>
      <p:boldItalic r:id="rId33"/>
    </p:embeddedFont>
    <p:embeddedFont>
      <p:font typeface="Arial Black" panose="020B0A04020102020204" pitchFamily="34" charset="0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97266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219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592a3b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592a3b6d2_0_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68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703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592a3b6d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592a3b6d2_0_2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71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592a3b6d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592a3b6d2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491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592a3b6d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592a3b6d2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155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59bad81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59bad81e2_0_1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1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59bad81e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59bad81e2_1_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05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59bad84f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59bad84f5_0_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983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59bad81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59bad81e2_0_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229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59bad84f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59bad84f5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05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078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80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751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50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02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91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7237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43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831730" y="949328"/>
            <a:ext cx="5480539" cy="150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1831730" y="949328"/>
            <a:ext cx="5480539" cy="150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31730" y="949328"/>
            <a:ext cx="5480539" cy="150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33074" y="1502546"/>
            <a:ext cx="3657592" cy="342899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31730" y="949328"/>
            <a:ext cx="5480539" cy="150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31730" y="949328"/>
            <a:ext cx="5480539" cy="150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31730" y="949328"/>
            <a:ext cx="5480539" cy="150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9950" y="258600"/>
            <a:ext cx="7424100" cy="1090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2050" rIns="0" bIns="0" anchor="t" anchorCtr="0">
            <a:spAutoFit/>
          </a:bodyPr>
          <a:lstStyle/>
          <a:p>
            <a:pPr marL="13334" marR="5080" lvl="0" indent="0" algn="l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latin typeface="Times New Roman"/>
                <a:ea typeface="Times New Roman"/>
                <a:cs typeface="Times New Roman"/>
                <a:sym typeface="Times New Roman"/>
              </a:rPr>
              <a:t>DETECTION OF  COVID-19 VIRUS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334" marR="5080" lvl="0" indent="0" algn="l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latin typeface="Times New Roman"/>
                <a:ea typeface="Times New Roman"/>
                <a:cs typeface="Times New Roman"/>
                <a:sym typeface="Times New Roman"/>
              </a:rPr>
              <a:t>USING MACHINE LEARNING</a:t>
            </a:r>
            <a:endParaRPr sz="3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6496899" y="2669400"/>
            <a:ext cx="2097900" cy="146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>
              <a:lnSpc>
                <a:spcPct val="115555"/>
              </a:lnSpc>
              <a:spcBef>
                <a:spcPts val="95"/>
              </a:spcBef>
            </a:pPr>
            <a:r>
              <a:rPr lang="en-IN" sz="2000" b="1" dirty="0" err="1"/>
              <a:t>Arpit</a:t>
            </a:r>
            <a:r>
              <a:rPr lang="en-IN" sz="2000" b="1" dirty="0"/>
              <a:t> </a:t>
            </a:r>
            <a:r>
              <a:rPr lang="en-IN" sz="2000" b="1"/>
              <a:t>shrivastav</a:t>
            </a:r>
            <a:r>
              <a:rPr lang="en-US" sz="2000" b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Rohan </a:t>
            </a:r>
            <a:r>
              <a:rPr lang="en-US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Abbhi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Ritesh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Kumar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334725" y="2669400"/>
            <a:ext cx="2342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Submitted To: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Mr. Sanjay Madan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000" y="1681800"/>
            <a:ext cx="1987175" cy="14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/>
        </p:nvSpPr>
        <p:spPr>
          <a:xfrm>
            <a:off x="621750" y="4663075"/>
            <a:ext cx="7336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CENTER FOR DEVELOPMENT OF ADVANCED COMPUTING,MOHALI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73525" y="210700"/>
            <a:ext cx="8351100" cy="538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TRANSFORMATION</a:t>
            </a:r>
            <a:endParaRPr sz="35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23100" y="855175"/>
            <a:ext cx="87189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data is in categorical format(yes/no) so we converted it into numeric binary format(1/0).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Here, we are using label encoder for feature transformation.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2600"/>
            <a:ext cx="4251124" cy="25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225" y="2612600"/>
            <a:ext cx="4467801" cy="25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839275" y="2106975"/>
            <a:ext cx="2668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Before Transformation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242650" y="2181350"/>
            <a:ext cx="3011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After Transformation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123950" y="161100"/>
            <a:ext cx="7056600" cy="5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84725" y="1597500"/>
            <a:ext cx="7789500" cy="3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457200" marR="508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In our dataset ,we have 20 features and 1 target feature(COVID-19).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We found out correlation between features and target feature.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We drop those features which has weak correlation with covid          19(target feature).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508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Now we have 10 features left which have high correlation with covid 19(target feature).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5080" lvl="0" indent="-273685" algn="l" rtl="0">
              <a:lnSpc>
                <a:spcPct val="991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marR="5080" lvl="0" indent="-273685" algn="l" rtl="0">
              <a:lnSpc>
                <a:spcPct val="991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11550" y="156100"/>
            <a:ext cx="5626500" cy="554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SPLITTING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73500" y="3457925"/>
            <a:ext cx="7572600" cy="1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ucida Sans"/>
              <a:buChar char="➢"/>
            </a:pPr>
            <a:r>
              <a:rPr lang="en-US" sz="1600" b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Splitting data: </a:t>
            </a:r>
            <a:r>
              <a:rPr lang="en-US" sz="16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must separate our data into target feature(y) and predicting feature(x).</a:t>
            </a: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-3365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ucida Sans"/>
              <a:buChar char="➢"/>
            </a:pPr>
            <a:r>
              <a:rPr lang="en-US" sz="1700" b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Train-Test split:  </a:t>
            </a:r>
            <a:r>
              <a:rPr lang="en-US" sz="1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we split – training set and testing set in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70:30 ratio.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879975" y="1227000"/>
            <a:ext cx="531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400" y="917150"/>
            <a:ext cx="6382925" cy="22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95750" y="173525"/>
            <a:ext cx="6233700" cy="554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MODEL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582525" y="1363325"/>
            <a:ext cx="8266800" cy="32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know that this is a classification problem as we have to classify patients as covid positive or negative.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 created a baseline model with logistic regression algorithm then predicted with other ML models like Random Forest regressor, Decision tree classifier, K-neighbors classifier,SVM.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observed that decision tree model gave the best accuracy among all the models we applied . 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446175" y="94150"/>
            <a:ext cx="6692400" cy="554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Decision tree ?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756025" y="1264175"/>
            <a:ext cx="76347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decision tree model will predict whether the patient belong to one group(covid +ve) or another(covid -ve).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Trees usually mimic human thinking ability while making a decision,so it is easy to understand.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logic behind the decision tree can be easily understood because it shows a tree-like structure.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540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109000" y="242875"/>
            <a:ext cx="6372900" cy="554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TABLE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675" y="912200"/>
            <a:ext cx="4263525" cy="31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347025" y="1177425"/>
            <a:ext cx="382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23100" y="1152650"/>
            <a:ext cx="42015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After baseline model(Logistic regression),  we compare with other ml models for better accuracy score.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We observed that decision tree model gave best accuracy among all models.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We choose decision tree model for prediction.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244250" y="129300"/>
            <a:ext cx="8747400" cy="11082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USING CONFUSION MATRIX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44250" y="1364900"/>
            <a:ext cx="58476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Confusion matrix is a visual representation which tells us the degree of four important classification metrics: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True Positive(TP):  The number of observation where the model predicted the patient would be covid +ve(1), and they are actually covid +ve(1).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True Negative(TN):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observation where the model predicted the patient would be covid -ve(0), and they are actually covid -ve(0).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Positive(FP):The number of observation where the model predicted the patient would be covid +ve(1), but they are actually covid -ve(0).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Negative(FN):The number of observation where the model predicted the patient would be covid -ve(0), but they are actually covid +ve(1).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250" y="1389900"/>
            <a:ext cx="2747350" cy="17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4250" y="3419426"/>
            <a:ext cx="2747350" cy="13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-2" y="56975"/>
            <a:ext cx="7178700" cy="554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REPORT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675" y="1586425"/>
            <a:ext cx="3864175" cy="17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161125" y="830400"/>
            <a:ext cx="50196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Precision: The precision reflects how reliable the model is in classifying samples as positive. 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Recall: It measures the model ability to detect +ve samples. The higher the recall, the more +ve samples detected.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Accuracy: Measures the total number of predictions a model gets right, including both true positive and true negatives.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F1 score: Harmonic mean of precision and recall.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71825" y="359425"/>
            <a:ext cx="6940500" cy="554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830400" y="1400525"/>
            <a:ext cx="716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The conclusion of our project is to detect whether the person has covid positive or not on the basis of severe symptoms.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1782155" y="2110053"/>
            <a:ext cx="5480400" cy="9234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 b="1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84724" y="499304"/>
            <a:ext cx="2652300" cy="5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7775" rIns="0" bIns="0" anchor="b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492750" y="1175410"/>
            <a:ext cx="2649900" cy="3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0" lvl="0" indent="-349250" algn="l" rtl="0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50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50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50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Used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50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50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the model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50" algn="l" rtl="0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9250" algn="l" rtl="0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4724" y="499304"/>
            <a:ext cx="4178400" cy="5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397523" y="1648960"/>
            <a:ext cx="8172300" cy="29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6565" marR="15240" lvl="0" indent="-457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Coronavirus disease 2019 (COVID-19) is a contagious disease caused by a virus,  the severe acute respiratory syndrome coronavirus 2 (SARS-Cov-2).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6565" marR="304800" lvl="0" indent="-457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ﬁrst known case was identiﬁed in Wuhan, China, in December 2019. The  disease spread worldwide, leading to the COVID-19 pandemic.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6565" marR="5080" lvl="0" indent="-4572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Symptoms of COVID-19 are variable, but often include  fever,cough,headache,fatigue,breathing difﬁculties,loss of smell,and loss of taste.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60775" y="177050"/>
            <a:ext cx="5310300" cy="5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OBJECTIVE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384725" y="1654550"/>
            <a:ext cx="8703300" cy="26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69265" marR="387350" lvl="0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the project is to detect the covid-19 patients on the basis of  symptoms.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635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detect whether the patient is Covid positive or not.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265" marR="5080" lvl="0" indent="-463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study is the evaluation of different patients with a focus on  symptoms and pre-existing illness at admission, this is important for initial  assessment and adequate emergency care.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384724" y="499304"/>
            <a:ext cx="3134400" cy="5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3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2192225" y="1181125"/>
            <a:ext cx="5380500" cy="3841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211225" y="288600"/>
            <a:ext cx="5622000" cy="5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441146" y="1645106"/>
            <a:ext cx="7938000" cy="3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321945" marR="376555" lvl="0" indent="-2755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 Black"/>
              <a:buChar char="➢"/>
            </a:pPr>
            <a:r>
              <a:rPr lang="en-US" sz="1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taken the Dataset from Kaggle that is in the form of CSV format.</a:t>
            </a:r>
            <a:endParaRPr sz="1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1945" marR="0" lvl="0" indent="-2762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 Black"/>
              <a:buChar char="➢"/>
            </a:pPr>
            <a:r>
              <a:rPr lang="en-US" sz="1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contains 5434 rows and 21 columns .</a:t>
            </a:r>
            <a:endParaRPr sz="1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1945" marR="0" lvl="0" indent="-2762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 Black"/>
              <a:buChar char="➢"/>
            </a:pPr>
            <a:r>
              <a:rPr lang="en-US" sz="1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no missing values for the provided input dataset.</a:t>
            </a:r>
            <a:endParaRPr sz="1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21945" marR="0" lvl="0" indent="-275590" algn="l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 Black"/>
              <a:buChar char="➢"/>
            </a:pPr>
            <a:r>
              <a:rPr lang="en-US" sz="19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Covid-19 is the variable which notifies whether a particular  patient is covid positive or not. And we will be developing our  models to detect.</a:t>
            </a:r>
            <a:endParaRPr sz="19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118200" y="90750"/>
            <a:ext cx="4281900" cy="567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18203" y="1213815"/>
            <a:ext cx="3018900" cy="25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rgbClr val="4285F4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Used</a:t>
            </a:r>
            <a:r>
              <a:rPr lang="en-US" sz="2400" b="1">
                <a:solidFill>
                  <a:srgbClr val="4285F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chemeClr val="dk1"/>
              </a:solidFill>
            </a:endParaRPr>
          </a:p>
          <a:p>
            <a:pPr marL="508000" marR="0" lvl="0" indent="-401955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marR="0" lvl="0" indent="-401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marR="0" lvl="0" indent="-401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marR="0" lvl="0" indent="-401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marR="0" lvl="0" indent="-4019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73025" y="103475"/>
            <a:ext cx="5706000" cy="567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CLEANING </a:t>
            </a:r>
            <a:endParaRPr sz="3600">
              <a:solidFill>
                <a:srgbClr val="464646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3025" y="1882350"/>
            <a:ext cx="60057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9850" rIns="0" bIns="0" anchor="t" anchorCtr="0">
            <a:spAutoFit/>
          </a:bodyPr>
          <a:lstStyle/>
          <a:p>
            <a:pPr marL="46990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Checking the information about our dataset.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635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Checking the shape of our dataset.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635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00"/>
              <a:buFont typeface="Times New Roman"/>
              <a:buChar char="➢"/>
            </a:pPr>
            <a:r>
              <a:rPr lang="en-US" sz="1900" b="1">
                <a:latin typeface="Times New Roman"/>
                <a:ea typeface="Times New Roman"/>
                <a:cs typeface="Times New Roman"/>
                <a:sym typeface="Times New Roman"/>
              </a:rPr>
              <a:t>Checking the null values in the dataset.</a:t>
            </a:r>
            <a:endParaRPr sz="1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6177871" y="396199"/>
            <a:ext cx="2758700" cy="38662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73525" y="154750"/>
            <a:ext cx="5922300" cy="5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77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6464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VISUALIZATION</a:t>
            </a:r>
            <a:endParaRPr sz="3600" b="1">
              <a:solidFill>
                <a:srgbClr val="46464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582525" y="1934525"/>
            <a:ext cx="3681000" cy="3122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038250" y="1934525"/>
            <a:ext cx="3581400" cy="3122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5"/>
          <p:cNvSpPr txBox="1"/>
          <p:nvPr/>
        </p:nvSpPr>
        <p:spPr>
          <a:xfrm>
            <a:off x="5007575" y="1077200"/>
            <a:ext cx="358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Visualizing covid patients who are suffering from breathing problem using countplot.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66900" y="1073775"/>
            <a:ext cx="3581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Visualizing covid positive and covid negative patients using pie chart.</a:t>
            </a:r>
            <a:endParaRPr sz="1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On-screen Show (16:9)</PresentationFormat>
  <Paragraphs>94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Times New Roman</vt:lpstr>
      <vt:lpstr>Arial</vt:lpstr>
      <vt:lpstr>Trebuchet MS</vt:lpstr>
      <vt:lpstr>Lucida Sans</vt:lpstr>
      <vt:lpstr>Arial Black</vt:lpstr>
      <vt:lpstr>Office Theme</vt:lpstr>
      <vt:lpstr>PowerPoint Presentation</vt:lpstr>
      <vt:lpstr>CONTENT</vt:lpstr>
      <vt:lpstr>INTRODUCTION</vt:lpstr>
      <vt:lpstr>PROJECT OBJECTIVE</vt:lpstr>
      <vt:lpstr>WORKFLOW</vt:lpstr>
      <vt:lpstr>DATASET DESCRIPTION</vt:lpstr>
      <vt:lpstr>TECHNOLOGIES</vt:lpstr>
      <vt:lpstr> DATA CLEANING </vt:lpstr>
      <vt:lpstr> DATA VISUALIZATION</vt:lpstr>
      <vt:lpstr>FEATURE TRANSFORMATION</vt:lpstr>
      <vt:lpstr>FEATURE SELECTION</vt:lpstr>
      <vt:lpstr>DATASET SPLITTING</vt:lpstr>
      <vt:lpstr>PowerPoint Presentation</vt:lpstr>
      <vt:lpstr>Why Decision tree ?</vt:lpstr>
      <vt:lpstr>PowerPoint Presentation</vt:lpstr>
      <vt:lpstr>EVALUATION USING CONFUSION MATRIX</vt:lpstr>
      <vt:lpstr>CLASSIFICATION REPORT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SVI</cp:lastModifiedBy>
  <cp:revision>1</cp:revision>
  <dcterms:modified xsi:type="dcterms:W3CDTF">2025-06-09T10:26:57Z</dcterms:modified>
</cp:coreProperties>
</file>