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3" r:id="rId3"/>
    <p:sldId id="272" r:id="rId4"/>
    <p:sldId id="274" r:id="rId5"/>
    <p:sldId id="275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AA3-5A3D-D4CB-1DD2-E1EBC7812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F403-AB4F-C244-9AF2-1BC31DAF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572EE-938C-018C-FA0D-86D0FC20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16D0-D000-6436-DAA7-1BBEE824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7FC5A-C630-F0B4-3AA4-7BE495B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2B2-35A5-CF9D-28D3-975E9494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A475-2343-C422-878D-D5A58EC8C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AE5C0-1427-95F9-920C-AC845D45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C6BA-8C12-2099-77AE-E32893DD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1A052-FB64-BBCA-F56F-BF6DD17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2CC08-0A5B-167D-9833-7D02EEBF8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B4B-81FF-07E4-C232-3F83FA4A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516D-87B7-85B9-55DD-6A8934A6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728F-90C2-BABB-C627-16759FC9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78D0-7C03-CF97-309B-5B025904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7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B9DA-060E-546C-0D07-B578E88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9DAF-C81F-EE8F-33F1-5CBE9FC00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F0A09-D8A2-CE65-C645-272781F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5298-146F-3150-9EF6-D0386650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C0FFA-91FC-17CA-CC62-95AEF1CB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97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C90-FBC0-2197-542E-A2207263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810D-FCD0-9EAF-7671-F03BDE7E5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84179-E681-4DCD-6B76-227A1C7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3966B-5848-D9C2-AB00-553AF731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14AE-08D7-5C39-9009-B7AF80E4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1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6E742-6808-1268-A24B-9BEDF0AD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E392-5E66-2E87-ED8E-815B4ADF3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697BF-ACEE-5E9E-33E9-0F3D34438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5D511-2950-3570-7B63-9F89D1C0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0FB45-958C-081D-6858-6D47F9D7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68D-7E5F-0544-891F-599DE4E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60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696-EABE-BE79-1FAB-56A8D8D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BF5BE-258D-88E1-B51C-16FABB39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5A5D-6A0B-1A21-3D95-E30C87C00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EA54B-375B-4AB6-E25B-C2F46CFFE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FAB9B-13B5-9235-2D4F-5E7EAFF86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FD385-60F0-4D7A-7374-0A6E8F72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47FBF-90FD-C5D0-7BBB-57436A78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87DF3-0EA8-4946-72AD-433B72F8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4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4318-985B-B279-FC04-5536CF0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21444-F453-1692-5481-E0AABA6E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065E-52E5-FF2C-F68E-2718B2B7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2FD05-3D5D-EA0F-FC65-A0053FCC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9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5BA6-32CD-4071-C8D5-C26D9CFB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E545D-4FBD-58AE-ECA0-46BE5FC6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60543-7126-E83E-5C9C-4D12118C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33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838A-0DA0-7AA0-7355-62E176A9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66CB-18C1-3960-1CFA-A90C22F1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DF7877-8423-93DF-1EDC-88C71C25E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6C8B-F810-B59C-62F8-B4D2D53A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3E42-E4F0-EE61-90EF-7BFE866B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F96EF-B3BA-473F-0189-FDF113BF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74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D803-A1AD-72FC-75B5-50B2AB25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40818-51F2-972F-E733-582DB235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1743-96EE-4AAA-E929-69120E96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64F5-1104-9BC9-3AE7-DB1B097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9020C-6F52-CD91-6BA0-5D65BC39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7A5DA-9E4D-BB1E-B4E9-61AF845B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46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664E3-3179-E986-FABA-F92A785E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776D-9676-DB9F-4735-803ACCFF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288-0D8E-433C-9102-0E254EDCA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991A-5ECE-442C-96D9-C2A3853A7C32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D58A-94CD-571F-A476-F7DC410CD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E394-9499-61F3-DDD2-2BF9FCE1B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DF33-9A84-49BB-B299-F64490D92E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97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CEFF07-4E79-39FB-2B0E-9DDB7B4B58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772D3-D24A-A15A-E0FE-0D9DF93E6B20}"/>
              </a:ext>
            </a:extLst>
          </p:cNvPr>
          <p:cNvSpPr/>
          <p:nvPr/>
        </p:nvSpPr>
        <p:spPr>
          <a:xfrm>
            <a:off x="-129390" y="74835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366F9C-B41D-6B18-A615-D3AA07819ABF}"/>
              </a:ext>
            </a:extLst>
          </p:cNvPr>
          <p:cNvSpPr/>
          <p:nvPr/>
        </p:nvSpPr>
        <p:spPr>
          <a:xfrm>
            <a:off x="-150000" y="1982498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AD3A6D-AB89-4592-86B7-463F82D161C0}"/>
              </a:ext>
            </a:extLst>
          </p:cNvPr>
          <p:cNvSpPr/>
          <p:nvPr/>
        </p:nvSpPr>
        <p:spPr>
          <a:xfrm rot="5400000">
            <a:off x="-1175887" y="4348358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8FAD-5C89-A3EC-09A1-BB04629BA044}"/>
              </a:ext>
            </a:extLst>
          </p:cNvPr>
          <p:cNvSpPr/>
          <p:nvPr/>
        </p:nvSpPr>
        <p:spPr>
          <a:xfrm rot="5400000">
            <a:off x="4202877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A29AE-1370-FFE2-602C-DE9B5A767E6B}"/>
              </a:ext>
            </a:extLst>
          </p:cNvPr>
          <p:cNvSpPr/>
          <p:nvPr/>
        </p:nvSpPr>
        <p:spPr>
          <a:xfrm rot="5400000">
            <a:off x="6651725" y="137835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62B8C-EC5B-BB95-D0E1-524562E5078C}"/>
              </a:ext>
            </a:extLst>
          </p:cNvPr>
          <p:cNvSpPr/>
          <p:nvPr/>
        </p:nvSpPr>
        <p:spPr>
          <a:xfrm rot="5400000">
            <a:off x="9100573" y="1365428"/>
            <a:ext cx="126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494032-1CF1-B955-3B80-A6B8DB8AA621}"/>
              </a:ext>
            </a:extLst>
          </p:cNvPr>
          <p:cNvSpPr/>
          <p:nvPr/>
        </p:nvSpPr>
        <p:spPr>
          <a:xfrm rot="5400000">
            <a:off x="-3547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3BAD4-BA8F-6E18-D277-9D9B387C5114}"/>
              </a:ext>
            </a:extLst>
          </p:cNvPr>
          <p:cNvSpPr/>
          <p:nvPr/>
        </p:nvSpPr>
        <p:spPr>
          <a:xfrm rot="5400000">
            <a:off x="8539335" y="3444842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167D7D-679C-01AC-7F00-C5BA7D4B6E24}"/>
              </a:ext>
            </a:extLst>
          </p:cNvPr>
          <p:cNvSpPr/>
          <p:nvPr/>
        </p:nvSpPr>
        <p:spPr>
          <a:xfrm>
            <a:off x="0" y="-21772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2028-2856-E04D-20A9-8EC62652EEE7}"/>
              </a:ext>
            </a:extLst>
          </p:cNvPr>
          <p:cNvSpPr/>
          <p:nvPr/>
        </p:nvSpPr>
        <p:spPr>
          <a:xfrm>
            <a:off x="0" y="6714086"/>
            <a:ext cx="12492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B7C03-2DB0-ADCB-3563-F6243ED4389C}"/>
              </a:ext>
            </a:extLst>
          </p:cNvPr>
          <p:cNvSpPr/>
          <p:nvPr/>
        </p:nvSpPr>
        <p:spPr>
          <a:xfrm rot="5400000">
            <a:off x="3251660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C52E6-501A-5899-7DA7-61765126CF2F}"/>
              </a:ext>
            </a:extLst>
          </p:cNvPr>
          <p:cNvSpPr/>
          <p:nvPr/>
        </p:nvSpPr>
        <p:spPr>
          <a:xfrm rot="5400000">
            <a:off x="5741898" y="5540951"/>
            <a:ext cx="7200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5D440-2EBC-64E0-95B8-1960E27850F7}"/>
              </a:ext>
            </a:extLst>
          </p:cNvPr>
          <p:cNvSpPr/>
          <p:nvPr/>
        </p:nvSpPr>
        <p:spPr>
          <a:xfrm>
            <a:off x="2405911" y="4322630"/>
            <a:ext cx="6948000" cy="15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1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1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40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2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6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6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57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2">
                  <a:lumMod val="50000"/>
                  <a:alpha val="90000"/>
                </a:schemeClr>
              </a:gs>
              <a:gs pos="100000">
                <a:schemeClr val="accent4">
                  <a:lumMod val="50000"/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7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25000"/>
                <a:alpha val="90000"/>
              </a:schemeClr>
            </a:gs>
            <a:gs pos="100000">
              <a:schemeClr val="accent4">
                <a:lumMod val="50000"/>
                <a:alpha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920738-F524-723D-E51C-DC6EFCB09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91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A74655-EA85-9DF4-1C14-590BFD177B2D}"/>
              </a:ext>
            </a:extLst>
          </p:cNvPr>
          <p:cNvSpPr/>
          <p:nvPr/>
        </p:nvSpPr>
        <p:spPr>
          <a:xfrm>
            <a:off x="130067" y="133030"/>
            <a:ext cx="11931869" cy="6581057"/>
          </a:xfrm>
          <a:custGeom>
            <a:avLst/>
            <a:gdLst>
              <a:gd name="connsiteX0" fmla="*/ 6798994 w 11931869"/>
              <a:gd name="connsiteY0" fmla="*/ 4344401 h 6581057"/>
              <a:gd name="connsiteX1" fmla="*/ 9134432 w 11931869"/>
              <a:gd name="connsiteY1" fmla="*/ 4344401 h 6581057"/>
              <a:gd name="connsiteX2" fmla="*/ 9134432 w 11931869"/>
              <a:gd name="connsiteY2" fmla="*/ 6581057 h 6581057"/>
              <a:gd name="connsiteX3" fmla="*/ 6798994 w 11931869"/>
              <a:gd name="connsiteY3" fmla="*/ 6581057 h 6581057"/>
              <a:gd name="connsiteX4" fmla="*/ 2371448 w 11931869"/>
              <a:gd name="connsiteY4" fmla="*/ 4344401 h 6581057"/>
              <a:gd name="connsiteX5" fmla="*/ 6644194 w 11931869"/>
              <a:gd name="connsiteY5" fmla="*/ 4344401 h 6581057"/>
              <a:gd name="connsiteX6" fmla="*/ 6644194 w 11931869"/>
              <a:gd name="connsiteY6" fmla="*/ 6581057 h 6581057"/>
              <a:gd name="connsiteX7" fmla="*/ 2371448 w 11931869"/>
              <a:gd name="connsiteY7" fmla="*/ 6581057 h 6581057"/>
              <a:gd name="connsiteX8" fmla="*/ 9289232 w 11931869"/>
              <a:gd name="connsiteY8" fmla="*/ 2004270 h 6581057"/>
              <a:gd name="connsiteX9" fmla="*/ 11931869 w 11931869"/>
              <a:gd name="connsiteY9" fmla="*/ 2004270 h 6581057"/>
              <a:gd name="connsiteX10" fmla="*/ 11931869 w 11931869"/>
              <a:gd name="connsiteY10" fmla="*/ 6581057 h 6581057"/>
              <a:gd name="connsiteX11" fmla="*/ 9289232 w 11931869"/>
              <a:gd name="connsiteY11" fmla="*/ 6581057 h 6581057"/>
              <a:gd name="connsiteX12" fmla="*/ 6798994 w 11931869"/>
              <a:gd name="connsiteY12" fmla="*/ 2004270 h 6581057"/>
              <a:gd name="connsiteX13" fmla="*/ 9134432 w 11931869"/>
              <a:gd name="connsiteY13" fmla="*/ 2004270 h 6581057"/>
              <a:gd name="connsiteX14" fmla="*/ 9134432 w 11931869"/>
              <a:gd name="connsiteY14" fmla="*/ 4189601 h 6581057"/>
              <a:gd name="connsiteX15" fmla="*/ 6798994 w 11931869"/>
              <a:gd name="connsiteY15" fmla="*/ 4189601 h 6581057"/>
              <a:gd name="connsiteX16" fmla="*/ 2371448 w 11931869"/>
              <a:gd name="connsiteY16" fmla="*/ 2004270 h 6581057"/>
              <a:gd name="connsiteX17" fmla="*/ 6644194 w 11931869"/>
              <a:gd name="connsiteY17" fmla="*/ 2004270 h 6581057"/>
              <a:gd name="connsiteX18" fmla="*/ 6644194 w 11931869"/>
              <a:gd name="connsiteY18" fmla="*/ 4189601 h 6581057"/>
              <a:gd name="connsiteX19" fmla="*/ 2371448 w 11931869"/>
              <a:gd name="connsiteY19" fmla="*/ 4189601 h 6581057"/>
              <a:gd name="connsiteX20" fmla="*/ 0 w 11931869"/>
              <a:gd name="connsiteY20" fmla="*/ 2004270 h 6581057"/>
              <a:gd name="connsiteX21" fmla="*/ 2216649 w 11931869"/>
              <a:gd name="connsiteY21" fmla="*/ 2004270 h 6581057"/>
              <a:gd name="connsiteX22" fmla="*/ 2216649 w 11931869"/>
              <a:gd name="connsiteY22" fmla="*/ 6581057 h 6581057"/>
              <a:gd name="connsiteX23" fmla="*/ 0 w 11931869"/>
              <a:gd name="connsiteY23" fmla="*/ 6581057 h 6581057"/>
              <a:gd name="connsiteX24" fmla="*/ 9677907 w 11931869"/>
              <a:gd name="connsiteY24" fmla="*/ 770130 h 6581057"/>
              <a:gd name="connsiteX25" fmla="*/ 11931869 w 11931869"/>
              <a:gd name="connsiteY25" fmla="*/ 770130 h 6581057"/>
              <a:gd name="connsiteX26" fmla="*/ 11931869 w 11931869"/>
              <a:gd name="connsiteY26" fmla="*/ 1849470 h 6581057"/>
              <a:gd name="connsiteX27" fmla="*/ 9677907 w 11931869"/>
              <a:gd name="connsiteY27" fmla="*/ 1849470 h 6581057"/>
              <a:gd name="connsiteX28" fmla="*/ 7229059 w 11931869"/>
              <a:gd name="connsiteY28" fmla="*/ 770130 h 6581057"/>
              <a:gd name="connsiteX29" fmla="*/ 9523107 w 11931869"/>
              <a:gd name="connsiteY29" fmla="*/ 770130 h 6581057"/>
              <a:gd name="connsiteX30" fmla="*/ 9523107 w 11931869"/>
              <a:gd name="connsiteY30" fmla="*/ 1849470 h 6581057"/>
              <a:gd name="connsiteX31" fmla="*/ 7229059 w 11931869"/>
              <a:gd name="connsiteY31" fmla="*/ 1849470 h 6581057"/>
              <a:gd name="connsiteX32" fmla="*/ 4780211 w 11931869"/>
              <a:gd name="connsiteY32" fmla="*/ 770130 h 6581057"/>
              <a:gd name="connsiteX33" fmla="*/ 7074259 w 11931869"/>
              <a:gd name="connsiteY33" fmla="*/ 770130 h 6581057"/>
              <a:gd name="connsiteX34" fmla="*/ 7074259 w 11931869"/>
              <a:gd name="connsiteY34" fmla="*/ 1849470 h 6581057"/>
              <a:gd name="connsiteX35" fmla="*/ 4780211 w 11931869"/>
              <a:gd name="connsiteY35" fmla="*/ 1849470 h 6581057"/>
              <a:gd name="connsiteX36" fmla="*/ 2371448 w 11931869"/>
              <a:gd name="connsiteY36" fmla="*/ 770130 h 6581057"/>
              <a:gd name="connsiteX37" fmla="*/ 4625411 w 11931869"/>
              <a:gd name="connsiteY37" fmla="*/ 770130 h 6581057"/>
              <a:gd name="connsiteX38" fmla="*/ 4625411 w 11931869"/>
              <a:gd name="connsiteY38" fmla="*/ 1849470 h 6581057"/>
              <a:gd name="connsiteX39" fmla="*/ 2371448 w 11931869"/>
              <a:gd name="connsiteY39" fmla="*/ 1849470 h 6581057"/>
              <a:gd name="connsiteX40" fmla="*/ 0 w 11931869"/>
              <a:gd name="connsiteY40" fmla="*/ 770130 h 6581057"/>
              <a:gd name="connsiteX41" fmla="*/ 2216649 w 11931869"/>
              <a:gd name="connsiteY41" fmla="*/ 770130 h 6581057"/>
              <a:gd name="connsiteX42" fmla="*/ 2216649 w 11931869"/>
              <a:gd name="connsiteY42" fmla="*/ 1849470 h 6581057"/>
              <a:gd name="connsiteX43" fmla="*/ 0 w 11931869"/>
              <a:gd name="connsiteY43" fmla="*/ 1849470 h 6581057"/>
              <a:gd name="connsiteX44" fmla="*/ 0 w 11931869"/>
              <a:gd name="connsiteY44" fmla="*/ 0 h 6581057"/>
              <a:gd name="connsiteX45" fmla="*/ 11931869 w 11931869"/>
              <a:gd name="connsiteY45" fmla="*/ 0 h 6581057"/>
              <a:gd name="connsiteX46" fmla="*/ 11931869 w 11931869"/>
              <a:gd name="connsiteY46" fmla="*/ 615330 h 6581057"/>
              <a:gd name="connsiteX47" fmla="*/ 0 w 11931869"/>
              <a:gd name="connsiteY47" fmla="*/ 615330 h 6581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31869" h="6581057">
                <a:moveTo>
                  <a:pt x="6798994" y="4344401"/>
                </a:moveTo>
                <a:lnTo>
                  <a:pt x="9134432" y="4344401"/>
                </a:lnTo>
                <a:lnTo>
                  <a:pt x="9134432" y="6581057"/>
                </a:lnTo>
                <a:lnTo>
                  <a:pt x="6798994" y="6581057"/>
                </a:lnTo>
                <a:close/>
                <a:moveTo>
                  <a:pt x="2371448" y="4344401"/>
                </a:moveTo>
                <a:lnTo>
                  <a:pt x="6644194" y="4344401"/>
                </a:lnTo>
                <a:lnTo>
                  <a:pt x="6644194" y="6581057"/>
                </a:lnTo>
                <a:lnTo>
                  <a:pt x="2371448" y="6581057"/>
                </a:lnTo>
                <a:close/>
                <a:moveTo>
                  <a:pt x="9289232" y="2004270"/>
                </a:moveTo>
                <a:lnTo>
                  <a:pt x="11931869" y="2004270"/>
                </a:lnTo>
                <a:lnTo>
                  <a:pt x="11931869" y="6581057"/>
                </a:lnTo>
                <a:lnTo>
                  <a:pt x="9289232" y="6581057"/>
                </a:lnTo>
                <a:close/>
                <a:moveTo>
                  <a:pt x="6798994" y="2004270"/>
                </a:moveTo>
                <a:lnTo>
                  <a:pt x="9134432" y="2004270"/>
                </a:lnTo>
                <a:lnTo>
                  <a:pt x="9134432" y="4189601"/>
                </a:lnTo>
                <a:lnTo>
                  <a:pt x="6798994" y="4189601"/>
                </a:lnTo>
                <a:close/>
                <a:moveTo>
                  <a:pt x="2371448" y="2004270"/>
                </a:moveTo>
                <a:lnTo>
                  <a:pt x="6644194" y="2004270"/>
                </a:lnTo>
                <a:lnTo>
                  <a:pt x="6644194" y="4189601"/>
                </a:lnTo>
                <a:lnTo>
                  <a:pt x="2371448" y="4189601"/>
                </a:lnTo>
                <a:close/>
                <a:moveTo>
                  <a:pt x="0" y="2004270"/>
                </a:moveTo>
                <a:lnTo>
                  <a:pt x="2216649" y="2004270"/>
                </a:lnTo>
                <a:lnTo>
                  <a:pt x="2216649" y="6581057"/>
                </a:lnTo>
                <a:lnTo>
                  <a:pt x="0" y="6581057"/>
                </a:lnTo>
                <a:close/>
                <a:moveTo>
                  <a:pt x="9677907" y="770130"/>
                </a:moveTo>
                <a:lnTo>
                  <a:pt x="11931869" y="770130"/>
                </a:lnTo>
                <a:lnTo>
                  <a:pt x="11931869" y="1849470"/>
                </a:lnTo>
                <a:lnTo>
                  <a:pt x="9677907" y="1849470"/>
                </a:lnTo>
                <a:close/>
                <a:moveTo>
                  <a:pt x="7229059" y="770130"/>
                </a:moveTo>
                <a:lnTo>
                  <a:pt x="9523107" y="770130"/>
                </a:lnTo>
                <a:lnTo>
                  <a:pt x="9523107" y="1849470"/>
                </a:lnTo>
                <a:lnTo>
                  <a:pt x="7229059" y="1849470"/>
                </a:lnTo>
                <a:close/>
                <a:moveTo>
                  <a:pt x="4780211" y="770130"/>
                </a:moveTo>
                <a:lnTo>
                  <a:pt x="7074259" y="770130"/>
                </a:lnTo>
                <a:lnTo>
                  <a:pt x="7074259" y="1849470"/>
                </a:lnTo>
                <a:lnTo>
                  <a:pt x="4780211" y="1849470"/>
                </a:lnTo>
                <a:close/>
                <a:moveTo>
                  <a:pt x="2371448" y="770130"/>
                </a:moveTo>
                <a:lnTo>
                  <a:pt x="4625411" y="770130"/>
                </a:lnTo>
                <a:lnTo>
                  <a:pt x="4625411" y="1849470"/>
                </a:lnTo>
                <a:lnTo>
                  <a:pt x="2371448" y="1849470"/>
                </a:lnTo>
                <a:close/>
                <a:moveTo>
                  <a:pt x="0" y="770130"/>
                </a:moveTo>
                <a:lnTo>
                  <a:pt x="2216649" y="770130"/>
                </a:lnTo>
                <a:lnTo>
                  <a:pt x="2216649" y="1849470"/>
                </a:lnTo>
                <a:lnTo>
                  <a:pt x="0" y="1849470"/>
                </a:lnTo>
                <a:close/>
                <a:moveTo>
                  <a:pt x="0" y="0"/>
                </a:moveTo>
                <a:lnTo>
                  <a:pt x="11931869" y="0"/>
                </a:lnTo>
                <a:lnTo>
                  <a:pt x="11931869" y="615330"/>
                </a:lnTo>
                <a:lnTo>
                  <a:pt x="0" y="615330"/>
                </a:lnTo>
                <a:close/>
              </a:path>
            </a:pathLst>
          </a:cu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rgbClr val="7030A0">
                  <a:alpha val="9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0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arpit mandhan</cp:lastModifiedBy>
  <cp:revision>1</cp:revision>
  <dcterms:created xsi:type="dcterms:W3CDTF">2023-03-23T03:22:23Z</dcterms:created>
  <dcterms:modified xsi:type="dcterms:W3CDTF">2025-09-06T14:57:37Z</dcterms:modified>
</cp:coreProperties>
</file>