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51" r:id="rId2"/>
    <p:sldId id="352" r:id="rId3"/>
    <p:sldId id="353" r:id="rId4"/>
    <p:sldId id="2823" r:id="rId5"/>
    <p:sldId id="2824" r:id="rId6"/>
    <p:sldId id="2825" r:id="rId7"/>
    <p:sldId id="2826" r:id="rId8"/>
    <p:sldId id="2827" r:id="rId9"/>
    <p:sldId id="2828" r:id="rId10"/>
    <p:sldId id="289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08"/>
    <a:srgbClr val="C73710"/>
    <a:srgbClr val="B4320F"/>
    <a:srgbClr val="B3320F"/>
    <a:srgbClr val="DD3D12"/>
    <a:srgbClr val="982A0D"/>
    <a:srgbClr val="CDCDCD"/>
    <a:srgbClr val="E6E6E6"/>
    <a:srgbClr val="FFFF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2928" y="-19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3C53C-0849-4667-8C5A-E7D44FAD18E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52DF7-DB8C-4773-A1BF-D8D82FFD3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BA82-94E4-9EDB-67A4-5250C99D4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CB7F6-9E6A-A326-0DB3-B21AFB5A2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997C-D976-41D1-3129-D984B833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B4BE-F86A-4343-A489-9A8CC82DA2F1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EA31-F110-E9A2-320F-01B02B9C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0BCA4-4FCE-7812-389B-9ECF1FBA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671-1BB6-46DE-A8B7-6D94F90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4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833F-207A-B3F0-F2F7-0F92CB3F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99E0A-DD85-AC5C-49AF-643F50568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0894-24C9-EC4E-5634-31463AF9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99D4-4C71-4A3C-A1E5-F14A93D7CCE4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72AC-04A2-9C5C-6AD9-292BE5BC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DF67-4390-CEFD-7F2A-33FD63E7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671-1BB6-46DE-A8B7-6D94F90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5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E2373-1F6F-85FD-91DB-B43FC59BB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A119D-1BDE-8168-A698-F6841C9F9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69A4A-CD57-8A0F-1675-3BA60141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ADA8-958E-4248-8BB7-36F71739D464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E4599-7F32-2858-2DE9-6EEFE6AD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4D0F-992C-011C-4801-A5D01674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671-1BB6-46DE-A8B7-6D94F90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B109-A6C5-9671-4D51-1C169304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6A4C-F157-7151-2461-CA2E6F16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255C9-E86F-D8C9-B11A-553F5A1E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0FE9-3937-401E-BC33-EE2784419FA6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8B782-6D9E-FBA0-44DD-E760AD3E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37F7-62EF-FF41-0B58-AFC04168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671-1BB6-46DE-A8B7-6D94F90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7629-15B8-632A-7B0C-C3BE119C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82C67-B356-41F2-F4B4-15C01D36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58339-D118-05EE-4925-5131BBC6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0660-B18E-4554-A0D0-193AB874D668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AA8A0-25C9-DCDA-66EC-53DE83E2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5BCE-6EF8-2260-BAAA-4288136B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671-1BB6-46DE-A8B7-6D94F90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B63E-FE30-D80E-4A4F-F5B1C513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8FDB-7912-26F5-A511-93079E806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1FE3-DF77-A981-8977-7F4319D91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9C0E0-B4F0-4366-DF8B-AE8386E3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443D-67DA-4A83-BC7C-46C442211B12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3C397-673D-EE6A-D496-2C7CA242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81B63-BC3A-0F1B-8C72-F0857827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671-1BB6-46DE-A8B7-6D94F90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4B53-D996-D9A6-D259-59D83BA3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544CD-42DC-8803-F168-9BF46AEA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D57AC-280D-D1F7-4422-46677C354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43612-6427-7698-BD76-BB9B70D0D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AAB33-C428-4736-8FB6-E93775265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CDF6D-A1B9-0759-A5FE-AC9D3FFA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DED6-14E7-4823-8FF4-A4DACD1A7665}" type="datetime1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9305D-5618-FB37-9955-EFD3922C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1E9C5-DA1E-6118-C5D3-F0D58E43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671-1BB6-46DE-A8B7-6D94F90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8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938C-3140-700D-4A69-CBC3AD8E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F8CC5-3299-C06A-23A6-E5FCB5AA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D6A7-6E5B-4678-8E50-32810193FB60}" type="datetime1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B4DBB-C612-51D3-A9DA-9D74FDEE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EB777-7BE2-B966-EF73-762FC58F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671-1BB6-46DE-A8B7-6D94F90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9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8F12C-9EBE-E992-B029-5C26BE5B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85A8-C914-422A-997B-AFF2C29E1AF2}" type="datetime1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35CEE-93BD-1EAD-8F46-87BC256A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69A44-2775-B34C-2F89-CA7BEA0E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671-1BB6-46DE-A8B7-6D94F90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A0FA-B073-28BD-D2EE-2EBEDABE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37F0-5CC1-7254-4E18-8C863BC02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2E97D-B27C-2F1C-80FB-990792E1C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F68E-0E1C-82DA-1E1E-ACB58C34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9D33-D4AB-44DD-B72B-76721AC736B2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7DC93-184B-8B1B-10E1-92FAB46E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DB875-3901-1403-070B-D157517F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671-1BB6-46DE-A8B7-6D94F90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CA2F-3234-5E75-F86A-25BECFB3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60A6-8ECF-325D-3EF4-78140E815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FA915-93ED-65C1-7AAB-EB150654D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01A5-E1C1-3B77-5DA3-18A1E1A0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F7C6-8C82-4B35-8E03-8EF45C2FD97B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CF1AB-A851-AADC-5522-E8DF8515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46226-E68C-0CBD-C450-39A1ED71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F8671-1BB6-46DE-A8B7-6D94F90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0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56F70-BCEA-69A5-3C6E-ED47B4E8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996A2-ECD6-CAF5-86E6-58BFF4A65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5C046-065C-82EF-BED0-E67B4CF9A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D416-3DA0-4604-8739-344AC3DEF162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A532-77D6-D13D-43DA-4D4826990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2022 © Copyright Fibiso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5D666-2235-2FE0-87D5-1779C823F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8671-1BB6-46DE-A8B7-6D94F9017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1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microsoft.com/office/2007/relationships/hdphoto" Target="../media/hdphoto10.wdp"/><Relationship Id="rId3" Type="http://schemas.openxmlformats.org/officeDocument/2006/relationships/image" Target="../media/image21.png"/><Relationship Id="rId7" Type="http://schemas.microsoft.com/office/2007/relationships/hdphoto" Target="../media/hdphoto8.wdp"/><Relationship Id="rId12" Type="http://schemas.openxmlformats.org/officeDocument/2006/relationships/image" Target="../media/image27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microsoft.com/office/2007/relationships/hdphoto" Target="../media/hdphoto9.wdp"/><Relationship Id="rId4" Type="http://schemas.microsoft.com/office/2007/relationships/hdphoto" Target="../media/hdphoto7.wdp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wmf"/><Relationship Id="rId7" Type="http://schemas.openxmlformats.org/officeDocument/2006/relationships/image" Target="../media/image33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6.wdp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477000" y="1"/>
            <a:ext cx="5715000" cy="5343523"/>
          </a:xfrm>
          <a:prstGeom prst="rect">
            <a:avLst/>
          </a:prstGeom>
          <a:solidFill>
            <a:srgbClr val="2E2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1" y="1"/>
            <a:ext cx="5943598" cy="5343523"/>
          </a:xfrm>
          <a:prstGeom prst="rect">
            <a:avLst/>
          </a:prstGeom>
          <a:gradFill flip="none" rotWithShape="1">
            <a:gsLst>
              <a:gs pos="0">
                <a:srgbClr val="25373B"/>
              </a:gs>
              <a:gs pos="100000">
                <a:srgbClr val="357B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6995" y="5333996"/>
            <a:ext cx="5714999" cy="1524000"/>
          </a:xfrm>
          <a:prstGeom prst="rect">
            <a:avLst/>
          </a:prstGeom>
          <a:solidFill>
            <a:srgbClr val="051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396" y="5333998"/>
            <a:ext cx="5943601" cy="1524002"/>
          </a:xfrm>
          <a:prstGeom prst="rect">
            <a:avLst/>
          </a:prstGeom>
          <a:solidFill>
            <a:srgbClr val="162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" y="14273"/>
            <a:ext cx="12191998" cy="6843727"/>
            <a:chOff x="283491" y="58048"/>
            <a:chExt cx="8860509" cy="581319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58048"/>
              <a:ext cx="8860505" cy="113385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1220096"/>
              <a:ext cx="8860505" cy="113385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2412797"/>
              <a:ext cx="8860505" cy="113385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3564821"/>
              <a:ext cx="8860505" cy="113385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5" y="4737383"/>
              <a:ext cx="8860505" cy="1133856"/>
            </a:xfrm>
            <a:prstGeom prst="rect">
              <a:avLst/>
            </a:prstGeom>
          </p:spPr>
        </p:pic>
      </p:grpSp>
      <p:sp>
        <p:nvSpPr>
          <p:cNvPr id="16" name="Freeform 7"/>
          <p:cNvSpPr>
            <a:spLocks noEditPoints="1"/>
          </p:cNvSpPr>
          <p:nvPr/>
        </p:nvSpPr>
        <p:spPr bwMode="auto">
          <a:xfrm rot="5400000">
            <a:off x="-369651" y="5061178"/>
            <a:ext cx="2727957" cy="808599"/>
          </a:xfrm>
          <a:custGeom>
            <a:avLst/>
            <a:gdLst>
              <a:gd name="T0" fmla="*/ 356 w 1282"/>
              <a:gd name="T1" fmla="*/ 172 h 380"/>
              <a:gd name="T2" fmla="*/ 696 w 1282"/>
              <a:gd name="T3" fmla="*/ 206 h 380"/>
              <a:gd name="T4" fmla="*/ 938 w 1282"/>
              <a:gd name="T5" fmla="*/ 144 h 380"/>
              <a:gd name="T6" fmla="*/ 1246 w 1282"/>
              <a:gd name="T7" fmla="*/ 124 h 380"/>
              <a:gd name="T8" fmla="*/ 1024 w 1282"/>
              <a:gd name="T9" fmla="*/ 306 h 380"/>
              <a:gd name="T10" fmla="*/ 674 w 1282"/>
              <a:gd name="T11" fmla="*/ 358 h 380"/>
              <a:gd name="T12" fmla="*/ 410 w 1282"/>
              <a:gd name="T13" fmla="*/ 312 h 380"/>
              <a:gd name="T14" fmla="*/ 124 w 1282"/>
              <a:gd name="T15" fmla="*/ 330 h 380"/>
              <a:gd name="T16" fmla="*/ 1214 w 1282"/>
              <a:gd name="T17" fmla="*/ 220 h 380"/>
              <a:gd name="T18" fmla="*/ 930 w 1282"/>
              <a:gd name="T19" fmla="*/ 142 h 380"/>
              <a:gd name="T20" fmla="*/ 936 w 1282"/>
              <a:gd name="T21" fmla="*/ 156 h 380"/>
              <a:gd name="T22" fmla="*/ 904 w 1282"/>
              <a:gd name="T23" fmla="*/ 210 h 380"/>
              <a:gd name="T24" fmla="*/ 976 w 1282"/>
              <a:gd name="T25" fmla="*/ 192 h 380"/>
              <a:gd name="T26" fmla="*/ 1014 w 1282"/>
              <a:gd name="T27" fmla="*/ 138 h 380"/>
              <a:gd name="T28" fmla="*/ 984 w 1282"/>
              <a:gd name="T29" fmla="*/ 188 h 380"/>
              <a:gd name="T30" fmla="*/ 912 w 1282"/>
              <a:gd name="T31" fmla="*/ 222 h 380"/>
              <a:gd name="T32" fmla="*/ 872 w 1282"/>
              <a:gd name="T33" fmla="*/ 246 h 380"/>
              <a:gd name="T34" fmla="*/ 860 w 1282"/>
              <a:gd name="T35" fmla="*/ 214 h 380"/>
              <a:gd name="T36" fmla="*/ 838 w 1282"/>
              <a:gd name="T37" fmla="*/ 306 h 380"/>
              <a:gd name="T38" fmla="*/ 858 w 1282"/>
              <a:gd name="T39" fmla="*/ 174 h 380"/>
              <a:gd name="T40" fmla="*/ 722 w 1282"/>
              <a:gd name="T41" fmla="*/ 210 h 380"/>
              <a:gd name="T42" fmla="*/ 684 w 1282"/>
              <a:gd name="T43" fmla="*/ 270 h 380"/>
              <a:gd name="T44" fmla="*/ 650 w 1282"/>
              <a:gd name="T45" fmla="*/ 304 h 380"/>
              <a:gd name="T46" fmla="*/ 508 w 1282"/>
              <a:gd name="T47" fmla="*/ 186 h 380"/>
              <a:gd name="T48" fmla="*/ 218 w 1282"/>
              <a:gd name="T49" fmla="*/ 206 h 380"/>
              <a:gd name="T50" fmla="*/ 260 w 1282"/>
              <a:gd name="T51" fmla="*/ 210 h 380"/>
              <a:gd name="T52" fmla="*/ 306 w 1282"/>
              <a:gd name="T53" fmla="*/ 266 h 380"/>
              <a:gd name="T54" fmla="*/ 402 w 1282"/>
              <a:gd name="T55" fmla="*/ 322 h 380"/>
              <a:gd name="T56" fmla="*/ 358 w 1282"/>
              <a:gd name="T57" fmla="*/ 158 h 380"/>
              <a:gd name="T58" fmla="*/ 374 w 1282"/>
              <a:gd name="T59" fmla="*/ 140 h 380"/>
              <a:gd name="T60" fmla="*/ 424 w 1282"/>
              <a:gd name="T61" fmla="*/ 116 h 380"/>
              <a:gd name="T62" fmla="*/ 430 w 1282"/>
              <a:gd name="T63" fmla="*/ 300 h 380"/>
              <a:gd name="T64" fmla="*/ 366 w 1282"/>
              <a:gd name="T65" fmla="*/ 208 h 380"/>
              <a:gd name="T66" fmla="*/ 400 w 1282"/>
              <a:gd name="T67" fmla="*/ 280 h 380"/>
              <a:gd name="T68" fmla="*/ 290 w 1282"/>
              <a:gd name="T69" fmla="*/ 310 h 380"/>
              <a:gd name="T70" fmla="*/ 214 w 1282"/>
              <a:gd name="T71" fmla="*/ 284 h 380"/>
              <a:gd name="T72" fmla="*/ 32 w 1282"/>
              <a:gd name="T73" fmla="*/ 242 h 380"/>
              <a:gd name="T74" fmla="*/ 58 w 1282"/>
              <a:gd name="T75" fmla="*/ 204 h 380"/>
              <a:gd name="T76" fmla="*/ 434 w 1282"/>
              <a:gd name="T77" fmla="*/ 292 h 380"/>
              <a:gd name="T78" fmla="*/ 400 w 1282"/>
              <a:gd name="T79" fmla="*/ 206 h 380"/>
              <a:gd name="T80" fmla="*/ 400 w 1282"/>
              <a:gd name="T81" fmla="*/ 148 h 380"/>
              <a:gd name="T82" fmla="*/ 410 w 1282"/>
              <a:gd name="T83" fmla="*/ 172 h 380"/>
              <a:gd name="T84" fmla="*/ 386 w 1282"/>
              <a:gd name="T85" fmla="*/ 312 h 380"/>
              <a:gd name="T86" fmla="*/ 380 w 1282"/>
              <a:gd name="T87" fmla="*/ 306 h 380"/>
              <a:gd name="T88" fmla="*/ 334 w 1282"/>
              <a:gd name="T89" fmla="*/ 312 h 380"/>
              <a:gd name="T90" fmla="*/ 308 w 1282"/>
              <a:gd name="T91" fmla="*/ 170 h 380"/>
              <a:gd name="T92" fmla="*/ 308 w 1282"/>
              <a:gd name="T93" fmla="*/ 248 h 380"/>
              <a:gd name="T94" fmla="*/ 538 w 1282"/>
              <a:gd name="T95" fmla="*/ 278 h 380"/>
              <a:gd name="T96" fmla="*/ 654 w 1282"/>
              <a:gd name="T97" fmla="*/ 308 h 380"/>
              <a:gd name="T98" fmla="*/ 698 w 1282"/>
              <a:gd name="T99" fmla="*/ 314 h 380"/>
              <a:gd name="T100" fmla="*/ 696 w 1282"/>
              <a:gd name="T101" fmla="*/ 222 h 380"/>
              <a:gd name="T102" fmla="*/ 694 w 1282"/>
              <a:gd name="T103" fmla="*/ 244 h 380"/>
              <a:gd name="T104" fmla="*/ 746 w 1282"/>
              <a:gd name="T105" fmla="*/ 198 h 380"/>
              <a:gd name="T106" fmla="*/ 732 w 1282"/>
              <a:gd name="T107" fmla="*/ 34 h 380"/>
              <a:gd name="T108" fmla="*/ 724 w 1282"/>
              <a:gd name="T109" fmla="*/ 168 h 380"/>
              <a:gd name="T110" fmla="*/ 732 w 1282"/>
              <a:gd name="T111" fmla="*/ 78 h 380"/>
              <a:gd name="T112" fmla="*/ 736 w 1282"/>
              <a:gd name="T113" fmla="*/ 100 h 380"/>
              <a:gd name="T114" fmla="*/ 884 w 1282"/>
              <a:gd name="T115" fmla="*/ 224 h 380"/>
              <a:gd name="T116" fmla="*/ 958 w 1282"/>
              <a:gd name="T117" fmla="*/ 212 h 380"/>
              <a:gd name="T118" fmla="*/ 958 w 1282"/>
              <a:gd name="T119" fmla="*/ 318 h 380"/>
              <a:gd name="T120" fmla="*/ 1124 w 1282"/>
              <a:gd name="T121" fmla="*/ 220 h 380"/>
              <a:gd name="T122" fmla="*/ 1180 w 1282"/>
              <a:gd name="T123" fmla="*/ 218 h 380"/>
              <a:gd name="T124" fmla="*/ 1160 w 1282"/>
              <a:gd name="T125" fmla="*/ 20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82" h="380">
                <a:moveTo>
                  <a:pt x="112" y="122"/>
                </a:moveTo>
                <a:lnTo>
                  <a:pt x="112" y="122"/>
                </a:lnTo>
                <a:lnTo>
                  <a:pt x="132" y="124"/>
                </a:lnTo>
                <a:lnTo>
                  <a:pt x="150" y="130"/>
                </a:lnTo>
                <a:lnTo>
                  <a:pt x="168" y="138"/>
                </a:lnTo>
                <a:lnTo>
                  <a:pt x="184" y="150"/>
                </a:lnTo>
                <a:lnTo>
                  <a:pt x="184" y="150"/>
                </a:lnTo>
                <a:lnTo>
                  <a:pt x="184" y="140"/>
                </a:lnTo>
                <a:lnTo>
                  <a:pt x="184" y="140"/>
                </a:lnTo>
                <a:lnTo>
                  <a:pt x="184" y="130"/>
                </a:lnTo>
                <a:lnTo>
                  <a:pt x="188" y="122"/>
                </a:lnTo>
                <a:lnTo>
                  <a:pt x="192" y="114"/>
                </a:lnTo>
                <a:lnTo>
                  <a:pt x="198" y="106"/>
                </a:lnTo>
                <a:lnTo>
                  <a:pt x="206" y="100"/>
                </a:lnTo>
                <a:lnTo>
                  <a:pt x="216" y="96"/>
                </a:lnTo>
                <a:lnTo>
                  <a:pt x="226" y="92"/>
                </a:lnTo>
                <a:lnTo>
                  <a:pt x="236" y="92"/>
                </a:lnTo>
                <a:lnTo>
                  <a:pt x="236" y="92"/>
                </a:lnTo>
                <a:lnTo>
                  <a:pt x="246" y="92"/>
                </a:lnTo>
                <a:lnTo>
                  <a:pt x="256" y="96"/>
                </a:lnTo>
                <a:lnTo>
                  <a:pt x="264" y="100"/>
                </a:lnTo>
                <a:lnTo>
                  <a:pt x="272" y="106"/>
                </a:lnTo>
                <a:lnTo>
                  <a:pt x="278" y="114"/>
                </a:lnTo>
                <a:lnTo>
                  <a:pt x="284" y="122"/>
                </a:lnTo>
                <a:lnTo>
                  <a:pt x="286" y="132"/>
                </a:lnTo>
                <a:lnTo>
                  <a:pt x="288" y="142"/>
                </a:lnTo>
                <a:lnTo>
                  <a:pt x="288" y="142"/>
                </a:lnTo>
                <a:lnTo>
                  <a:pt x="286" y="150"/>
                </a:lnTo>
                <a:lnTo>
                  <a:pt x="284" y="158"/>
                </a:lnTo>
                <a:lnTo>
                  <a:pt x="284" y="158"/>
                </a:lnTo>
                <a:lnTo>
                  <a:pt x="296" y="154"/>
                </a:lnTo>
                <a:lnTo>
                  <a:pt x="308" y="154"/>
                </a:lnTo>
                <a:lnTo>
                  <a:pt x="308" y="154"/>
                </a:lnTo>
                <a:lnTo>
                  <a:pt x="322" y="154"/>
                </a:lnTo>
                <a:lnTo>
                  <a:pt x="336" y="160"/>
                </a:lnTo>
                <a:lnTo>
                  <a:pt x="346" y="168"/>
                </a:lnTo>
                <a:lnTo>
                  <a:pt x="356" y="176"/>
                </a:lnTo>
                <a:lnTo>
                  <a:pt x="356" y="176"/>
                </a:lnTo>
                <a:lnTo>
                  <a:pt x="356" y="172"/>
                </a:lnTo>
                <a:lnTo>
                  <a:pt x="356" y="172"/>
                </a:lnTo>
                <a:lnTo>
                  <a:pt x="358" y="158"/>
                </a:lnTo>
                <a:lnTo>
                  <a:pt x="362" y="146"/>
                </a:lnTo>
                <a:lnTo>
                  <a:pt x="368" y="136"/>
                </a:lnTo>
                <a:lnTo>
                  <a:pt x="376" y="126"/>
                </a:lnTo>
                <a:lnTo>
                  <a:pt x="386" y="118"/>
                </a:lnTo>
                <a:lnTo>
                  <a:pt x="398" y="112"/>
                </a:lnTo>
                <a:lnTo>
                  <a:pt x="412" y="108"/>
                </a:lnTo>
                <a:lnTo>
                  <a:pt x="424" y="106"/>
                </a:lnTo>
                <a:lnTo>
                  <a:pt x="424" y="106"/>
                </a:lnTo>
                <a:lnTo>
                  <a:pt x="438" y="108"/>
                </a:lnTo>
                <a:lnTo>
                  <a:pt x="450" y="112"/>
                </a:lnTo>
                <a:lnTo>
                  <a:pt x="460" y="116"/>
                </a:lnTo>
                <a:lnTo>
                  <a:pt x="470" y="124"/>
                </a:lnTo>
                <a:lnTo>
                  <a:pt x="478" y="132"/>
                </a:lnTo>
                <a:lnTo>
                  <a:pt x="484" y="142"/>
                </a:lnTo>
                <a:lnTo>
                  <a:pt x="490" y="152"/>
                </a:lnTo>
                <a:lnTo>
                  <a:pt x="492" y="164"/>
                </a:lnTo>
                <a:lnTo>
                  <a:pt x="492" y="164"/>
                </a:lnTo>
                <a:lnTo>
                  <a:pt x="504" y="152"/>
                </a:lnTo>
                <a:lnTo>
                  <a:pt x="518" y="144"/>
                </a:lnTo>
                <a:lnTo>
                  <a:pt x="534" y="136"/>
                </a:lnTo>
                <a:lnTo>
                  <a:pt x="550" y="132"/>
                </a:lnTo>
                <a:lnTo>
                  <a:pt x="566" y="128"/>
                </a:lnTo>
                <a:lnTo>
                  <a:pt x="584" y="130"/>
                </a:lnTo>
                <a:lnTo>
                  <a:pt x="600" y="132"/>
                </a:lnTo>
                <a:lnTo>
                  <a:pt x="618" y="138"/>
                </a:lnTo>
                <a:lnTo>
                  <a:pt x="618" y="138"/>
                </a:lnTo>
                <a:lnTo>
                  <a:pt x="630" y="144"/>
                </a:lnTo>
                <a:lnTo>
                  <a:pt x="640" y="152"/>
                </a:lnTo>
                <a:lnTo>
                  <a:pt x="650" y="160"/>
                </a:lnTo>
                <a:lnTo>
                  <a:pt x="660" y="168"/>
                </a:lnTo>
                <a:lnTo>
                  <a:pt x="666" y="180"/>
                </a:lnTo>
                <a:lnTo>
                  <a:pt x="672" y="190"/>
                </a:lnTo>
                <a:lnTo>
                  <a:pt x="676" y="202"/>
                </a:lnTo>
                <a:lnTo>
                  <a:pt x="680" y="214"/>
                </a:lnTo>
                <a:lnTo>
                  <a:pt x="680" y="214"/>
                </a:lnTo>
                <a:lnTo>
                  <a:pt x="688" y="210"/>
                </a:lnTo>
                <a:lnTo>
                  <a:pt x="696" y="206"/>
                </a:lnTo>
                <a:lnTo>
                  <a:pt x="696" y="206"/>
                </a:lnTo>
                <a:lnTo>
                  <a:pt x="686" y="198"/>
                </a:lnTo>
                <a:lnTo>
                  <a:pt x="674" y="188"/>
                </a:lnTo>
                <a:lnTo>
                  <a:pt x="666" y="178"/>
                </a:lnTo>
                <a:lnTo>
                  <a:pt x="658" y="166"/>
                </a:lnTo>
                <a:lnTo>
                  <a:pt x="652" y="154"/>
                </a:lnTo>
                <a:lnTo>
                  <a:pt x="648" y="140"/>
                </a:lnTo>
                <a:lnTo>
                  <a:pt x="646" y="126"/>
                </a:lnTo>
                <a:lnTo>
                  <a:pt x="644" y="112"/>
                </a:lnTo>
                <a:lnTo>
                  <a:pt x="644" y="112"/>
                </a:lnTo>
                <a:lnTo>
                  <a:pt x="646" y="100"/>
                </a:lnTo>
                <a:lnTo>
                  <a:pt x="648" y="90"/>
                </a:lnTo>
                <a:lnTo>
                  <a:pt x="654" y="68"/>
                </a:lnTo>
                <a:lnTo>
                  <a:pt x="666" y="50"/>
                </a:lnTo>
                <a:lnTo>
                  <a:pt x="680" y="32"/>
                </a:lnTo>
                <a:lnTo>
                  <a:pt x="698" y="18"/>
                </a:lnTo>
                <a:lnTo>
                  <a:pt x="718" y="8"/>
                </a:lnTo>
                <a:lnTo>
                  <a:pt x="742" y="2"/>
                </a:lnTo>
                <a:lnTo>
                  <a:pt x="766" y="0"/>
                </a:lnTo>
                <a:lnTo>
                  <a:pt x="766" y="0"/>
                </a:lnTo>
                <a:lnTo>
                  <a:pt x="790" y="2"/>
                </a:lnTo>
                <a:lnTo>
                  <a:pt x="812" y="10"/>
                </a:lnTo>
                <a:lnTo>
                  <a:pt x="832" y="20"/>
                </a:lnTo>
                <a:lnTo>
                  <a:pt x="850" y="34"/>
                </a:lnTo>
                <a:lnTo>
                  <a:pt x="864" y="50"/>
                </a:lnTo>
                <a:lnTo>
                  <a:pt x="874" y="70"/>
                </a:lnTo>
                <a:lnTo>
                  <a:pt x="882" y="92"/>
                </a:lnTo>
                <a:lnTo>
                  <a:pt x="884" y="102"/>
                </a:lnTo>
                <a:lnTo>
                  <a:pt x="884" y="114"/>
                </a:lnTo>
                <a:lnTo>
                  <a:pt x="884" y="114"/>
                </a:lnTo>
                <a:lnTo>
                  <a:pt x="882" y="130"/>
                </a:lnTo>
                <a:lnTo>
                  <a:pt x="882" y="130"/>
                </a:lnTo>
                <a:lnTo>
                  <a:pt x="892" y="126"/>
                </a:lnTo>
                <a:lnTo>
                  <a:pt x="902" y="126"/>
                </a:lnTo>
                <a:lnTo>
                  <a:pt x="912" y="126"/>
                </a:lnTo>
                <a:lnTo>
                  <a:pt x="922" y="130"/>
                </a:lnTo>
                <a:lnTo>
                  <a:pt x="922" y="130"/>
                </a:lnTo>
                <a:lnTo>
                  <a:pt x="930" y="136"/>
                </a:lnTo>
                <a:lnTo>
                  <a:pt x="938" y="144"/>
                </a:lnTo>
                <a:lnTo>
                  <a:pt x="938" y="144"/>
                </a:lnTo>
                <a:lnTo>
                  <a:pt x="940" y="136"/>
                </a:lnTo>
                <a:lnTo>
                  <a:pt x="944" y="130"/>
                </a:lnTo>
                <a:lnTo>
                  <a:pt x="950" y="124"/>
                </a:lnTo>
                <a:lnTo>
                  <a:pt x="956" y="120"/>
                </a:lnTo>
                <a:lnTo>
                  <a:pt x="962" y="116"/>
                </a:lnTo>
                <a:lnTo>
                  <a:pt x="970" y="112"/>
                </a:lnTo>
                <a:lnTo>
                  <a:pt x="978" y="110"/>
                </a:lnTo>
                <a:lnTo>
                  <a:pt x="986" y="110"/>
                </a:lnTo>
                <a:lnTo>
                  <a:pt x="986" y="110"/>
                </a:lnTo>
                <a:lnTo>
                  <a:pt x="992" y="110"/>
                </a:lnTo>
                <a:lnTo>
                  <a:pt x="1000" y="112"/>
                </a:lnTo>
                <a:lnTo>
                  <a:pt x="1006" y="116"/>
                </a:lnTo>
                <a:lnTo>
                  <a:pt x="1014" y="122"/>
                </a:lnTo>
                <a:lnTo>
                  <a:pt x="1020" y="128"/>
                </a:lnTo>
                <a:lnTo>
                  <a:pt x="1026" y="140"/>
                </a:lnTo>
                <a:lnTo>
                  <a:pt x="1030" y="154"/>
                </a:lnTo>
                <a:lnTo>
                  <a:pt x="1030" y="170"/>
                </a:lnTo>
                <a:lnTo>
                  <a:pt x="1030" y="170"/>
                </a:lnTo>
                <a:lnTo>
                  <a:pt x="1036" y="158"/>
                </a:lnTo>
                <a:lnTo>
                  <a:pt x="1036" y="158"/>
                </a:lnTo>
                <a:lnTo>
                  <a:pt x="1048" y="138"/>
                </a:lnTo>
                <a:lnTo>
                  <a:pt x="1062" y="122"/>
                </a:lnTo>
                <a:lnTo>
                  <a:pt x="1062" y="122"/>
                </a:lnTo>
                <a:lnTo>
                  <a:pt x="1080" y="108"/>
                </a:lnTo>
                <a:lnTo>
                  <a:pt x="1100" y="96"/>
                </a:lnTo>
                <a:lnTo>
                  <a:pt x="1100" y="96"/>
                </a:lnTo>
                <a:lnTo>
                  <a:pt x="1112" y="92"/>
                </a:lnTo>
                <a:lnTo>
                  <a:pt x="1126" y="88"/>
                </a:lnTo>
                <a:lnTo>
                  <a:pt x="1140" y="86"/>
                </a:lnTo>
                <a:lnTo>
                  <a:pt x="1154" y="86"/>
                </a:lnTo>
                <a:lnTo>
                  <a:pt x="1154" y="86"/>
                </a:lnTo>
                <a:lnTo>
                  <a:pt x="1168" y="88"/>
                </a:lnTo>
                <a:lnTo>
                  <a:pt x="1182" y="90"/>
                </a:lnTo>
                <a:lnTo>
                  <a:pt x="1194" y="92"/>
                </a:lnTo>
                <a:lnTo>
                  <a:pt x="1206" y="98"/>
                </a:lnTo>
                <a:lnTo>
                  <a:pt x="1206" y="98"/>
                </a:lnTo>
                <a:lnTo>
                  <a:pt x="1228" y="108"/>
                </a:lnTo>
                <a:lnTo>
                  <a:pt x="1246" y="124"/>
                </a:lnTo>
                <a:lnTo>
                  <a:pt x="1246" y="124"/>
                </a:lnTo>
                <a:lnTo>
                  <a:pt x="1260" y="140"/>
                </a:lnTo>
                <a:lnTo>
                  <a:pt x="1272" y="160"/>
                </a:lnTo>
                <a:lnTo>
                  <a:pt x="1272" y="160"/>
                </a:lnTo>
                <a:lnTo>
                  <a:pt x="1276" y="170"/>
                </a:lnTo>
                <a:lnTo>
                  <a:pt x="1280" y="182"/>
                </a:lnTo>
                <a:lnTo>
                  <a:pt x="1282" y="196"/>
                </a:lnTo>
                <a:lnTo>
                  <a:pt x="1282" y="210"/>
                </a:lnTo>
                <a:lnTo>
                  <a:pt x="1282" y="210"/>
                </a:lnTo>
                <a:lnTo>
                  <a:pt x="1282" y="224"/>
                </a:lnTo>
                <a:lnTo>
                  <a:pt x="1280" y="238"/>
                </a:lnTo>
                <a:lnTo>
                  <a:pt x="1276" y="250"/>
                </a:lnTo>
                <a:lnTo>
                  <a:pt x="1272" y="260"/>
                </a:lnTo>
                <a:lnTo>
                  <a:pt x="1272" y="260"/>
                </a:lnTo>
                <a:lnTo>
                  <a:pt x="1258" y="280"/>
                </a:lnTo>
                <a:lnTo>
                  <a:pt x="1244" y="296"/>
                </a:lnTo>
                <a:lnTo>
                  <a:pt x="1244" y="296"/>
                </a:lnTo>
                <a:lnTo>
                  <a:pt x="1226" y="310"/>
                </a:lnTo>
                <a:lnTo>
                  <a:pt x="1206" y="322"/>
                </a:lnTo>
                <a:lnTo>
                  <a:pt x="1206" y="322"/>
                </a:lnTo>
                <a:lnTo>
                  <a:pt x="1194" y="326"/>
                </a:lnTo>
                <a:lnTo>
                  <a:pt x="1182" y="330"/>
                </a:lnTo>
                <a:lnTo>
                  <a:pt x="1168" y="332"/>
                </a:lnTo>
                <a:lnTo>
                  <a:pt x="1152" y="332"/>
                </a:lnTo>
                <a:lnTo>
                  <a:pt x="1152" y="332"/>
                </a:lnTo>
                <a:lnTo>
                  <a:pt x="1138" y="332"/>
                </a:lnTo>
                <a:lnTo>
                  <a:pt x="1124" y="330"/>
                </a:lnTo>
                <a:lnTo>
                  <a:pt x="1112" y="326"/>
                </a:lnTo>
                <a:lnTo>
                  <a:pt x="1100" y="322"/>
                </a:lnTo>
                <a:lnTo>
                  <a:pt x="1100" y="322"/>
                </a:lnTo>
                <a:lnTo>
                  <a:pt x="1078" y="310"/>
                </a:lnTo>
                <a:lnTo>
                  <a:pt x="1062" y="296"/>
                </a:lnTo>
                <a:lnTo>
                  <a:pt x="1062" y="296"/>
                </a:lnTo>
                <a:lnTo>
                  <a:pt x="1050" y="284"/>
                </a:lnTo>
                <a:lnTo>
                  <a:pt x="1040" y="270"/>
                </a:lnTo>
                <a:lnTo>
                  <a:pt x="1040" y="270"/>
                </a:lnTo>
                <a:lnTo>
                  <a:pt x="1038" y="280"/>
                </a:lnTo>
                <a:lnTo>
                  <a:pt x="1032" y="292"/>
                </a:lnTo>
                <a:lnTo>
                  <a:pt x="1024" y="306"/>
                </a:lnTo>
                <a:lnTo>
                  <a:pt x="1014" y="318"/>
                </a:lnTo>
                <a:lnTo>
                  <a:pt x="1002" y="328"/>
                </a:lnTo>
                <a:lnTo>
                  <a:pt x="988" y="336"/>
                </a:lnTo>
                <a:lnTo>
                  <a:pt x="972" y="342"/>
                </a:lnTo>
                <a:lnTo>
                  <a:pt x="958" y="344"/>
                </a:lnTo>
                <a:lnTo>
                  <a:pt x="958" y="344"/>
                </a:lnTo>
                <a:lnTo>
                  <a:pt x="946" y="342"/>
                </a:lnTo>
                <a:lnTo>
                  <a:pt x="936" y="340"/>
                </a:lnTo>
                <a:lnTo>
                  <a:pt x="926" y="338"/>
                </a:lnTo>
                <a:lnTo>
                  <a:pt x="918" y="334"/>
                </a:lnTo>
                <a:lnTo>
                  <a:pt x="908" y="328"/>
                </a:lnTo>
                <a:lnTo>
                  <a:pt x="900" y="322"/>
                </a:lnTo>
                <a:lnTo>
                  <a:pt x="894" y="314"/>
                </a:lnTo>
                <a:lnTo>
                  <a:pt x="888" y="306"/>
                </a:lnTo>
                <a:lnTo>
                  <a:pt x="888" y="306"/>
                </a:lnTo>
                <a:lnTo>
                  <a:pt x="886" y="322"/>
                </a:lnTo>
                <a:lnTo>
                  <a:pt x="880" y="336"/>
                </a:lnTo>
                <a:lnTo>
                  <a:pt x="872" y="348"/>
                </a:lnTo>
                <a:lnTo>
                  <a:pt x="860" y="360"/>
                </a:lnTo>
                <a:lnTo>
                  <a:pt x="848" y="368"/>
                </a:lnTo>
                <a:lnTo>
                  <a:pt x="834" y="376"/>
                </a:lnTo>
                <a:lnTo>
                  <a:pt x="818" y="380"/>
                </a:lnTo>
                <a:lnTo>
                  <a:pt x="802" y="380"/>
                </a:lnTo>
                <a:lnTo>
                  <a:pt x="802" y="380"/>
                </a:lnTo>
                <a:lnTo>
                  <a:pt x="790" y="380"/>
                </a:lnTo>
                <a:lnTo>
                  <a:pt x="778" y="378"/>
                </a:lnTo>
                <a:lnTo>
                  <a:pt x="766" y="374"/>
                </a:lnTo>
                <a:lnTo>
                  <a:pt x="756" y="368"/>
                </a:lnTo>
                <a:lnTo>
                  <a:pt x="746" y="360"/>
                </a:lnTo>
                <a:lnTo>
                  <a:pt x="738" y="354"/>
                </a:lnTo>
                <a:lnTo>
                  <a:pt x="730" y="344"/>
                </a:lnTo>
                <a:lnTo>
                  <a:pt x="726" y="334"/>
                </a:lnTo>
                <a:lnTo>
                  <a:pt x="726" y="334"/>
                </a:lnTo>
                <a:lnTo>
                  <a:pt x="718" y="344"/>
                </a:lnTo>
                <a:lnTo>
                  <a:pt x="708" y="352"/>
                </a:lnTo>
                <a:lnTo>
                  <a:pt x="696" y="358"/>
                </a:lnTo>
                <a:lnTo>
                  <a:pt x="682" y="360"/>
                </a:lnTo>
                <a:lnTo>
                  <a:pt x="682" y="360"/>
                </a:lnTo>
                <a:lnTo>
                  <a:pt x="674" y="358"/>
                </a:lnTo>
                <a:lnTo>
                  <a:pt x="664" y="356"/>
                </a:lnTo>
                <a:lnTo>
                  <a:pt x="656" y="352"/>
                </a:lnTo>
                <a:lnTo>
                  <a:pt x="650" y="346"/>
                </a:lnTo>
                <a:lnTo>
                  <a:pt x="650" y="346"/>
                </a:lnTo>
                <a:lnTo>
                  <a:pt x="644" y="340"/>
                </a:lnTo>
                <a:lnTo>
                  <a:pt x="640" y="332"/>
                </a:lnTo>
                <a:lnTo>
                  <a:pt x="636" y="324"/>
                </a:lnTo>
                <a:lnTo>
                  <a:pt x="636" y="314"/>
                </a:lnTo>
                <a:lnTo>
                  <a:pt x="636" y="314"/>
                </a:lnTo>
                <a:lnTo>
                  <a:pt x="624" y="322"/>
                </a:lnTo>
                <a:lnTo>
                  <a:pt x="612" y="326"/>
                </a:lnTo>
                <a:lnTo>
                  <a:pt x="598" y="330"/>
                </a:lnTo>
                <a:lnTo>
                  <a:pt x="584" y="332"/>
                </a:lnTo>
                <a:lnTo>
                  <a:pt x="572" y="334"/>
                </a:lnTo>
                <a:lnTo>
                  <a:pt x="558" y="332"/>
                </a:lnTo>
                <a:lnTo>
                  <a:pt x="544" y="330"/>
                </a:lnTo>
                <a:lnTo>
                  <a:pt x="530" y="324"/>
                </a:lnTo>
                <a:lnTo>
                  <a:pt x="530" y="324"/>
                </a:lnTo>
                <a:lnTo>
                  <a:pt x="516" y="318"/>
                </a:lnTo>
                <a:lnTo>
                  <a:pt x="504" y="308"/>
                </a:lnTo>
                <a:lnTo>
                  <a:pt x="494" y="298"/>
                </a:lnTo>
                <a:lnTo>
                  <a:pt x="484" y="288"/>
                </a:lnTo>
                <a:lnTo>
                  <a:pt x="484" y="288"/>
                </a:lnTo>
                <a:lnTo>
                  <a:pt x="480" y="296"/>
                </a:lnTo>
                <a:lnTo>
                  <a:pt x="472" y="304"/>
                </a:lnTo>
                <a:lnTo>
                  <a:pt x="472" y="304"/>
                </a:lnTo>
                <a:lnTo>
                  <a:pt x="464" y="308"/>
                </a:lnTo>
                <a:lnTo>
                  <a:pt x="456" y="312"/>
                </a:lnTo>
                <a:lnTo>
                  <a:pt x="448" y="314"/>
                </a:lnTo>
                <a:lnTo>
                  <a:pt x="440" y="314"/>
                </a:lnTo>
                <a:lnTo>
                  <a:pt x="432" y="312"/>
                </a:lnTo>
                <a:lnTo>
                  <a:pt x="424" y="310"/>
                </a:lnTo>
                <a:lnTo>
                  <a:pt x="416" y="306"/>
                </a:lnTo>
                <a:lnTo>
                  <a:pt x="410" y="300"/>
                </a:lnTo>
                <a:lnTo>
                  <a:pt x="410" y="300"/>
                </a:lnTo>
                <a:lnTo>
                  <a:pt x="410" y="300"/>
                </a:lnTo>
                <a:lnTo>
                  <a:pt x="410" y="300"/>
                </a:lnTo>
                <a:lnTo>
                  <a:pt x="410" y="312"/>
                </a:lnTo>
                <a:lnTo>
                  <a:pt x="410" y="312"/>
                </a:lnTo>
                <a:lnTo>
                  <a:pt x="410" y="324"/>
                </a:lnTo>
                <a:lnTo>
                  <a:pt x="406" y="336"/>
                </a:lnTo>
                <a:lnTo>
                  <a:pt x="400" y="346"/>
                </a:lnTo>
                <a:lnTo>
                  <a:pt x="392" y="354"/>
                </a:lnTo>
                <a:lnTo>
                  <a:pt x="382" y="362"/>
                </a:lnTo>
                <a:lnTo>
                  <a:pt x="372" y="368"/>
                </a:lnTo>
                <a:lnTo>
                  <a:pt x="360" y="370"/>
                </a:lnTo>
                <a:lnTo>
                  <a:pt x="346" y="372"/>
                </a:lnTo>
                <a:lnTo>
                  <a:pt x="346" y="372"/>
                </a:lnTo>
                <a:lnTo>
                  <a:pt x="334" y="370"/>
                </a:lnTo>
                <a:lnTo>
                  <a:pt x="322" y="368"/>
                </a:lnTo>
                <a:lnTo>
                  <a:pt x="312" y="362"/>
                </a:lnTo>
                <a:lnTo>
                  <a:pt x="304" y="356"/>
                </a:lnTo>
                <a:lnTo>
                  <a:pt x="296" y="348"/>
                </a:lnTo>
                <a:lnTo>
                  <a:pt x="290" y="338"/>
                </a:lnTo>
                <a:lnTo>
                  <a:pt x="286" y="328"/>
                </a:lnTo>
                <a:lnTo>
                  <a:pt x="284" y="318"/>
                </a:lnTo>
                <a:lnTo>
                  <a:pt x="284" y="318"/>
                </a:lnTo>
                <a:lnTo>
                  <a:pt x="276" y="322"/>
                </a:lnTo>
                <a:lnTo>
                  <a:pt x="268" y="328"/>
                </a:lnTo>
                <a:lnTo>
                  <a:pt x="258" y="330"/>
                </a:lnTo>
                <a:lnTo>
                  <a:pt x="248" y="330"/>
                </a:lnTo>
                <a:lnTo>
                  <a:pt x="248" y="330"/>
                </a:lnTo>
                <a:lnTo>
                  <a:pt x="240" y="330"/>
                </a:lnTo>
                <a:lnTo>
                  <a:pt x="230" y="326"/>
                </a:lnTo>
                <a:lnTo>
                  <a:pt x="222" y="322"/>
                </a:lnTo>
                <a:lnTo>
                  <a:pt x="216" y="318"/>
                </a:lnTo>
                <a:lnTo>
                  <a:pt x="210" y="310"/>
                </a:lnTo>
                <a:lnTo>
                  <a:pt x="204" y="304"/>
                </a:lnTo>
                <a:lnTo>
                  <a:pt x="202" y="296"/>
                </a:lnTo>
                <a:lnTo>
                  <a:pt x="200" y="286"/>
                </a:lnTo>
                <a:lnTo>
                  <a:pt x="200" y="286"/>
                </a:lnTo>
                <a:lnTo>
                  <a:pt x="192" y="296"/>
                </a:lnTo>
                <a:lnTo>
                  <a:pt x="184" y="306"/>
                </a:lnTo>
                <a:lnTo>
                  <a:pt x="172" y="312"/>
                </a:lnTo>
                <a:lnTo>
                  <a:pt x="162" y="320"/>
                </a:lnTo>
                <a:lnTo>
                  <a:pt x="150" y="324"/>
                </a:lnTo>
                <a:lnTo>
                  <a:pt x="136" y="328"/>
                </a:lnTo>
                <a:lnTo>
                  <a:pt x="124" y="330"/>
                </a:lnTo>
                <a:lnTo>
                  <a:pt x="108" y="332"/>
                </a:lnTo>
                <a:lnTo>
                  <a:pt x="108" y="332"/>
                </a:lnTo>
                <a:lnTo>
                  <a:pt x="86" y="330"/>
                </a:lnTo>
                <a:lnTo>
                  <a:pt x="66" y="322"/>
                </a:lnTo>
                <a:lnTo>
                  <a:pt x="48" y="314"/>
                </a:lnTo>
                <a:lnTo>
                  <a:pt x="32" y="300"/>
                </a:lnTo>
                <a:lnTo>
                  <a:pt x="18" y="284"/>
                </a:lnTo>
                <a:lnTo>
                  <a:pt x="8" y="266"/>
                </a:lnTo>
                <a:lnTo>
                  <a:pt x="2" y="246"/>
                </a:lnTo>
                <a:lnTo>
                  <a:pt x="0" y="226"/>
                </a:lnTo>
                <a:lnTo>
                  <a:pt x="0" y="226"/>
                </a:lnTo>
                <a:lnTo>
                  <a:pt x="2" y="204"/>
                </a:lnTo>
                <a:lnTo>
                  <a:pt x="10" y="186"/>
                </a:lnTo>
                <a:lnTo>
                  <a:pt x="20" y="168"/>
                </a:lnTo>
                <a:lnTo>
                  <a:pt x="34" y="152"/>
                </a:lnTo>
                <a:lnTo>
                  <a:pt x="50" y="140"/>
                </a:lnTo>
                <a:lnTo>
                  <a:pt x="68" y="130"/>
                </a:lnTo>
                <a:lnTo>
                  <a:pt x="90" y="124"/>
                </a:lnTo>
                <a:lnTo>
                  <a:pt x="112" y="122"/>
                </a:lnTo>
                <a:lnTo>
                  <a:pt x="112" y="122"/>
                </a:lnTo>
                <a:close/>
                <a:moveTo>
                  <a:pt x="1096" y="234"/>
                </a:moveTo>
                <a:lnTo>
                  <a:pt x="1096" y="234"/>
                </a:lnTo>
                <a:lnTo>
                  <a:pt x="1106" y="248"/>
                </a:lnTo>
                <a:lnTo>
                  <a:pt x="1118" y="258"/>
                </a:lnTo>
                <a:lnTo>
                  <a:pt x="1118" y="258"/>
                </a:lnTo>
                <a:lnTo>
                  <a:pt x="1126" y="264"/>
                </a:lnTo>
                <a:lnTo>
                  <a:pt x="1134" y="266"/>
                </a:lnTo>
                <a:lnTo>
                  <a:pt x="1144" y="268"/>
                </a:lnTo>
                <a:lnTo>
                  <a:pt x="1154" y="268"/>
                </a:lnTo>
                <a:lnTo>
                  <a:pt x="1154" y="268"/>
                </a:lnTo>
                <a:lnTo>
                  <a:pt x="1168" y="266"/>
                </a:lnTo>
                <a:lnTo>
                  <a:pt x="1180" y="262"/>
                </a:lnTo>
                <a:lnTo>
                  <a:pt x="1180" y="262"/>
                </a:lnTo>
                <a:lnTo>
                  <a:pt x="1194" y="254"/>
                </a:lnTo>
                <a:lnTo>
                  <a:pt x="1204" y="242"/>
                </a:lnTo>
                <a:lnTo>
                  <a:pt x="1204" y="242"/>
                </a:lnTo>
                <a:lnTo>
                  <a:pt x="1210" y="236"/>
                </a:lnTo>
                <a:lnTo>
                  <a:pt x="1212" y="228"/>
                </a:lnTo>
                <a:lnTo>
                  <a:pt x="1214" y="220"/>
                </a:lnTo>
                <a:lnTo>
                  <a:pt x="1216" y="210"/>
                </a:lnTo>
                <a:lnTo>
                  <a:pt x="1216" y="210"/>
                </a:lnTo>
                <a:lnTo>
                  <a:pt x="1214" y="200"/>
                </a:lnTo>
                <a:lnTo>
                  <a:pt x="1212" y="190"/>
                </a:lnTo>
                <a:lnTo>
                  <a:pt x="1210" y="182"/>
                </a:lnTo>
                <a:lnTo>
                  <a:pt x="1204" y="176"/>
                </a:lnTo>
                <a:lnTo>
                  <a:pt x="1204" y="176"/>
                </a:lnTo>
                <a:lnTo>
                  <a:pt x="1192" y="164"/>
                </a:lnTo>
                <a:lnTo>
                  <a:pt x="1180" y="156"/>
                </a:lnTo>
                <a:lnTo>
                  <a:pt x="1180" y="156"/>
                </a:lnTo>
                <a:lnTo>
                  <a:pt x="1170" y="152"/>
                </a:lnTo>
                <a:lnTo>
                  <a:pt x="1160" y="150"/>
                </a:lnTo>
                <a:lnTo>
                  <a:pt x="1150" y="150"/>
                </a:lnTo>
                <a:lnTo>
                  <a:pt x="1138" y="152"/>
                </a:lnTo>
                <a:lnTo>
                  <a:pt x="1138" y="152"/>
                </a:lnTo>
                <a:lnTo>
                  <a:pt x="1122" y="158"/>
                </a:lnTo>
                <a:lnTo>
                  <a:pt x="1110" y="168"/>
                </a:lnTo>
                <a:lnTo>
                  <a:pt x="1110" y="168"/>
                </a:lnTo>
                <a:lnTo>
                  <a:pt x="1098" y="180"/>
                </a:lnTo>
                <a:lnTo>
                  <a:pt x="1092" y="196"/>
                </a:lnTo>
                <a:lnTo>
                  <a:pt x="1092" y="196"/>
                </a:lnTo>
                <a:lnTo>
                  <a:pt x="1090" y="206"/>
                </a:lnTo>
                <a:lnTo>
                  <a:pt x="1092" y="216"/>
                </a:lnTo>
                <a:lnTo>
                  <a:pt x="1094" y="224"/>
                </a:lnTo>
                <a:lnTo>
                  <a:pt x="1096" y="234"/>
                </a:lnTo>
                <a:lnTo>
                  <a:pt x="1096" y="234"/>
                </a:lnTo>
                <a:close/>
                <a:moveTo>
                  <a:pt x="674" y="270"/>
                </a:moveTo>
                <a:lnTo>
                  <a:pt x="674" y="270"/>
                </a:lnTo>
                <a:lnTo>
                  <a:pt x="678" y="270"/>
                </a:lnTo>
                <a:lnTo>
                  <a:pt x="678" y="270"/>
                </a:lnTo>
                <a:lnTo>
                  <a:pt x="674" y="266"/>
                </a:lnTo>
                <a:lnTo>
                  <a:pt x="674" y="266"/>
                </a:lnTo>
                <a:lnTo>
                  <a:pt x="674" y="270"/>
                </a:lnTo>
                <a:lnTo>
                  <a:pt x="674" y="270"/>
                </a:lnTo>
                <a:close/>
                <a:moveTo>
                  <a:pt x="936" y="156"/>
                </a:moveTo>
                <a:lnTo>
                  <a:pt x="936" y="156"/>
                </a:lnTo>
                <a:lnTo>
                  <a:pt x="936" y="150"/>
                </a:lnTo>
                <a:lnTo>
                  <a:pt x="936" y="150"/>
                </a:lnTo>
                <a:lnTo>
                  <a:pt x="930" y="142"/>
                </a:lnTo>
                <a:lnTo>
                  <a:pt x="920" y="134"/>
                </a:lnTo>
                <a:lnTo>
                  <a:pt x="920" y="134"/>
                </a:lnTo>
                <a:lnTo>
                  <a:pt x="910" y="130"/>
                </a:lnTo>
                <a:lnTo>
                  <a:pt x="900" y="130"/>
                </a:lnTo>
                <a:lnTo>
                  <a:pt x="890" y="130"/>
                </a:lnTo>
                <a:lnTo>
                  <a:pt x="882" y="134"/>
                </a:lnTo>
                <a:lnTo>
                  <a:pt x="882" y="134"/>
                </a:lnTo>
                <a:lnTo>
                  <a:pt x="880" y="142"/>
                </a:lnTo>
                <a:lnTo>
                  <a:pt x="880" y="142"/>
                </a:lnTo>
                <a:lnTo>
                  <a:pt x="888" y="136"/>
                </a:lnTo>
                <a:lnTo>
                  <a:pt x="898" y="134"/>
                </a:lnTo>
                <a:lnTo>
                  <a:pt x="908" y="136"/>
                </a:lnTo>
                <a:lnTo>
                  <a:pt x="918" y="138"/>
                </a:lnTo>
                <a:lnTo>
                  <a:pt x="918" y="138"/>
                </a:lnTo>
                <a:lnTo>
                  <a:pt x="924" y="142"/>
                </a:lnTo>
                <a:lnTo>
                  <a:pt x="928" y="146"/>
                </a:lnTo>
                <a:lnTo>
                  <a:pt x="932" y="152"/>
                </a:lnTo>
                <a:lnTo>
                  <a:pt x="934" y="158"/>
                </a:lnTo>
                <a:lnTo>
                  <a:pt x="934" y="164"/>
                </a:lnTo>
                <a:lnTo>
                  <a:pt x="934" y="170"/>
                </a:lnTo>
                <a:lnTo>
                  <a:pt x="934" y="176"/>
                </a:lnTo>
                <a:lnTo>
                  <a:pt x="930" y="182"/>
                </a:lnTo>
                <a:lnTo>
                  <a:pt x="930" y="182"/>
                </a:lnTo>
                <a:lnTo>
                  <a:pt x="924" y="190"/>
                </a:lnTo>
                <a:lnTo>
                  <a:pt x="914" y="196"/>
                </a:lnTo>
                <a:lnTo>
                  <a:pt x="904" y="198"/>
                </a:lnTo>
                <a:lnTo>
                  <a:pt x="892" y="198"/>
                </a:lnTo>
                <a:lnTo>
                  <a:pt x="892" y="198"/>
                </a:lnTo>
                <a:lnTo>
                  <a:pt x="900" y="204"/>
                </a:lnTo>
                <a:lnTo>
                  <a:pt x="900" y="204"/>
                </a:lnTo>
                <a:lnTo>
                  <a:pt x="910" y="202"/>
                </a:lnTo>
                <a:lnTo>
                  <a:pt x="920" y="200"/>
                </a:lnTo>
                <a:lnTo>
                  <a:pt x="928" y="194"/>
                </a:lnTo>
                <a:lnTo>
                  <a:pt x="936" y="184"/>
                </a:lnTo>
                <a:lnTo>
                  <a:pt x="936" y="184"/>
                </a:lnTo>
                <a:lnTo>
                  <a:pt x="940" y="176"/>
                </a:lnTo>
                <a:lnTo>
                  <a:pt x="940" y="176"/>
                </a:lnTo>
                <a:lnTo>
                  <a:pt x="936" y="166"/>
                </a:lnTo>
                <a:lnTo>
                  <a:pt x="936" y="156"/>
                </a:lnTo>
                <a:lnTo>
                  <a:pt x="936" y="156"/>
                </a:lnTo>
                <a:close/>
                <a:moveTo>
                  <a:pt x="868" y="170"/>
                </a:moveTo>
                <a:lnTo>
                  <a:pt x="868" y="170"/>
                </a:lnTo>
                <a:lnTo>
                  <a:pt x="864" y="178"/>
                </a:lnTo>
                <a:lnTo>
                  <a:pt x="864" y="178"/>
                </a:lnTo>
                <a:lnTo>
                  <a:pt x="868" y="186"/>
                </a:lnTo>
                <a:lnTo>
                  <a:pt x="876" y="194"/>
                </a:lnTo>
                <a:lnTo>
                  <a:pt x="876" y="194"/>
                </a:lnTo>
                <a:lnTo>
                  <a:pt x="880" y="194"/>
                </a:lnTo>
                <a:lnTo>
                  <a:pt x="880" y="194"/>
                </a:lnTo>
                <a:lnTo>
                  <a:pt x="886" y="196"/>
                </a:lnTo>
                <a:lnTo>
                  <a:pt x="886" y="196"/>
                </a:lnTo>
                <a:lnTo>
                  <a:pt x="884" y="194"/>
                </a:lnTo>
                <a:lnTo>
                  <a:pt x="884" y="194"/>
                </a:lnTo>
                <a:lnTo>
                  <a:pt x="878" y="190"/>
                </a:lnTo>
                <a:lnTo>
                  <a:pt x="872" y="184"/>
                </a:lnTo>
                <a:lnTo>
                  <a:pt x="870" y="178"/>
                </a:lnTo>
                <a:lnTo>
                  <a:pt x="868" y="170"/>
                </a:lnTo>
                <a:lnTo>
                  <a:pt x="868" y="170"/>
                </a:lnTo>
                <a:close/>
                <a:moveTo>
                  <a:pt x="874" y="138"/>
                </a:moveTo>
                <a:lnTo>
                  <a:pt x="874" y="138"/>
                </a:lnTo>
                <a:lnTo>
                  <a:pt x="866" y="148"/>
                </a:lnTo>
                <a:lnTo>
                  <a:pt x="866" y="148"/>
                </a:lnTo>
                <a:lnTo>
                  <a:pt x="862" y="158"/>
                </a:lnTo>
                <a:lnTo>
                  <a:pt x="862" y="168"/>
                </a:lnTo>
                <a:lnTo>
                  <a:pt x="862" y="168"/>
                </a:lnTo>
                <a:lnTo>
                  <a:pt x="870" y="154"/>
                </a:lnTo>
                <a:lnTo>
                  <a:pt x="874" y="138"/>
                </a:lnTo>
                <a:lnTo>
                  <a:pt x="874" y="138"/>
                </a:lnTo>
                <a:close/>
                <a:moveTo>
                  <a:pt x="886" y="200"/>
                </a:moveTo>
                <a:lnTo>
                  <a:pt x="886" y="200"/>
                </a:lnTo>
                <a:lnTo>
                  <a:pt x="888" y="202"/>
                </a:lnTo>
                <a:lnTo>
                  <a:pt x="888" y="202"/>
                </a:lnTo>
                <a:lnTo>
                  <a:pt x="886" y="200"/>
                </a:lnTo>
                <a:lnTo>
                  <a:pt x="886" y="200"/>
                </a:lnTo>
                <a:close/>
                <a:moveTo>
                  <a:pt x="904" y="208"/>
                </a:moveTo>
                <a:lnTo>
                  <a:pt x="904" y="208"/>
                </a:lnTo>
                <a:lnTo>
                  <a:pt x="904" y="210"/>
                </a:lnTo>
                <a:lnTo>
                  <a:pt x="904" y="210"/>
                </a:lnTo>
                <a:lnTo>
                  <a:pt x="908" y="208"/>
                </a:lnTo>
                <a:lnTo>
                  <a:pt x="908" y="208"/>
                </a:lnTo>
                <a:lnTo>
                  <a:pt x="904" y="208"/>
                </a:lnTo>
                <a:lnTo>
                  <a:pt x="904" y="208"/>
                </a:lnTo>
                <a:close/>
                <a:moveTo>
                  <a:pt x="940" y="186"/>
                </a:moveTo>
                <a:lnTo>
                  <a:pt x="940" y="186"/>
                </a:lnTo>
                <a:lnTo>
                  <a:pt x="934" y="194"/>
                </a:lnTo>
                <a:lnTo>
                  <a:pt x="934" y="194"/>
                </a:lnTo>
                <a:lnTo>
                  <a:pt x="950" y="192"/>
                </a:lnTo>
                <a:lnTo>
                  <a:pt x="950" y="192"/>
                </a:lnTo>
                <a:lnTo>
                  <a:pt x="942" y="180"/>
                </a:lnTo>
                <a:lnTo>
                  <a:pt x="942" y="180"/>
                </a:lnTo>
                <a:lnTo>
                  <a:pt x="940" y="186"/>
                </a:lnTo>
                <a:lnTo>
                  <a:pt x="940" y="186"/>
                </a:lnTo>
                <a:close/>
                <a:moveTo>
                  <a:pt x="1014" y="130"/>
                </a:moveTo>
                <a:lnTo>
                  <a:pt x="1014" y="130"/>
                </a:lnTo>
                <a:lnTo>
                  <a:pt x="1008" y="126"/>
                </a:lnTo>
                <a:lnTo>
                  <a:pt x="1002" y="122"/>
                </a:lnTo>
                <a:lnTo>
                  <a:pt x="994" y="120"/>
                </a:lnTo>
                <a:lnTo>
                  <a:pt x="986" y="118"/>
                </a:lnTo>
                <a:lnTo>
                  <a:pt x="986" y="118"/>
                </a:lnTo>
                <a:lnTo>
                  <a:pt x="978" y="120"/>
                </a:lnTo>
                <a:lnTo>
                  <a:pt x="970" y="122"/>
                </a:lnTo>
                <a:lnTo>
                  <a:pt x="962" y="126"/>
                </a:lnTo>
                <a:lnTo>
                  <a:pt x="956" y="130"/>
                </a:lnTo>
                <a:lnTo>
                  <a:pt x="956" y="130"/>
                </a:lnTo>
                <a:lnTo>
                  <a:pt x="952" y="136"/>
                </a:lnTo>
                <a:lnTo>
                  <a:pt x="948" y="142"/>
                </a:lnTo>
                <a:lnTo>
                  <a:pt x="946" y="150"/>
                </a:lnTo>
                <a:lnTo>
                  <a:pt x="944" y="156"/>
                </a:lnTo>
                <a:lnTo>
                  <a:pt x="944" y="156"/>
                </a:lnTo>
                <a:lnTo>
                  <a:pt x="946" y="164"/>
                </a:lnTo>
                <a:lnTo>
                  <a:pt x="948" y="172"/>
                </a:lnTo>
                <a:lnTo>
                  <a:pt x="952" y="178"/>
                </a:lnTo>
                <a:lnTo>
                  <a:pt x="956" y="184"/>
                </a:lnTo>
                <a:lnTo>
                  <a:pt x="956" y="184"/>
                </a:lnTo>
                <a:lnTo>
                  <a:pt x="966" y="192"/>
                </a:lnTo>
                <a:lnTo>
                  <a:pt x="966" y="192"/>
                </a:lnTo>
                <a:lnTo>
                  <a:pt x="976" y="192"/>
                </a:lnTo>
                <a:lnTo>
                  <a:pt x="986" y="196"/>
                </a:lnTo>
                <a:lnTo>
                  <a:pt x="986" y="196"/>
                </a:lnTo>
                <a:lnTo>
                  <a:pt x="994" y="194"/>
                </a:lnTo>
                <a:lnTo>
                  <a:pt x="1000" y="192"/>
                </a:lnTo>
                <a:lnTo>
                  <a:pt x="1008" y="190"/>
                </a:lnTo>
                <a:lnTo>
                  <a:pt x="1014" y="184"/>
                </a:lnTo>
                <a:lnTo>
                  <a:pt x="1014" y="184"/>
                </a:lnTo>
                <a:lnTo>
                  <a:pt x="1014" y="182"/>
                </a:lnTo>
                <a:lnTo>
                  <a:pt x="1014" y="182"/>
                </a:lnTo>
                <a:lnTo>
                  <a:pt x="1014" y="182"/>
                </a:lnTo>
                <a:lnTo>
                  <a:pt x="1014" y="182"/>
                </a:lnTo>
                <a:lnTo>
                  <a:pt x="1016" y="174"/>
                </a:lnTo>
                <a:lnTo>
                  <a:pt x="1016" y="174"/>
                </a:lnTo>
                <a:lnTo>
                  <a:pt x="1010" y="182"/>
                </a:lnTo>
                <a:lnTo>
                  <a:pt x="1002" y="186"/>
                </a:lnTo>
                <a:lnTo>
                  <a:pt x="994" y="190"/>
                </a:lnTo>
                <a:lnTo>
                  <a:pt x="984" y="190"/>
                </a:lnTo>
                <a:lnTo>
                  <a:pt x="984" y="190"/>
                </a:lnTo>
                <a:lnTo>
                  <a:pt x="978" y="190"/>
                </a:lnTo>
                <a:lnTo>
                  <a:pt x="970" y="188"/>
                </a:lnTo>
                <a:lnTo>
                  <a:pt x="966" y="184"/>
                </a:lnTo>
                <a:lnTo>
                  <a:pt x="960" y="180"/>
                </a:lnTo>
                <a:lnTo>
                  <a:pt x="956" y="176"/>
                </a:lnTo>
                <a:lnTo>
                  <a:pt x="952" y="170"/>
                </a:lnTo>
                <a:lnTo>
                  <a:pt x="950" y="164"/>
                </a:lnTo>
                <a:lnTo>
                  <a:pt x="950" y="156"/>
                </a:lnTo>
                <a:lnTo>
                  <a:pt x="950" y="156"/>
                </a:lnTo>
                <a:lnTo>
                  <a:pt x="950" y="150"/>
                </a:lnTo>
                <a:lnTo>
                  <a:pt x="952" y="144"/>
                </a:lnTo>
                <a:lnTo>
                  <a:pt x="956" y="138"/>
                </a:lnTo>
                <a:lnTo>
                  <a:pt x="960" y="134"/>
                </a:lnTo>
                <a:lnTo>
                  <a:pt x="966" y="130"/>
                </a:lnTo>
                <a:lnTo>
                  <a:pt x="972" y="126"/>
                </a:lnTo>
                <a:lnTo>
                  <a:pt x="978" y="124"/>
                </a:lnTo>
                <a:lnTo>
                  <a:pt x="986" y="124"/>
                </a:lnTo>
                <a:lnTo>
                  <a:pt x="986" y="124"/>
                </a:lnTo>
                <a:lnTo>
                  <a:pt x="996" y="126"/>
                </a:lnTo>
                <a:lnTo>
                  <a:pt x="1006" y="130"/>
                </a:lnTo>
                <a:lnTo>
                  <a:pt x="1014" y="138"/>
                </a:lnTo>
                <a:lnTo>
                  <a:pt x="1018" y="146"/>
                </a:lnTo>
                <a:lnTo>
                  <a:pt x="1018" y="146"/>
                </a:lnTo>
                <a:lnTo>
                  <a:pt x="1020" y="138"/>
                </a:lnTo>
                <a:lnTo>
                  <a:pt x="1020" y="138"/>
                </a:lnTo>
                <a:lnTo>
                  <a:pt x="1014" y="130"/>
                </a:lnTo>
                <a:lnTo>
                  <a:pt x="1014" y="130"/>
                </a:lnTo>
                <a:close/>
                <a:moveTo>
                  <a:pt x="1016" y="194"/>
                </a:moveTo>
                <a:lnTo>
                  <a:pt x="1016" y="194"/>
                </a:lnTo>
                <a:lnTo>
                  <a:pt x="1008" y="200"/>
                </a:lnTo>
                <a:lnTo>
                  <a:pt x="1000" y="202"/>
                </a:lnTo>
                <a:lnTo>
                  <a:pt x="1000" y="202"/>
                </a:lnTo>
                <a:lnTo>
                  <a:pt x="1010" y="208"/>
                </a:lnTo>
                <a:lnTo>
                  <a:pt x="1018" y="216"/>
                </a:lnTo>
                <a:lnTo>
                  <a:pt x="1018" y="216"/>
                </a:lnTo>
                <a:lnTo>
                  <a:pt x="1016" y="194"/>
                </a:lnTo>
                <a:lnTo>
                  <a:pt x="1016" y="194"/>
                </a:lnTo>
                <a:close/>
                <a:moveTo>
                  <a:pt x="1018" y="152"/>
                </a:moveTo>
                <a:lnTo>
                  <a:pt x="1018" y="152"/>
                </a:lnTo>
                <a:lnTo>
                  <a:pt x="1014" y="142"/>
                </a:lnTo>
                <a:lnTo>
                  <a:pt x="1006" y="132"/>
                </a:lnTo>
                <a:lnTo>
                  <a:pt x="996" y="128"/>
                </a:lnTo>
                <a:lnTo>
                  <a:pt x="986" y="126"/>
                </a:lnTo>
                <a:lnTo>
                  <a:pt x="986" y="126"/>
                </a:lnTo>
                <a:lnTo>
                  <a:pt x="978" y="126"/>
                </a:lnTo>
                <a:lnTo>
                  <a:pt x="972" y="128"/>
                </a:lnTo>
                <a:lnTo>
                  <a:pt x="962" y="134"/>
                </a:lnTo>
                <a:lnTo>
                  <a:pt x="958" y="140"/>
                </a:lnTo>
                <a:lnTo>
                  <a:pt x="954" y="144"/>
                </a:lnTo>
                <a:lnTo>
                  <a:pt x="952" y="150"/>
                </a:lnTo>
                <a:lnTo>
                  <a:pt x="952" y="156"/>
                </a:lnTo>
                <a:lnTo>
                  <a:pt x="952" y="156"/>
                </a:lnTo>
                <a:lnTo>
                  <a:pt x="952" y="164"/>
                </a:lnTo>
                <a:lnTo>
                  <a:pt x="954" y="170"/>
                </a:lnTo>
                <a:lnTo>
                  <a:pt x="958" y="174"/>
                </a:lnTo>
                <a:lnTo>
                  <a:pt x="962" y="180"/>
                </a:lnTo>
                <a:lnTo>
                  <a:pt x="972" y="186"/>
                </a:lnTo>
                <a:lnTo>
                  <a:pt x="978" y="188"/>
                </a:lnTo>
                <a:lnTo>
                  <a:pt x="984" y="188"/>
                </a:lnTo>
                <a:lnTo>
                  <a:pt x="984" y="188"/>
                </a:lnTo>
                <a:lnTo>
                  <a:pt x="994" y="188"/>
                </a:lnTo>
                <a:lnTo>
                  <a:pt x="1004" y="184"/>
                </a:lnTo>
                <a:lnTo>
                  <a:pt x="1010" y="178"/>
                </a:lnTo>
                <a:lnTo>
                  <a:pt x="1016" y="170"/>
                </a:lnTo>
                <a:lnTo>
                  <a:pt x="1016" y="170"/>
                </a:lnTo>
                <a:lnTo>
                  <a:pt x="1018" y="152"/>
                </a:lnTo>
                <a:lnTo>
                  <a:pt x="1018" y="152"/>
                </a:lnTo>
                <a:close/>
                <a:moveTo>
                  <a:pt x="912" y="310"/>
                </a:moveTo>
                <a:lnTo>
                  <a:pt x="912" y="310"/>
                </a:lnTo>
                <a:lnTo>
                  <a:pt x="920" y="318"/>
                </a:lnTo>
                <a:lnTo>
                  <a:pt x="932" y="324"/>
                </a:lnTo>
                <a:lnTo>
                  <a:pt x="944" y="328"/>
                </a:lnTo>
                <a:lnTo>
                  <a:pt x="958" y="330"/>
                </a:lnTo>
                <a:lnTo>
                  <a:pt x="958" y="330"/>
                </a:lnTo>
                <a:lnTo>
                  <a:pt x="970" y="328"/>
                </a:lnTo>
                <a:lnTo>
                  <a:pt x="982" y="324"/>
                </a:lnTo>
                <a:lnTo>
                  <a:pt x="994" y="320"/>
                </a:lnTo>
                <a:lnTo>
                  <a:pt x="1004" y="312"/>
                </a:lnTo>
                <a:lnTo>
                  <a:pt x="1004" y="312"/>
                </a:lnTo>
                <a:lnTo>
                  <a:pt x="1012" y="302"/>
                </a:lnTo>
                <a:lnTo>
                  <a:pt x="1018" y="292"/>
                </a:lnTo>
                <a:lnTo>
                  <a:pt x="1022" y="280"/>
                </a:lnTo>
                <a:lnTo>
                  <a:pt x="1024" y="268"/>
                </a:lnTo>
                <a:lnTo>
                  <a:pt x="1024" y="268"/>
                </a:lnTo>
                <a:lnTo>
                  <a:pt x="1022" y="256"/>
                </a:lnTo>
                <a:lnTo>
                  <a:pt x="1018" y="244"/>
                </a:lnTo>
                <a:lnTo>
                  <a:pt x="1012" y="232"/>
                </a:lnTo>
                <a:lnTo>
                  <a:pt x="1004" y="224"/>
                </a:lnTo>
                <a:lnTo>
                  <a:pt x="1004" y="224"/>
                </a:lnTo>
                <a:lnTo>
                  <a:pt x="994" y="216"/>
                </a:lnTo>
                <a:lnTo>
                  <a:pt x="984" y="210"/>
                </a:lnTo>
                <a:lnTo>
                  <a:pt x="972" y="206"/>
                </a:lnTo>
                <a:lnTo>
                  <a:pt x="958" y="206"/>
                </a:lnTo>
                <a:lnTo>
                  <a:pt x="958" y="206"/>
                </a:lnTo>
                <a:lnTo>
                  <a:pt x="946" y="206"/>
                </a:lnTo>
                <a:lnTo>
                  <a:pt x="934" y="210"/>
                </a:lnTo>
                <a:lnTo>
                  <a:pt x="922" y="216"/>
                </a:lnTo>
                <a:lnTo>
                  <a:pt x="912" y="222"/>
                </a:lnTo>
                <a:lnTo>
                  <a:pt x="912" y="222"/>
                </a:lnTo>
                <a:lnTo>
                  <a:pt x="904" y="232"/>
                </a:lnTo>
                <a:lnTo>
                  <a:pt x="898" y="242"/>
                </a:lnTo>
                <a:lnTo>
                  <a:pt x="894" y="254"/>
                </a:lnTo>
                <a:lnTo>
                  <a:pt x="892" y="266"/>
                </a:lnTo>
                <a:lnTo>
                  <a:pt x="892" y="266"/>
                </a:lnTo>
                <a:lnTo>
                  <a:pt x="894" y="280"/>
                </a:lnTo>
                <a:lnTo>
                  <a:pt x="898" y="290"/>
                </a:lnTo>
                <a:lnTo>
                  <a:pt x="904" y="302"/>
                </a:lnTo>
                <a:lnTo>
                  <a:pt x="912" y="310"/>
                </a:lnTo>
                <a:lnTo>
                  <a:pt x="912" y="310"/>
                </a:lnTo>
                <a:close/>
                <a:moveTo>
                  <a:pt x="890" y="220"/>
                </a:moveTo>
                <a:lnTo>
                  <a:pt x="890" y="220"/>
                </a:lnTo>
                <a:lnTo>
                  <a:pt x="890" y="216"/>
                </a:lnTo>
                <a:lnTo>
                  <a:pt x="888" y="212"/>
                </a:lnTo>
                <a:lnTo>
                  <a:pt x="884" y="210"/>
                </a:lnTo>
                <a:lnTo>
                  <a:pt x="880" y="210"/>
                </a:lnTo>
                <a:lnTo>
                  <a:pt x="880" y="210"/>
                </a:lnTo>
                <a:lnTo>
                  <a:pt x="874" y="210"/>
                </a:lnTo>
                <a:lnTo>
                  <a:pt x="872" y="212"/>
                </a:lnTo>
                <a:lnTo>
                  <a:pt x="868" y="216"/>
                </a:lnTo>
                <a:lnTo>
                  <a:pt x="868" y="220"/>
                </a:lnTo>
                <a:lnTo>
                  <a:pt x="868" y="220"/>
                </a:lnTo>
                <a:lnTo>
                  <a:pt x="868" y="224"/>
                </a:lnTo>
                <a:lnTo>
                  <a:pt x="872" y="228"/>
                </a:lnTo>
                <a:lnTo>
                  <a:pt x="874" y="230"/>
                </a:lnTo>
                <a:lnTo>
                  <a:pt x="880" y="232"/>
                </a:lnTo>
                <a:lnTo>
                  <a:pt x="880" y="232"/>
                </a:lnTo>
                <a:lnTo>
                  <a:pt x="884" y="230"/>
                </a:lnTo>
                <a:lnTo>
                  <a:pt x="888" y="228"/>
                </a:lnTo>
                <a:lnTo>
                  <a:pt x="890" y="224"/>
                </a:lnTo>
                <a:lnTo>
                  <a:pt x="890" y="220"/>
                </a:lnTo>
                <a:lnTo>
                  <a:pt x="890" y="220"/>
                </a:lnTo>
                <a:close/>
                <a:moveTo>
                  <a:pt x="878" y="258"/>
                </a:moveTo>
                <a:lnTo>
                  <a:pt x="878" y="258"/>
                </a:lnTo>
                <a:lnTo>
                  <a:pt x="880" y="246"/>
                </a:lnTo>
                <a:lnTo>
                  <a:pt x="880" y="246"/>
                </a:lnTo>
                <a:lnTo>
                  <a:pt x="878" y="246"/>
                </a:lnTo>
                <a:lnTo>
                  <a:pt x="878" y="246"/>
                </a:lnTo>
                <a:lnTo>
                  <a:pt x="872" y="246"/>
                </a:lnTo>
                <a:lnTo>
                  <a:pt x="866" y="244"/>
                </a:lnTo>
                <a:lnTo>
                  <a:pt x="866" y="244"/>
                </a:lnTo>
                <a:lnTo>
                  <a:pt x="878" y="258"/>
                </a:lnTo>
                <a:lnTo>
                  <a:pt x="878" y="258"/>
                </a:lnTo>
                <a:close/>
                <a:moveTo>
                  <a:pt x="878" y="240"/>
                </a:moveTo>
                <a:lnTo>
                  <a:pt x="878" y="240"/>
                </a:lnTo>
                <a:lnTo>
                  <a:pt x="882" y="240"/>
                </a:lnTo>
                <a:lnTo>
                  <a:pt x="882" y="240"/>
                </a:lnTo>
                <a:lnTo>
                  <a:pt x="884" y="236"/>
                </a:lnTo>
                <a:lnTo>
                  <a:pt x="884" y="236"/>
                </a:lnTo>
                <a:lnTo>
                  <a:pt x="878" y="236"/>
                </a:lnTo>
                <a:lnTo>
                  <a:pt x="878" y="236"/>
                </a:lnTo>
                <a:lnTo>
                  <a:pt x="872" y="234"/>
                </a:lnTo>
                <a:lnTo>
                  <a:pt x="868" y="232"/>
                </a:lnTo>
                <a:lnTo>
                  <a:pt x="864" y="226"/>
                </a:lnTo>
                <a:lnTo>
                  <a:pt x="862" y="220"/>
                </a:lnTo>
                <a:lnTo>
                  <a:pt x="862" y="220"/>
                </a:lnTo>
                <a:lnTo>
                  <a:pt x="864" y="214"/>
                </a:lnTo>
                <a:lnTo>
                  <a:pt x="868" y="210"/>
                </a:lnTo>
                <a:lnTo>
                  <a:pt x="872" y="206"/>
                </a:lnTo>
                <a:lnTo>
                  <a:pt x="880" y="204"/>
                </a:lnTo>
                <a:lnTo>
                  <a:pt x="880" y="204"/>
                </a:lnTo>
                <a:lnTo>
                  <a:pt x="886" y="206"/>
                </a:lnTo>
                <a:lnTo>
                  <a:pt x="890" y="208"/>
                </a:lnTo>
                <a:lnTo>
                  <a:pt x="894" y="214"/>
                </a:lnTo>
                <a:lnTo>
                  <a:pt x="896" y="218"/>
                </a:lnTo>
                <a:lnTo>
                  <a:pt x="896" y="218"/>
                </a:lnTo>
                <a:lnTo>
                  <a:pt x="900" y="214"/>
                </a:lnTo>
                <a:lnTo>
                  <a:pt x="900" y="214"/>
                </a:lnTo>
                <a:lnTo>
                  <a:pt x="896" y="208"/>
                </a:lnTo>
                <a:lnTo>
                  <a:pt x="896" y="208"/>
                </a:lnTo>
                <a:lnTo>
                  <a:pt x="888" y="206"/>
                </a:lnTo>
                <a:lnTo>
                  <a:pt x="880" y="202"/>
                </a:lnTo>
                <a:lnTo>
                  <a:pt x="880" y="202"/>
                </a:lnTo>
                <a:lnTo>
                  <a:pt x="876" y="200"/>
                </a:lnTo>
                <a:lnTo>
                  <a:pt x="876" y="200"/>
                </a:lnTo>
                <a:lnTo>
                  <a:pt x="868" y="202"/>
                </a:lnTo>
                <a:lnTo>
                  <a:pt x="862" y="208"/>
                </a:lnTo>
                <a:lnTo>
                  <a:pt x="860" y="214"/>
                </a:lnTo>
                <a:lnTo>
                  <a:pt x="858" y="220"/>
                </a:lnTo>
                <a:lnTo>
                  <a:pt x="858" y="220"/>
                </a:lnTo>
                <a:lnTo>
                  <a:pt x="860" y="228"/>
                </a:lnTo>
                <a:lnTo>
                  <a:pt x="864" y="234"/>
                </a:lnTo>
                <a:lnTo>
                  <a:pt x="870" y="240"/>
                </a:lnTo>
                <a:lnTo>
                  <a:pt x="878" y="240"/>
                </a:lnTo>
                <a:lnTo>
                  <a:pt x="878" y="240"/>
                </a:lnTo>
                <a:close/>
                <a:moveTo>
                  <a:pt x="870" y="196"/>
                </a:moveTo>
                <a:lnTo>
                  <a:pt x="870" y="196"/>
                </a:lnTo>
                <a:lnTo>
                  <a:pt x="864" y="190"/>
                </a:lnTo>
                <a:lnTo>
                  <a:pt x="860" y="182"/>
                </a:lnTo>
                <a:lnTo>
                  <a:pt x="860" y="182"/>
                </a:lnTo>
                <a:lnTo>
                  <a:pt x="850" y="192"/>
                </a:lnTo>
                <a:lnTo>
                  <a:pt x="840" y="202"/>
                </a:lnTo>
                <a:lnTo>
                  <a:pt x="828" y="210"/>
                </a:lnTo>
                <a:lnTo>
                  <a:pt x="814" y="218"/>
                </a:lnTo>
                <a:lnTo>
                  <a:pt x="814" y="218"/>
                </a:lnTo>
                <a:lnTo>
                  <a:pt x="826" y="220"/>
                </a:lnTo>
                <a:lnTo>
                  <a:pt x="836" y="222"/>
                </a:lnTo>
                <a:lnTo>
                  <a:pt x="846" y="228"/>
                </a:lnTo>
                <a:lnTo>
                  <a:pt x="856" y="234"/>
                </a:lnTo>
                <a:lnTo>
                  <a:pt x="856" y="234"/>
                </a:lnTo>
                <a:lnTo>
                  <a:pt x="852" y="228"/>
                </a:lnTo>
                <a:lnTo>
                  <a:pt x="852" y="220"/>
                </a:lnTo>
                <a:lnTo>
                  <a:pt x="852" y="220"/>
                </a:lnTo>
                <a:lnTo>
                  <a:pt x="854" y="212"/>
                </a:lnTo>
                <a:lnTo>
                  <a:pt x="858" y="206"/>
                </a:lnTo>
                <a:lnTo>
                  <a:pt x="862" y="200"/>
                </a:lnTo>
                <a:lnTo>
                  <a:pt x="870" y="196"/>
                </a:lnTo>
                <a:lnTo>
                  <a:pt x="870" y="196"/>
                </a:lnTo>
                <a:close/>
                <a:moveTo>
                  <a:pt x="802" y="334"/>
                </a:moveTo>
                <a:lnTo>
                  <a:pt x="802" y="334"/>
                </a:lnTo>
                <a:lnTo>
                  <a:pt x="810" y="332"/>
                </a:lnTo>
                <a:lnTo>
                  <a:pt x="816" y="330"/>
                </a:lnTo>
                <a:lnTo>
                  <a:pt x="822" y="328"/>
                </a:lnTo>
                <a:lnTo>
                  <a:pt x="828" y="324"/>
                </a:lnTo>
                <a:lnTo>
                  <a:pt x="832" y="318"/>
                </a:lnTo>
                <a:lnTo>
                  <a:pt x="836" y="312"/>
                </a:lnTo>
                <a:lnTo>
                  <a:pt x="838" y="306"/>
                </a:lnTo>
                <a:lnTo>
                  <a:pt x="840" y="298"/>
                </a:lnTo>
                <a:lnTo>
                  <a:pt x="840" y="298"/>
                </a:lnTo>
                <a:lnTo>
                  <a:pt x="838" y="292"/>
                </a:lnTo>
                <a:lnTo>
                  <a:pt x="836" y="286"/>
                </a:lnTo>
                <a:lnTo>
                  <a:pt x="834" y="280"/>
                </a:lnTo>
                <a:lnTo>
                  <a:pt x="828" y="274"/>
                </a:lnTo>
                <a:lnTo>
                  <a:pt x="824" y="270"/>
                </a:lnTo>
                <a:lnTo>
                  <a:pt x="818" y="266"/>
                </a:lnTo>
                <a:lnTo>
                  <a:pt x="810" y="264"/>
                </a:lnTo>
                <a:lnTo>
                  <a:pt x="802" y="264"/>
                </a:lnTo>
                <a:lnTo>
                  <a:pt x="802" y="264"/>
                </a:lnTo>
                <a:lnTo>
                  <a:pt x="796" y="264"/>
                </a:lnTo>
                <a:lnTo>
                  <a:pt x="788" y="266"/>
                </a:lnTo>
                <a:lnTo>
                  <a:pt x="782" y="270"/>
                </a:lnTo>
                <a:lnTo>
                  <a:pt x="778" y="274"/>
                </a:lnTo>
                <a:lnTo>
                  <a:pt x="772" y="278"/>
                </a:lnTo>
                <a:lnTo>
                  <a:pt x="770" y="284"/>
                </a:lnTo>
                <a:lnTo>
                  <a:pt x="766" y="292"/>
                </a:lnTo>
                <a:lnTo>
                  <a:pt x="766" y="298"/>
                </a:lnTo>
                <a:lnTo>
                  <a:pt x="766" y="298"/>
                </a:lnTo>
                <a:lnTo>
                  <a:pt x="766" y="306"/>
                </a:lnTo>
                <a:lnTo>
                  <a:pt x="768" y="312"/>
                </a:lnTo>
                <a:lnTo>
                  <a:pt x="772" y="318"/>
                </a:lnTo>
                <a:lnTo>
                  <a:pt x="776" y="322"/>
                </a:lnTo>
                <a:lnTo>
                  <a:pt x="782" y="328"/>
                </a:lnTo>
                <a:lnTo>
                  <a:pt x="788" y="330"/>
                </a:lnTo>
                <a:lnTo>
                  <a:pt x="794" y="332"/>
                </a:lnTo>
                <a:lnTo>
                  <a:pt x="802" y="334"/>
                </a:lnTo>
                <a:lnTo>
                  <a:pt x="802" y="334"/>
                </a:lnTo>
                <a:close/>
                <a:moveTo>
                  <a:pt x="774" y="222"/>
                </a:moveTo>
                <a:lnTo>
                  <a:pt x="774" y="222"/>
                </a:lnTo>
                <a:lnTo>
                  <a:pt x="786" y="218"/>
                </a:lnTo>
                <a:lnTo>
                  <a:pt x="800" y="216"/>
                </a:lnTo>
                <a:lnTo>
                  <a:pt x="800" y="216"/>
                </a:lnTo>
                <a:lnTo>
                  <a:pt x="816" y="210"/>
                </a:lnTo>
                <a:lnTo>
                  <a:pt x="832" y="200"/>
                </a:lnTo>
                <a:lnTo>
                  <a:pt x="846" y="188"/>
                </a:lnTo>
                <a:lnTo>
                  <a:pt x="858" y="174"/>
                </a:lnTo>
                <a:lnTo>
                  <a:pt x="858" y="174"/>
                </a:lnTo>
                <a:lnTo>
                  <a:pt x="858" y="168"/>
                </a:lnTo>
                <a:lnTo>
                  <a:pt x="858" y="160"/>
                </a:lnTo>
                <a:lnTo>
                  <a:pt x="860" y="154"/>
                </a:lnTo>
                <a:lnTo>
                  <a:pt x="862" y="146"/>
                </a:lnTo>
                <a:lnTo>
                  <a:pt x="862" y="146"/>
                </a:lnTo>
                <a:lnTo>
                  <a:pt x="868" y="138"/>
                </a:lnTo>
                <a:lnTo>
                  <a:pt x="876" y="132"/>
                </a:lnTo>
                <a:lnTo>
                  <a:pt x="876" y="132"/>
                </a:lnTo>
                <a:lnTo>
                  <a:pt x="878" y="114"/>
                </a:lnTo>
                <a:lnTo>
                  <a:pt x="878" y="114"/>
                </a:lnTo>
                <a:lnTo>
                  <a:pt x="876" y="92"/>
                </a:lnTo>
                <a:lnTo>
                  <a:pt x="870" y="72"/>
                </a:lnTo>
                <a:lnTo>
                  <a:pt x="860" y="54"/>
                </a:lnTo>
                <a:lnTo>
                  <a:pt x="846" y="38"/>
                </a:lnTo>
                <a:lnTo>
                  <a:pt x="828" y="24"/>
                </a:lnTo>
                <a:lnTo>
                  <a:pt x="810" y="14"/>
                </a:lnTo>
                <a:lnTo>
                  <a:pt x="788" y="8"/>
                </a:lnTo>
                <a:lnTo>
                  <a:pt x="766" y="6"/>
                </a:lnTo>
                <a:lnTo>
                  <a:pt x="766" y="6"/>
                </a:lnTo>
                <a:lnTo>
                  <a:pt x="742" y="8"/>
                </a:lnTo>
                <a:lnTo>
                  <a:pt x="722" y="14"/>
                </a:lnTo>
                <a:lnTo>
                  <a:pt x="702" y="24"/>
                </a:lnTo>
                <a:lnTo>
                  <a:pt x="684" y="36"/>
                </a:lnTo>
                <a:lnTo>
                  <a:pt x="670" y="52"/>
                </a:lnTo>
                <a:lnTo>
                  <a:pt x="660" y="70"/>
                </a:lnTo>
                <a:lnTo>
                  <a:pt x="654" y="90"/>
                </a:lnTo>
                <a:lnTo>
                  <a:pt x="650" y="112"/>
                </a:lnTo>
                <a:lnTo>
                  <a:pt x="650" y="112"/>
                </a:lnTo>
                <a:lnTo>
                  <a:pt x="652" y="128"/>
                </a:lnTo>
                <a:lnTo>
                  <a:pt x="654" y="142"/>
                </a:lnTo>
                <a:lnTo>
                  <a:pt x="660" y="154"/>
                </a:lnTo>
                <a:lnTo>
                  <a:pt x="666" y="168"/>
                </a:lnTo>
                <a:lnTo>
                  <a:pt x="674" y="178"/>
                </a:lnTo>
                <a:lnTo>
                  <a:pt x="684" y="190"/>
                </a:lnTo>
                <a:lnTo>
                  <a:pt x="694" y="198"/>
                </a:lnTo>
                <a:lnTo>
                  <a:pt x="706" y="206"/>
                </a:lnTo>
                <a:lnTo>
                  <a:pt x="706" y="206"/>
                </a:lnTo>
                <a:lnTo>
                  <a:pt x="714" y="208"/>
                </a:lnTo>
                <a:lnTo>
                  <a:pt x="722" y="210"/>
                </a:lnTo>
                <a:lnTo>
                  <a:pt x="722" y="210"/>
                </a:lnTo>
                <a:lnTo>
                  <a:pt x="728" y="216"/>
                </a:lnTo>
                <a:lnTo>
                  <a:pt x="728" y="216"/>
                </a:lnTo>
                <a:lnTo>
                  <a:pt x="746" y="220"/>
                </a:lnTo>
                <a:lnTo>
                  <a:pt x="764" y="222"/>
                </a:lnTo>
                <a:lnTo>
                  <a:pt x="764" y="222"/>
                </a:lnTo>
                <a:lnTo>
                  <a:pt x="774" y="222"/>
                </a:lnTo>
                <a:lnTo>
                  <a:pt x="774" y="222"/>
                </a:lnTo>
                <a:close/>
                <a:moveTo>
                  <a:pt x="760" y="228"/>
                </a:moveTo>
                <a:lnTo>
                  <a:pt x="760" y="228"/>
                </a:lnTo>
                <a:lnTo>
                  <a:pt x="748" y="226"/>
                </a:lnTo>
                <a:lnTo>
                  <a:pt x="736" y="224"/>
                </a:lnTo>
                <a:lnTo>
                  <a:pt x="736" y="224"/>
                </a:lnTo>
                <a:lnTo>
                  <a:pt x="738" y="232"/>
                </a:lnTo>
                <a:lnTo>
                  <a:pt x="740" y="242"/>
                </a:lnTo>
                <a:lnTo>
                  <a:pt x="740" y="242"/>
                </a:lnTo>
                <a:lnTo>
                  <a:pt x="750" y="234"/>
                </a:lnTo>
                <a:lnTo>
                  <a:pt x="760" y="228"/>
                </a:lnTo>
                <a:lnTo>
                  <a:pt x="760" y="228"/>
                </a:lnTo>
                <a:close/>
                <a:moveTo>
                  <a:pt x="738" y="244"/>
                </a:moveTo>
                <a:lnTo>
                  <a:pt x="738" y="244"/>
                </a:lnTo>
                <a:lnTo>
                  <a:pt x="736" y="234"/>
                </a:lnTo>
                <a:lnTo>
                  <a:pt x="730" y="222"/>
                </a:lnTo>
                <a:lnTo>
                  <a:pt x="730" y="222"/>
                </a:lnTo>
                <a:lnTo>
                  <a:pt x="714" y="216"/>
                </a:lnTo>
                <a:lnTo>
                  <a:pt x="700" y="210"/>
                </a:lnTo>
                <a:lnTo>
                  <a:pt x="700" y="210"/>
                </a:lnTo>
                <a:lnTo>
                  <a:pt x="690" y="212"/>
                </a:lnTo>
                <a:lnTo>
                  <a:pt x="680" y="218"/>
                </a:lnTo>
                <a:lnTo>
                  <a:pt x="680" y="218"/>
                </a:lnTo>
                <a:lnTo>
                  <a:pt x="682" y="228"/>
                </a:lnTo>
                <a:lnTo>
                  <a:pt x="680" y="240"/>
                </a:lnTo>
                <a:lnTo>
                  <a:pt x="680" y="252"/>
                </a:lnTo>
                <a:lnTo>
                  <a:pt x="676" y="264"/>
                </a:lnTo>
                <a:lnTo>
                  <a:pt x="676" y="264"/>
                </a:lnTo>
                <a:lnTo>
                  <a:pt x="682" y="270"/>
                </a:lnTo>
                <a:lnTo>
                  <a:pt x="682" y="270"/>
                </a:lnTo>
                <a:lnTo>
                  <a:pt x="684" y="270"/>
                </a:lnTo>
                <a:lnTo>
                  <a:pt x="684" y="270"/>
                </a:lnTo>
                <a:lnTo>
                  <a:pt x="696" y="270"/>
                </a:lnTo>
                <a:lnTo>
                  <a:pt x="706" y="276"/>
                </a:lnTo>
                <a:lnTo>
                  <a:pt x="706" y="276"/>
                </a:lnTo>
                <a:lnTo>
                  <a:pt x="714" y="274"/>
                </a:lnTo>
                <a:lnTo>
                  <a:pt x="722" y="270"/>
                </a:lnTo>
                <a:lnTo>
                  <a:pt x="722" y="270"/>
                </a:lnTo>
                <a:lnTo>
                  <a:pt x="728" y="256"/>
                </a:lnTo>
                <a:lnTo>
                  <a:pt x="738" y="244"/>
                </a:lnTo>
                <a:lnTo>
                  <a:pt x="738" y="244"/>
                </a:lnTo>
                <a:close/>
                <a:moveTo>
                  <a:pt x="710" y="278"/>
                </a:moveTo>
                <a:lnTo>
                  <a:pt x="710" y="278"/>
                </a:lnTo>
                <a:lnTo>
                  <a:pt x="718" y="284"/>
                </a:lnTo>
                <a:lnTo>
                  <a:pt x="718" y="284"/>
                </a:lnTo>
                <a:lnTo>
                  <a:pt x="720" y="274"/>
                </a:lnTo>
                <a:lnTo>
                  <a:pt x="720" y="274"/>
                </a:lnTo>
                <a:lnTo>
                  <a:pt x="710" y="278"/>
                </a:lnTo>
                <a:lnTo>
                  <a:pt x="710" y="278"/>
                </a:lnTo>
                <a:close/>
                <a:moveTo>
                  <a:pt x="682" y="348"/>
                </a:moveTo>
                <a:lnTo>
                  <a:pt x="682" y="348"/>
                </a:lnTo>
                <a:lnTo>
                  <a:pt x="690" y="348"/>
                </a:lnTo>
                <a:lnTo>
                  <a:pt x="696" y="346"/>
                </a:lnTo>
                <a:lnTo>
                  <a:pt x="708" y="338"/>
                </a:lnTo>
                <a:lnTo>
                  <a:pt x="712" y="334"/>
                </a:lnTo>
                <a:lnTo>
                  <a:pt x="714" y="328"/>
                </a:lnTo>
                <a:lnTo>
                  <a:pt x="718" y="322"/>
                </a:lnTo>
                <a:lnTo>
                  <a:pt x="718" y="316"/>
                </a:lnTo>
                <a:lnTo>
                  <a:pt x="718" y="316"/>
                </a:lnTo>
                <a:lnTo>
                  <a:pt x="716" y="304"/>
                </a:lnTo>
                <a:lnTo>
                  <a:pt x="716" y="304"/>
                </a:lnTo>
                <a:lnTo>
                  <a:pt x="712" y="294"/>
                </a:lnTo>
                <a:lnTo>
                  <a:pt x="704" y="286"/>
                </a:lnTo>
                <a:lnTo>
                  <a:pt x="694" y="282"/>
                </a:lnTo>
                <a:lnTo>
                  <a:pt x="684" y="280"/>
                </a:lnTo>
                <a:lnTo>
                  <a:pt x="684" y="280"/>
                </a:lnTo>
                <a:lnTo>
                  <a:pt x="674" y="282"/>
                </a:lnTo>
                <a:lnTo>
                  <a:pt x="666" y="286"/>
                </a:lnTo>
                <a:lnTo>
                  <a:pt x="666" y="286"/>
                </a:lnTo>
                <a:lnTo>
                  <a:pt x="658" y="296"/>
                </a:lnTo>
                <a:lnTo>
                  <a:pt x="650" y="304"/>
                </a:lnTo>
                <a:lnTo>
                  <a:pt x="650" y="304"/>
                </a:lnTo>
                <a:lnTo>
                  <a:pt x="648" y="314"/>
                </a:lnTo>
                <a:lnTo>
                  <a:pt x="648" y="314"/>
                </a:lnTo>
                <a:lnTo>
                  <a:pt x="648" y="320"/>
                </a:lnTo>
                <a:lnTo>
                  <a:pt x="650" y="328"/>
                </a:lnTo>
                <a:lnTo>
                  <a:pt x="654" y="332"/>
                </a:lnTo>
                <a:lnTo>
                  <a:pt x="658" y="338"/>
                </a:lnTo>
                <a:lnTo>
                  <a:pt x="662" y="342"/>
                </a:lnTo>
                <a:lnTo>
                  <a:pt x="668" y="346"/>
                </a:lnTo>
                <a:lnTo>
                  <a:pt x="676" y="348"/>
                </a:lnTo>
                <a:lnTo>
                  <a:pt x="682" y="348"/>
                </a:lnTo>
                <a:lnTo>
                  <a:pt x="682" y="348"/>
                </a:lnTo>
                <a:close/>
                <a:moveTo>
                  <a:pt x="540" y="302"/>
                </a:moveTo>
                <a:lnTo>
                  <a:pt x="540" y="302"/>
                </a:lnTo>
                <a:lnTo>
                  <a:pt x="556" y="306"/>
                </a:lnTo>
                <a:lnTo>
                  <a:pt x="572" y="308"/>
                </a:lnTo>
                <a:lnTo>
                  <a:pt x="588" y="306"/>
                </a:lnTo>
                <a:lnTo>
                  <a:pt x="602" y="302"/>
                </a:lnTo>
                <a:lnTo>
                  <a:pt x="616" y="296"/>
                </a:lnTo>
                <a:lnTo>
                  <a:pt x="628" y="288"/>
                </a:lnTo>
                <a:lnTo>
                  <a:pt x="640" y="276"/>
                </a:lnTo>
                <a:lnTo>
                  <a:pt x="648" y="262"/>
                </a:lnTo>
                <a:lnTo>
                  <a:pt x="648" y="262"/>
                </a:lnTo>
                <a:lnTo>
                  <a:pt x="652" y="248"/>
                </a:lnTo>
                <a:lnTo>
                  <a:pt x="654" y="232"/>
                </a:lnTo>
                <a:lnTo>
                  <a:pt x="654" y="218"/>
                </a:lnTo>
                <a:lnTo>
                  <a:pt x="650" y="204"/>
                </a:lnTo>
                <a:lnTo>
                  <a:pt x="642" y="190"/>
                </a:lnTo>
                <a:lnTo>
                  <a:pt x="632" y="178"/>
                </a:lnTo>
                <a:lnTo>
                  <a:pt x="620" y="168"/>
                </a:lnTo>
                <a:lnTo>
                  <a:pt x="606" y="160"/>
                </a:lnTo>
                <a:lnTo>
                  <a:pt x="606" y="160"/>
                </a:lnTo>
                <a:lnTo>
                  <a:pt x="592" y="156"/>
                </a:lnTo>
                <a:lnTo>
                  <a:pt x="576" y="154"/>
                </a:lnTo>
                <a:lnTo>
                  <a:pt x="560" y="156"/>
                </a:lnTo>
                <a:lnTo>
                  <a:pt x="546" y="160"/>
                </a:lnTo>
                <a:lnTo>
                  <a:pt x="532" y="166"/>
                </a:lnTo>
                <a:lnTo>
                  <a:pt x="518" y="174"/>
                </a:lnTo>
                <a:lnTo>
                  <a:pt x="508" y="186"/>
                </a:lnTo>
                <a:lnTo>
                  <a:pt x="500" y="200"/>
                </a:lnTo>
                <a:lnTo>
                  <a:pt x="500" y="200"/>
                </a:lnTo>
                <a:lnTo>
                  <a:pt x="496" y="214"/>
                </a:lnTo>
                <a:lnTo>
                  <a:pt x="494" y="230"/>
                </a:lnTo>
                <a:lnTo>
                  <a:pt x="494" y="244"/>
                </a:lnTo>
                <a:lnTo>
                  <a:pt x="498" y="258"/>
                </a:lnTo>
                <a:lnTo>
                  <a:pt x="506" y="272"/>
                </a:lnTo>
                <a:lnTo>
                  <a:pt x="514" y="284"/>
                </a:lnTo>
                <a:lnTo>
                  <a:pt x="526" y="294"/>
                </a:lnTo>
                <a:lnTo>
                  <a:pt x="540" y="302"/>
                </a:lnTo>
                <a:lnTo>
                  <a:pt x="540" y="302"/>
                </a:lnTo>
                <a:close/>
                <a:moveTo>
                  <a:pt x="236" y="120"/>
                </a:moveTo>
                <a:lnTo>
                  <a:pt x="236" y="120"/>
                </a:lnTo>
                <a:lnTo>
                  <a:pt x="226" y="122"/>
                </a:lnTo>
                <a:lnTo>
                  <a:pt x="220" y="126"/>
                </a:lnTo>
                <a:lnTo>
                  <a:pt x="216" y="132"/>
                </a:lnTo>
                <a:lnTo>
                  <a:pt x="214" y="142"/>
                </a:lnTo>
                <a:lnTo>
                  <a:pt x="214" y="142"/>
                </a:lnTo>
                <a:lnTo>
                  <a:pt x="214" y="150"/>
                </a:lnTo>
                <a:lnTo>
                  <a:pt x="220" y="156"/>
                </a:lnTo>
                <a:lnTo>
                  <a:pt x="226" y="160"/>
                </a:lnTo>
                <a:lnTo>
                  <a:pt x="236" y="162"/>
                </a:lnTo>
                <a:lnTo>
                  <a:pt x="236" y="162"/>
                </a:lnTo>
                <a:lnTo>
                  <a:pt x="244" y="160"/>
                </a:lnTo>
                <a:lnTo>
                  <a:pt x="250" y="156"/>
                </a:lnTo>
                <a:lnTo>
                  <a:pt x="256" y="150"/>
                </a:lnTo>
                <a:lnTo>
                  <a:pt x="258" y="142"/>
                </a:lnTo>
                <a:lnTo>
                  <a:pt x="258" y="142"/>
                </a:lnTo>
                <a:lnTo>
                  <a:pt x="256" y="134"/>
                </a:lnTo>
                <a:lnTo>
                  <a:pt x="252" y="126"/>
                </a:lnTo>
                <a:lnTo>
                  <a:pt x="244" y="122"/>
                </a:lnTo>
                <a:lnTo>
                  <a:pt x="236" y="120"/>
                </a:lnTo>
                <a:lnTo>
                  <a:pt x="236" y="120"/>
                </a:lnTo>
                <a:close/>
                <a:moveTo>
                  <a:pt x="234" y="190"/>
                </a:moveTo>
                <a:lnTo>
                  <a:pt x="234" y="190"/>
                </a:lnTo>
                <a:lnTo>
                  <a:pt x="222" y="190"/>
                </a:lnTo>
                <a:lnTo>
                  <a:pt x="212" y="186"/>
                </a:lnTo>
                <a:lnTo>
                  <a:pt x="212" y="186"/>
                </a:lnTo>
                <a:lnTo>
                  <a:pt x="218" y="206"/>
                </a:lnTo>
                <a:lnTo>
                  <a:pt x="220" y="216"/>
                </a:lnTo>
                <a:lnTo>
                  <a:pt x="220" y="228"/>
                </a:lnTo>
                <a:lnTo>
                  <a:pt x="220" y="228"/>
                </a:lnTo>
                <a:lnTo>
                  <a:pt x="218" y="250"/>
                </a:lnTo>
                <a:lnTo>
                  <a:pt x="218" y="250"/>
                </a:lnTo>
                <a:lnTo>
                  <a:pt x="224" y="244"/>
                </a:lnTo>
                <a:lnTo>
                  <a:pt x="232" y="242"/>
                </a:lnTo>
                <a:lnTo>
                  <a:pt x="240" y="238"/>
                </a:lnTo>
                <a:lnTo>
                  <a:pt x="250" y="238"/>
                </a:lnTo>
                <a:lnTo>
                  <a:pt x="250" y="238"/>
                </a:lnTo>
                <a:lnTo>
                  <a:pt x="258" y="240"/>
                </a:lnTo>
                <a:lnTo>
                  <a:pt x="258" y="240"/>
                </a:lnTo>
                <a:lnTo>
                  <a:pt x="250" y="224"/>
                </a:lnTo>
                <a:lnTo>
                  <a:pt x="250" y="218"/>
                </a:lnTo>
                <a:lnTo>
                  <a:pt x="248" y="208"/>
                </a:lnTo>
                <a:lnTo>
                  <a:pt x="248" y="208"/>
                </a:lnTo>
                <a:lnTo>
                  <a:pt x="250" y="198"/>
                </a:lnTo>
                <a:lnTo>
                  <a:pt x="254" y="188"/>
                </a:lnTo>
                <a:lnTo>
                  <a:pt x="254" y="188"/>
                </a:lnTo>
                <a:lnTo>
                  <a:pt x="244" y="190"/>
                </a:lnTo>
                <a:lnTo>
                  <a:pt x="234" y="190"/>
                </a:lnTo>
                <a:lnTo>
                  <a:pt x="234" y="190"/>
                </a:lnTo>
                <a:close/>
                <a:moveTo>
                  <a:pt x="342" y="178"/>
                </a:moveTo>
                <a:lnTo>
                  <a:pt x="342" y="178"/>
                </a:lnTo>
                <a:lnTo>
                  <a:pt x="336" y="172"/>
                </a:lnTo>
                <a:lnTo>
                  <a:pt x="328" y="168"/>
                </a:lnTo>
                <a:lnTo>
                  <a:pt x="318" y="164"/>
                </a:lnTo>
                <a:lnTo>
                  <a:pt x="308" y="164"/>
                </a:lnTo>
                <a:lnTo>
                  <a:pt x="308" y="164"/>
                </a:lnTo>
                <a:lnTo>
                  <a:pt x="298" y="164"/>
                </a:lnTo>
                <a:lnTo>
                  <a:pt x="290" y="168"/>
                </a:lnTo>
                <a:lnTo>
                  <a:pt x="282" y="172"/>
                </a:lnTo>
                <a:lnTo>
                  <a:pt x="274" y="176"/>
                </a:lnTo>
                <a:lnTo>
                  <a:pt x="274" y="176"/>
                </a:lnTo>
                <a:lnTo>
                  <a:pt x="268" y="184"/>
                </a:lnTo>
                <a:lnTo>
                  <a:pt x="264" y="192"/>
                </a:lnTo>
                <a:lnTo>
                  <a:pt x="260" y="200"/>
                </a:lnTo>
                <a:lnTo>
                  <a:pt x="260" y="210"/>
                </a:lnTo>
                <a:lnTo>
                  <a:pt x="260" y="210"/>
                </a:lnTo>
                <a:lnTo>
                  <a:pt x="260" y="218"/>
                </a:lnTo>
                <a:lnTo>
                  <a:pt x="264" y="226"/>
                </a:lnTo>
                <a:lnTo>
                  <a:pt x="268" y="234"/>
                </a:lnTo>
                <a:lnTo>
                  <a:pt x="274" y="242"/>
                </a:lnTo>
                <a:lnTo>
                  <a:pt x="274" y="242"/>
                </a:lnTo>
                <a:lnTo>
                  <a:pt x="280" y="248"/>
                </a:lnTo>
                <a:lnTo>
                  <a:pt x="288" y="252"/>
                </a:lnTo>
                <a:lnTo>
                  <a:pt x="298" y="254"/>
                </a:lnTo>
                <a:lnTo>
                  <a:pt x="308" y="256"/>
                </a:lnTo>
                <a:lnTo>
                  <a:pt x="308" y="256"/>
                </a:lnTo>
                <a:lnTo>
                  <a:pt x="318" y="254"/>
                </a:lnTo>
                <a:lnTo>
                  <a:pt x="326" y="252"/>
                </a:lnTo>
                <a:lnTo>
                  <a:pt x="334" y="248"/>
                </a:lnTo>
                <a:lnTo>
                  <a:pt x="342" y="242"/>
                </a:lnTo>
                <a:lnTo>
                  <a:pt x="342" y="242"/>
                </a:lnTo>
                <a:lnTo>
                  <a:pt x="348" y="236"/>
                </a:lnTo>
                <a:lnTo>
                  <a:pt x="352" y="228"/>
                </a:lnTo>
                <a:lnTo>
                  <a:pt x="354" y="220"/>
                </a:lnTo>
                <a:lnTo>
                  <a:pt x="356" y="210"/>
                </a:lnTo>
                <a:lnTo>
                  <a:pt x="356" y="210"/>
                </a:lnTo>
                <a:lnTo>
                  <a:pt x="356" y="200"/>
                </a:lnTo>
                <a:lnTo>
                  <a:pt x="352" y="192"/>
                </a:lnTo>
                <a:lnTo>
                  <a:pt x="348" y="184"/>
                </a:lnTo>
                <a:lnTo>
                  <a:pt x="342" y="178"/>
                </a:lnTo>
                <a:lnTo>
                  <a:pt x="342" y="178"/>
                </a:lnTo>
                <a:close/>
                <a:moveTo>
                  <a:pt x="304" y="268"/>
                </a:moveTo>
                <a:lnTo>
                  <a:pt x="304" y="268"/>
                </a:lnTo>
                <a:lnTo>
                  <a:pt x="296" y="276"/>
                </a:lnTo>
                <a:lnTo>
                  <a:pt x="296" y="276"/>
                </a:lnTo>
                <a:lnTo>
                  <a:pt x="298" y="284"/>
                </a:lnTo>
                <a:lnTo>
                  <a:pt x="298" y="284"/>
                </a:lnTo>
                <a:lnTo>
                  <a:pt x="298" y="286"/>
                </a:lnTo>
                <a:lnTo>
                  <a:pt x="298" y="286"/>
                </a:lnTo>
                <a:lnTo>
                  <a:pt x="306" y="274"/>
                </a:lnTo>
                <a:lnTo>
                  <a:pt x="318" y="264"/>
                </a:lnTo>
                <a:lnTo>
                  <a:pt x="318" y="264"/>
                </a:lnTo>
                <a:lnTo>
                  <a:pt x="308" y="266"/>
                </a:lnTo>
                <a:lnTo>
                  <a:pt x="308" y="266"/>
                </a:lnTo>
                <a:lnTo>
                  <a:pt x="306" y="266"/>
                </a:lnTo>
                <a:lnTo>
                  <a:pt x="306" y="266"/>
                </a:lnTo>
                <a:lnTo>
                  <a:pt x="304" y="268"/>
                </a:lnTo>
                <a:lnTo>
                  <a:pt x="304" y="268"/>
                </a:lnTo>
                <a:close/>
                <a:moveTo>
                  <a:pt x="304" y="266"/>
                </a:moveTo>
                <a:lnTo>
                  <a:pt x="304" y="266"/>
                </a:lnTo>
                <a:lnTo>
                  <a:pt x="292" y="264"/>
                </a:lnTo>
                <a:lnTo>
                  <a:pt x="292" y="264"/>
                </a:lnTo>
                <a:lnTo>
                  <a:pt x="296" y="274"/>
                </a:lnTo>
                <a:lnTo>
                  <a:pt x="296" y="274"/>
                </a:lnTo>
                <a:lnTo>
                  <a:pt x="304" y="266"/>
                </a:lnTo>
                <a:lnTo>
                  <a:pt x="304" y="266"/>
                </a:lnTo>
                <a:close/>
                <a:moveTo>
                  <a:pt x="308" y="274"/>
                </a:moveTo>
                <a:lnTo>
                  <a:pt x="308" y="274"/>
                </a:lnTo>
                <a:lnTo>
                  <a:pt x="302" y="280"/>
                </a:lnTo>
                <a:lnTo>
                  <a:pt x="298" y="288"/>
                </a:lnTo>
                <a:lnTo>
                  <a:pt x="298" y="288"/>
                </a:lnTo>
                <a:lnTo>
                  <a:pt x="296" y="298"/>
                </a:lnTo>
                <a:lnTo>
                  <a:pt x="292" y="306"/>
                </a:lnTo>
                <a:lnTo>
                  <a:pt x="292" y="306"/>
                </a:lnTo>
                <a:lnTo>
                  <a:pt x="292" y="310"/>
                </a:lnTo>
                <a:lnTo>
                  <a:pt x="292" y="310"/>
                </a:lnTo>
                <a:lnTo>
                  <a:pt x="292" y="322"/>
                </a:lnTo>
                <a:lnTo>
                  <a:pt x="296" y="332"/>
                </a:lnTo>
                <a:lnTo>
                  <a:pt x="300" y="340"/>
                </a:lnTo>
                <a:lnTo>
                  <a:pt x="308" y="348"/>
                </a:lnTo>
                <a:lnTo>
                  <a:pt x="308" y="348"/>
                </a:lnTo>
                <a:lnTo>
                  <a:pt x="316" y="354"/>
                </a:lnTo>
                <a:lnTo>
                  <a:pt x="324" y="360"/>
                </a:lnTo>
                <a:lnTo>
                  <a:pt x="336" y="362"/>
                </a:lnTo>
                <a:lnTo>
                  <a:pt x="346" y="364"/>
                </a:lnTo>
                <a:lnTo>
                  <a:pt x="346" y="364"/>
                </a:lnTo>
                <a:lnTo>
                  <a:pt x="358" y="362"/>
                </a:lnTo>
                <a:lnTo>
                  <a:pt x="368" y="360"/>
                </a:lnTo>
                <a:lnTo>
                  <a:pt x="378" y="356"/>
                </a:lnTo>
                <a:lnTo>
                  <a:pt x="386" y="348"/>
                </a:lnTo>
                <a:lnTo>
                  <a:pt x="386" y="348"/>
                </a:lnTo>
                <a:lnTo>
                  <a:pt x="392" y="342"/>
                </a:lnTo>
                <a:lnTo>
                  <a:pt x="398" y="332"/>
                </a:lnTo>
                <a:lnTo>
                  <a:pt x="402" y="322"/>
                </a:lnTo>
                <a:lnTo>
                  <a:pt x="402" y="312"/>
                </a:lnTo>
                <a:lnTo>
                  <a:pt x="402" y="312"/>
                </a:lnTo>
                <a:lnTo>
                  <a:pt x="402" y="302"/>
                </a:lnTo>
                <a:lnTo>
                  <a:pt x="398" y="292"/>
                </a:lnTo>
                <a:lnTo>
                  <a:pt x="394" y="282"/>
                </a:lnTo>
                <a:lnTo>
                  <a:pt x="386" y="274"/>
                </a:lnTo>
                <a:lnTo>
                  <a:pt x="386" y="274"/>
                </a:lnTo>
                <a:lnTo>
                  <a:pt x="378" y="268"/>
                </a:lnTo>
                <a:lnTo>
                  <a:pt x="370" y="262"/>
                </a:lnTo>
                <a:lnTo>
                  <a:pt x="358" y="260"/>
                </a:lnTo>
                <a:lnTo>
                  <a:pt x="348" y="258"/>
                </a:lnTo>
                <a:lnTo>
                  <a:pt x="348" y="258"/>
                </a:lnTo>
                <a:lnTo>
                  <a:pt x="334" y="260"/>
                </a:lnTo>
                <a:lnTo>
                  <a:pt x="334" y="260"/>
                </a:lnTo>
                <a:lnTo>
                  <a:pt x="322" y="264"/>
                </a:lnTo>
                <a:lnTo>
                  <a:pt x="322" y="264"/>
                </a:lnTo>
                <a:lnTo>
                  <a:pt x="316" y="268"/>
                </a:lnTo>
                <a:lnTo>
                  <a:pt x="308" y="274"/>
                </a:lnTo>
                <a:lnTo>
                  <a:pt x="308" y="274"/>
                </a:lnTo>
                <a:close/>
                <a:moveTo>
                  <a:pt x="492" y="166"/>
                </a:moveTo>
                <a:lnTo>
                  <a:pt x="492" y="166"/>
                </a:lnTo>
                <a:lnTo>
                  <a:pt x="488" y="154"/>
                </a:lnTo>
                <a:lnTo>
                  <a:pt x="486" y="144"/>
                </a:lnTo>
                <a:lnTo>
                  <a:pt x="480" y="136"/>
                </a:lnTo>
                <a:lnTo>
                  <a:pt x="472" y="128"/>
                </a:lnTo>
                <a:lnTo>
                  <a:pt x="472" y="128"/>
                </a:lnTo>
                <a:lnTo>
                  <a:pt x="462" y="120"/>
                </a:lnTo>
                <a:lnTo>
                  <a:pt x="452" y="114"/>
                </a:lnTo>
                <a:lnTo>
                  <a:pt x="438" y="110"/>
                </a:lnTo>
                <a:lnTo>
                  <a:pt x="424" y="108"/>
                </a:lnTo>
                <a:lnTo>
                  <a:pt x="424" y="108"/>
                </a:lnTo>
                <a:lnTo>
                  <a:pt x="412" y="110"/>
                </a:lnTo>
                <a:lnTo>
                  <a:pt x="398" y="114"/>
                </a:lnTo>
                <a:lnTo>
                  <a:pt x="388" y="118"/>
                </a:lnTo>
                <a:lnTo>
                  <a:pt x="378" y="126"/>
                </a:lnTo>
                <a:lnTo>
                  <a:pt x="378" y="126"/>
                </a:lnTo>
                <a:lnTo>
                  <a:pt x="368" y="136"/>
                </a:lnTo>
                <a:lnTo>
                  <a:pt x="362" y="146"/>
                </a:lnTo>
                <a:lnTo>
                  <a:pt x="358" y="158"/>
                </a:lnTo>
                <a:lnTo>
                  <a:pt x="356" y="172"/>
                </a:lnTo>
                <a:lnTo>
                  <a:pt x="356" y="172"/>
                </a:lnTo>
                <a:lnTo>
                  <a:pt x="358" y="178"/>
                </a:lnTo>
                <a:lnTo>
                  <a:pt x="358" y="178"/>
                </a:lnTo>
                <a:lnTo>
                  <a:pt x="364" y="192"/>
                </a:lnTo>
                <a:lnTo>
                  <a:pt x="366" y="206"/>
                </a:lnTo>
                <a:lnTo>
                  <a:pt x="366" y="206"/>
                </a:lnTo>
                <a:lnTo>
                  <a:pt x="376" y="218"/>
                </a:lnTo>
                <a:lnTo>
                  <a:pt x="376" y="218"/>
                </a:lnTo>
                <a:lnTo>
                  <a:pt x="386" y="224"/>
                </a:lnTo>
                <a:lnTo>
                  <a:pt x="396" y="230"/>
                </a:lnTo>
                <a:lnTo>
                  <a:pt x="410" y="234"/>
                </a:lnTo>
                <a:lnTo>
                  <a:pt x="422" y="236"/>
                </a:lnTo>
                <a:lnTo>
                  <a:pt x="422" y="236"/>
                </a:lnTo>
                <a:lnTo>
                  <a:pt x="436" y="232"/>
                </a:lnTo>
                <a:lnTo>
                  <a:pt x="450" y="232"/>
                </a:lnTo>
                <a:lnTo>
                  <a:pt x="450" y="232"/>
                </a:lnTo>
                <a:lnTo>
                  <a:pt x="458" y="228"/>
                </a:lnTo>
                <a:lnTo>
                  <a:pt x="466" y="222"/>
                </a:lnTo>
                <a:lnTo>
                  <a:pt x="466" y="222"/>
                </a:lnTo>
                <a:lnTo>
                  <a:pt x="468" y="212"/>
                </a:lnTo>
                <a:lnTo>
                  <a:pt x="468" y="212"/>
                </a:lnTo>
                <a:lnTo>
                  <a:pt x="458" y="220"/>
                </a:lnTo>
                <a:lnTo>
                  <a:pt x="448" y="226"/>
                </a:lnTo>
                <a:lnTo>
                  <a:pt x="436" y="228"/>
                </a:lnTo>
                <a:lnTo>
                  <a:pt x="424" y="230"/>
                </a:lnTo>
                <a:lnTo>
                  <a:pt x="424" y="230"/>
                </a:lnTo>
                <a:lnTo>
                  <a:pt x="412" y="228"/>
                </a:lnTo>
                <a:lnTo>
                  <a:pt x="400" y="226"/>
                </a:lnTo>
                <a:lnTo>
                  <a:pt x="390" y="220"/>
                </a:lnTo>
                <a:lnTo>
                  <a:pt x="380" y="212"/>
                </a:lnTo>
                <a:lnTo>
                  <a:pt x="374" y="204"/>
                </a:lnTo>
                <a:lnTo>
                  <a:pt x="368" y="194"/>
                </a:lnTo>
                <a:lnTo>
                  <a:pt x="364" y="184"/>
                </a:lnTo>
                <a:lnTo>
                  <a:pt x="364" y="172"/>
                </a:lnTo>
                <a:lnTo>
                  <a:pt x="364" y="172"/>
                </a:lnTo>
                <a:lnTo>
                  <a:pt x="364" y="160"/>
                </a:lnTo>
                <a:lnTo>
                  <a:pt x="368" y="150"/>
                </a:lnTo>
                <a:lnTo>
                  <a:pt x="374" y="140"/>
                </a:lnTo>
                <a:lnTo>
                  <a:pt x="382" y="132"/>
                </a:lnTo>
                <a:lnTo>
                  <a:pt x="390" y="124"/>
                </a:lnTo>
                <a:lnTo>
                  <a:pt x="402" y="118"/>
                </a:lnTo>
                <a:lnTo>
                  <a:pt x="412" y="116"/>
                </a:lnTo>
                <a:lnTo>
                  <a:pt x="424" y="114"/>
                </a:lnTo>
                <a:lnTo>
                  <a:pt x="424" y="114"/>
                </a:lnTo>
                <a:lnTo>
                  <a:pt x="438" y="116"/>
                </a:lnTo>
                <a:lnTo>
                  <a:pt x="448" y="120"/>
                </a:lnTo>
                <a:lnTo>
                  <a:pt x="458" y="124"/>
                </a:lnTo>
                <a:lnTo>
                  <a:pt x="468" y="132"/>
                </a:lnTo>
                <a:lnTo>
                  <a:pt x="474" y="140"/>
                </a:lnTo>
                <a:lnTo>
                  <a:pt x="480" y="150"/>
                </a:lnTo>
                <a:lnTo>
                  <a:pt x="484" y="162"/>
                </a:lnTo>
                <a:lnTo>
                  <a:pt x="484" y="172"/>
                </a:lnTo>
                <a:lnTo>
                  <a:pt x="484" y="172"/>
                </a:lnTo>
                <a:lnTo>
                  <a:pt x="484" y="174"/>
                </a:lnTo>
                <a:lnTo>
                  <a:pt x="484" y="174"/>
                </a:lnTo>
                <a:lnTo>
                  <a:pt x="492" y="166"/>
                </a:lnTo>
                <a:lnTo>
                  <a:pt x="492" y="166"/>
                </a:lnTo>
                <a:close/>
                <a:moveTo>
                  <a:pt x="452" y="232"/>
                </a:moveTo>
                <a:lnTo>
                  <a:pt x="452" y="232"/>
                </a:lnTo>
                <a:lnTo>
                  <a:pt x="460" y="234"/>
                </a:lnTo>
                <a:lnTo>
                  <a:pt x="466" y="238"/>
                </a:lnTo>
                <a:lnTo>
                  <a:pt x="466" y="238"/>
                </a:lnTo>
                <a:lnTo>
                  <a:pt x="466" y="224"/>
                </a:lnTo>
                <a:lnTo>
                  <a:pt x="466" y="224"/>
                </a:lnTo>
                <a:lnTo>
                  <a:pt x="452" y="232"/>
                </a:lnTo>
                <a:lnTo>
                  <a:pt x="452" y="232"/>
                </a:lnTo>
                <a:close/>
                <a:moveTo>
                  <a:pt x="484" y="172"/>
                </a:moveTo>
                <a:lnTo>
                  <a:pt x="484" y="172"/>
                </a:lnTo>
                <a:lnTo>
                  <a:pt x="482" y="162"/>
                </a:lnTo>
                <a:lnTo>
                  <a:pt x="480" y="150"/>
                </a:lnTo>
                <a:lnTo>
                  <a:pt x="474" y="142"/>
                </a:lnTo>
                <a:lnTo>
                  <a:pt x="466" y="132"/>
                </a:lnTo>
                <a:lnTo>
                  <a:pt x="466" y="132"/>
                </a:lnTo>
                <a:lnTo>
                  <a:pt x="458" y="126"/>
                </a:lnTo>
                <a:lnTo>
                  <a:pt x="448" y="120"/>
                </a:lnTo>
                <a:lnTo>
                  <a:pt x="436" y="116"/>
                </a:lnTo>
                <a:lnTo>
                  <a:pt x="424" y="116"/>
                </a:lnTo>
                <a:lnTo>
                  <a:pt x="424" y="116"/>
                </a:lnTo>
                <a:lnTo>
                  <a:pt x="412" y="116"/>
                </a:lnTo>
                <a:lnTo>
                  <a:pt x="402" y="120"/>
                </a:lnTo>
                <a:lnTo>
                  <a:pt x="392" y="126"/>
                </a:lnTo>
                <a:lnTo>
                  <a:pt x="382" y="132"/>
                </a:lnTo>
                <a:lnTo>
                  <a:pt x="382" y="132"/>
                </a:lnTo>
                <a:lnTo>
                  <a:pt x="376" y="140"/>
                </a:lnTo>
                <a:lnTo>
                  <a:pt x="370" y="150"/>
                </a:lnTo>
                <a:lnTo>
                  <a:pt x="366" y="160"/>
                </a:lnTo>
                <a:lnTo>
                  <a:pt x="364" y="172"/>
                </a:lnTo>
                <a:lnTo>
                  <a:pt x="364" y="172"/>
                </a:lnTo>
                <a:lnTo>
                  <a:pt x="366" y="184"/>
                </a:lnTo>
                <a:lnTo>
                  <a:pt x="370" y="194"/>
                </a:lnTo>
                <a:lnTo>
                  <a:pt x="374" y="204"/>
                </a:lnTo>
                <a:lnTo>
                  <a:pt x="382" y="212"/>
                </a:lnTo>
                <a:lnTo>
                  <a:pt x="382" y="212"/>
                </a:lnTo>
                <a:lnTo>
                  <a:pt x="390" y="218"/>
                </a:lnTo>
                <a:lnTo>
                  <a:pt x="400" y="224"/>
                </a:lnTo>
                <a:lnTo>
                  <a:pt x="412" y="228"/>
                </a:lnTo>
                <a:lnTo>
                  <a:pt x="424" y="228"/>
                </a:lnTo>
                <a:lnTo>
                  <a:pt x="424" y="228"/>
                </a:lnTo>
                <a:lnTo>
                  <a:pt x="436" y="228"/>
                </a:lnTo>
                <a:lnTo>
                  <a:pt x="446" y="224"/>
                </a:lnTo>
                <a:lnTo>
                  <a:pt x="456" y="220"/>
                </a:lnTo>
                <a:lnTo>
                  <a:pt x="466" y="212"/>
                </a:lnTo>
                <a:lnTo>
                  <a:pt x="466" y="212"/>
                </a:lnTo>
                <a:lnTo>
                  <a:pt x="468" y="210"/>
                </a:lnTo>
                <a:lnTo>
                  <a:pt x="468" y="210"/>
                </a:lnTo>
                <a:lnTo>
                  <a:pt x="472" y="200"/>
                </a:lnTo>
                <a:lnTo>
                  <a:pt x="476" y="190"/>
                </a:lnTo>
                <a:lnTo>
                  <a:pt x="476" y="190"/>
                </a:lnTo>
                <a:lnTo>
                  <a:pt x="484" y="176"/>
                </a:lnTo>
                <a:lnTo>
                  <a:pt x="484" y="176"/>
                </a:lnTo>
                <a:lnTo>
                  <a:pt x="484" y="172"/>
                </a:lnTo>
                <a:lnTo>
                  <a:pt x="484" y="172"/>
                </a:lnTo>
                <a:close/>
                <a:moveTo>
                  <a:pt x="418" y="294"/>
                </a:moveTo>
                <a:lnTo>
                  <a:pt x="418" y="294"/>
                </a:lnTo>
                <a:lnTo>
                  <a:pt x="424" y="298"/>
                </a:lnTo>
                <a:lnTo>
                  <a:pt x="430" y="300"/>
                </a:lnTo>
                <a:lnTo>
                  <a:pt x="442" y="304"/>
                </a:lnTo>
                <a:lnTo>
                  <a:pt x="454" y="302"/>
                </a:lnTo>
                <a:lnTo>
                  <a:pt x="460" y="300"/>
                </a:lnTo>
                <a:lnTo>
                  <a:pt x="464" y="296"/>
                </a:lnTo>
                <a:lnTo>
                  <a:pt x="464" y="296"/>
                </a:lnTo>
                <a:lnTo>
                  <a:pt x="470" y="292"/>
                </a:lnTo>
                <a:lnTo>
                  <a:pt x="472" y="286"/>
                </a:lnTo>
                <a:lnTo>
                  <a:pt x="476" y="280"/>
                </a:lnTo>
                <a:lnTo>
                  <a:pt x="476" y="274"/>
                </a:lnTo>
                <a:lnTo>
                  <a:pt x="476" y="274"/>
                </a:lnTo>
                <a:lnTo>
                  <a:pt x="468" y="254"/>
                </a:lnTo>
                <a:lnTo>
                  <a:pt x="468" y="254"/>
                </a:lnTo>
                <a:lnTo>
                  <a:pt x="468" y="252"/>
                </a:lnTo>
                <a:lnTo>
                  <a:pt x="468" y="252"/>
                </a:lnTo>
                <a:lnTo>
                  <a:pt x="462" y="248"/>
                </a:lnTo>
                <a:lnTo>
                  <a:pt x="458" y="244"/>
                </a:lnTo>
                <a:lnTo>
                  <a:pt x="446" y="242"/>
                </a:lnTo>
                <a:lnTo>
                  <a:pt x="434" y="244"/>
                </a:lnTo>
                <a:lnTo>
                  <a:pt x="428" y="246"/>
                </a:lnTo>
                <a:lnTo>
                  <a:pt x="422" y="250"/>
                </a:lnTo>
                <a:lnTo>
                  <a:pt x="422" y="250"/>
                </a:lnTo>
                <a:lnTo>
                  <a:pt x="418" y="254"/>
                </a:lnTo>
                <a:lnTo>
                  <a:pt x="414" y="260"/>
                </a:lnTo>
                <a:lnTo>
                  <a:pt x="412" y="264"/>
                </a:lnTo>
                <a:lnTo>
                  <a:pt x="410" y="270"/>
                </a:lnTo>
                <a:lnTo>
                  <a:pt x="410" y="276"/>
                </a:lnTo>
                <a:lnTo>
                  <a:pt x="412" y="282"/>
                </a:lnTo>
                <a:lnTo>
                  <a:pt x="414" y="288"/>
                </a:lnTo>
                <a:lnTo>
                  <a:pt x="418" y="294"/>
                </a:lnTo>
                <a:lnTo>
                  <a:pt x="418" y="294"/>
                </a:lnTo>
                <a:close/>
                <a:moveTo>
                  <a:pt x="414" y="242"/>
                </a:moveTo>
                <a:lnTo>
                  <a:pt x="414" y="242"/>
                </a:lnTo>
                <a:lnTo>
                  <a:pt x="420" y="238"/>
                </a:lnTo>
                <a:lnTo>
                  <a:pt x="420" y="238"/>
                </a:lnTo>
                <a:lnTo>
                  <a:pt x="404" y="234"/>
                </a:lnTo>
                <a:lnTo>
                  <a:pt x="390" y="228"/>
                </a:lnTo>
                <a:lnTo>
                  <a:pt x="376" y="220"/>
                </a:lnTo>
                <a:lnTo>
                  <a:pt x="366" y="208"/>
                </a:lnTo>
                <a:lnTo>
                  <a:pt x="366" y="208"/>
                </a:lnTo>
                <a:lnTo>
                  <a:pt x="368" y="210"/>
                </a:lnTo>
                <a:lnTo>
                  <a:pt x="368" y="210"/>
                </a:lnTo>
                <a:lnTo>
                  <a:pt x="366" y="222"/>
                </a:lnTo>
                <a:lnTo>
                  <a:pt x="362" y="232"/>
                </a:lnTo>
                <a:lnTo>
                  <a:pt x="356" y="242"/>
                </a:lnTo>
                <a:lnTo>
                  <a:pt x="348" y="250"/>
                </a:lnTo>
                <a:lnTo>
                  <a:pt x="348" y="250"/>
                </a:lnTo>
                <a:lnTo>
                  <a:pt x="364" y="252"/>
                </a:lnTo>
                <a:lnTo>
                  <a:pt x="378" y="258"/>
                </a:lnTo>
                <a:lnTo>
                  <a:pt x="390" y="266"/>
                </a:lnTo>
                <a:lnTo>
                  <a:pt x="400" y="278"/>
                </a:lnTo>
                <a:lnTo>
                  <a:pt x="400" y="278"/>
                </a:lnTo>
                <a:lnTo>
                  <a:pt x="400" y="268"/>
                </a:lnTo>
                <a:lnTo>
                  <a:pt x="402" y="258"/>
                </a:lnTo>
                <a:lnTo>
                  <a:pt x="408" y="250"/>
                </a:lnTo>
                <a:lnTo>
                  <a:pt x="414" y="242"/>
                </a:lnTo>
                <a:lnTo>
                  <a:pt x="414" y="242"/>
                </a:lnTo>
                <a:close/>
                <a:moveTo>
                  <a:pt x="302" y="352"/>
                </a:moveTo>
                <a:lnTo>
                  <a:pt x="302" y="352"/>
                </a:lnTo>
                <a:lnTo>
                  <a:pt x="312" y="360"/>
                </a:lnTo>
                <a:lnTo>
                  <a:pt x="322" y="366"/>
                </a:lnTo>
                <a:lnTo>
                  <a:pt x="334" y="370"/>
                </a:lnTo>
                <a:lnTo>
                  <a:pt x="346" y="370"/>
                </a:lnTo>
                <a:lnTo>
                  <a:pt x="346" y="370"/>
                </a:lnTo>
                <a:lnTo>
                  <a:pt x="360" y="370"/>
                </a:lnTo>
                <a:lnTo>
                  <a:pt x="370" y="366"/>
                </a:lnTo>
                <a:lnTo>
                  <a:pt x="382" y="360"/>
                </a:lnTo>
                <a:lnTo>
                  <a:pt x="390" y="354"/>
                </a:lnTo>
                <a:lnTo>
                  <a:pt x="390" y="354"/>
                </a:lnTo>
                <a:lnTo>
                  <a:pt x="398" y="346"/>
                </a:lnTo>
                <a:lnTo>
                  <a:pt x="404" y="334"/>
                </a:lnTo>
                <a:lnTo>
                  <a:pt x="408" y="324"/>
                </a:lnTo>
                <a:lnTo>
                  <a:pt x="410" y="312"/>
                </a:lnTo>
                <a:lnTo>
                  <a:pt x="410" y="312"/>
                </a:lnTo>
                <a:lnTo>
                  <a:pt x="408" y="296"/>
                </a:lnTo>
                <a:lnTo>
                  <a:pt x="408" y="296"/>
                </a:lnTo>
                <a:lnTo>
                  <a:pt x="402" y="288"/>
                </a:lnTo>
                <a:lnTo>
                  <a:pt x="400" y="280"/>
                </a:lnTo>
                <a:lnTo>
                  <a:pt x="400" y="280"/>
                </a:lnTo>
                <a:lnTo>
                  <a:pt x="392" y="270"/>
                </a:lnTo>
                <a:lnTo>
                  <a:pt x="392" y="270"/>
                </a:lnTo>
                <a:lnTo>
                  <a:pt x="382" y="262"/>
                </a:lnTo>
                <a:lnTo>
                  <a:pt x="372" y="256"/>
                </a:lnTo>
                <a:lnTo>
                  <a:pt x="360" y="252"/>
                </a:lnTo>
                <a:lnTo>
                  <a:pt x="348" y="252"/>
                </a:lnTo>
                <a:lnTo>
                  <a:pt x="348" y="252"/>
                </a:lnTo>
                <a:lnTo>
                  <a:pt x="346" y="252"/>
                </a:lnTo>
                <a:lnTo>
                  <a:pt x="346" y="252"/>
                </a:lnTo>
                <a:lnTo>
                  <a:pt x="338" y="258"/>
                </a:lnTo>
                <a:lnTo>
                  <a:pt x="338" y="258"/>
                </a:lnTo>
                <a:lnTo>
                  <a:pt x="348" y="258"/>
                </a:lnTo>
                <a:lnTo>
                  <a:pt x="348" y="258"/>
                </a:lnTo>
                <a:lnTo>
                  <a:pt x="358" y="258"/>
                </a:lnTo>
                <a:lnTo>
                  <a:pt x="370" y="262"/>
                </a:lnTo>
                <a:lnTo>
                  <a:pt x="380" y="266"/>
                </a:lnTo>
                <a:lnTo>
                  <a:pt x="388" y="274"/>
                </a:lnTo>
                <a:lnTo>
                  <a:pt x="394" y="282"/>
                </a:lnTo>
                <a:lnTo>
                  <a:pt x="400" y="290"/>
                </a:lnTo>
                <a:lnTo>
                  <a:pt x="402" y="300"/>
                </a:lnTo>
                <a:lnTo>
                  <a:pt x="404" y="312"/>
                </a:lnTo>
                <a:lnTo>
                  <a:pt x="404" y="312"/>
                </a:lnTo>
                <a:lnTo>
                  <a:pt x="402" y="322"/>
                </a:lnTo>
                <a:lnTo>
                  <a:pt x="398" y="332"/>
                </a:lnTo>
                <a:lnTo>
                  <a:pt x="394" y="342"/>
                </a:lnTo>
                <a:lnTo>
                  <a:pt x="386" y="350"/>
                </a:lnTo>
                <a:lnTo>
                  <a:pt x="378" y="356"/>
                </a:lnTo>
                <a:lnTo>
                  <a:pt x="368" y="362"/>
                </a:lnTo>
                <a:lnTo>
                  <a:pt x="358" y="364"/>
                </a:lnTo>
                <a:lnTo>
                  <a:pt x="346" y="366"/>
                </a:lnTo>
                <a:lnTo>
                  <a:pt x="346" y="366"/>
                </a:lnTo>
                <a:lnTo>
                  <a:pt x="336" y="364"/>
                </a:lnTo>
                <a:lnTo>
                  <a:pt x="324" y="360"/>
                </a:lnTo>
                <a:lnTo>
                  <a:pt x="314" y="356"/>
                </a:lnTo>
                <a:lnTo>
                  <a:pt x="306" y="348"/>
                </a:lnTo>
                <a:lnTo>
                  <a:pt x="300" y="340"/>
                </a:lnTo>
                <a:lnTo>
                  <a:pt x="294" y="332"/>
                </a:lnTo>
                <a:lnTo>
                  <a:pt x="292" y="322"/>
                </a:lnTo>
                <a:lnTo>
                  <a:pt x="290" y="310"/>
                </a:lnTo>
                <a:lnTo>
                  <a:pt x="290" y="310"/>
                </a:lnTo>
                <a:lnTo>
                  <a:pt x="290" y="308"/>
                </a:lnTo>
                <a:lnTo>
                  <a:pt x="290" y="308"/>
                </a:lnTo>
                <a:lnTo>
                  <a:pt x="284" y="316"/>
                </a:lnTo>
                <a:lnTo>
                  <a:pt x="284" y="316"/>
                </a:lnTo>
                <a:lnTo>
                  <a:pt x="286" y="326"/>
                </a:lnTo>
                <a:lnTo>
                  <a:pt x="290" y="336"/>
                </a:lnTo>
                <a:lnTo>
                  <a:pt x="296" y="346"/>
                </a:lnTo>
                <a:lnTo>
                  <a:pt x="302" y="352"/>
                </a:lnTo>
                <a:lnTo>
                  <a:pt x="302" y="352"/>
                </a:lnTo>
                <a:close/>
                <a:moveTo>
                  <a:pt x="248" y="318"/>
                </a:moveTo>
                <a:lnTo>
                  <a:pt x="248" y="318"/>
                </a:lnTo>
                <a:lnTo>
                  <a:pt x="256" y="318"/>
                </a:lnTo>
                <a:lnTo>
                  <a:pt x="262" y="316"/>
                </a:lnTo>
                <a:lnTo>
                  <a:pt x="268" y="312"/>
                </a:lnTo>
                <a:lnTo>
                  <a:pt x="274" y="308"/>
                </a:lnTo>
                <a:lnTo>
                  <a:pt x="278" y="304"/>
                </a:lnTo>
                <a:lnTo>
                  <a:pt x="282" y="298"/>
                </a:lnTo>
                <a:lnTo>
                  <a:pt x="284" y="292"/>
                </a:lnTo>
                <a:lnTo>
                  <a:pt x="284" y="284"/>
                </a:lnTo>
                <a:lnTo>
                  <a:pt x="284" y="284"/>
                </a:lnTo>
                <a:lnTo>
                  <a:pt x="284" y="278"/>
                </a:lnTo>
                <a:lnTo>
                  <a:pt x="282" y="272"/>
                </a:lnTo>
                <a:lnTo>
                  <a:pt x="278" y="266"/>
                </a:lnTo>
                <a:lnTo>
                  <a:pt x="274" y="260"/>
                </a:lnTo>
                <a:lnTo>
                  <a:pt x="270" y="256"/>
                </a:lnTo>
                <a:lnTo>
                  <a:pt x="264" y="254"/>
                </a:lnTo>
                <a:lnTo>
                  <a:pt x="256" y="252"/>
                </a:lnTo>
                <a:lnTo>
                  <a:pt x="250" y="250"/>
                </a:lnTo>
                <a:lnTo>
                  <a:pt x="250" y="250"/>
                </a:lnTo>
                <a:lnTo>
                  <a:pt x="242" y="252"/>
                </a:lnTo>
                <a:lnTo>
                  <a:pt x="236" y="254"/>
                </a:lnTo>
                <a:lnTo>
                  <a:pt x="230" y="256"/>
                </a:lnTo>
                <a:lnTo>
                  <a:pt x="224" y="260"/>
                </a:lnTo>
                <a:lnTo>
                  <a:pt x="220" y="266"/>
                </a:lnTo>
                <a:lnTo>
                  <a:pt x="216" y="270"/>
                </a:lnTo>
                <a:lnTo>
                  <a:pt x="214" y="278"/>
                </a:lnTo>
                <a:lnTo>
                  <a:pt x="214" y="284"/>
                </a:lnTo>
                <a:lnTo>
                  <a:pt x="214" y="284"/>
                </a:lnTo>
                <a:lnTo>
                  <a:pt x="214" y="290"/>
                </a:lnTo>
                <a:lnTo>
                  <a:pt x="216" y="298"/>
                </a:lnTo>
                <a:lnTo>
                  <a:pt x="220" y="304"/>
                </a:lnTo>
                <a:lnTo>
                  <a:pt x="224" y="308"/>
                </a:lnTo>
                <a:lnTo>
                  <a:pt x="228" y="312"/>
                </a:lnTo>
                <a:lnTo>
                  <a:pt x="234" y="316"/>
                </a:lnTo>
                <a:lnTo>
                  <a:pt x="242" y="318"/>
                </a:lnTo>
                <a:lnTo>
                  <a:pt x="248" y="318"/>
                </a:lnTo>
                <a:lnTo>
                  <a:pt x="248" y="318"/>
                </a:lnTo>
                <a:close/>
                <a:moveTo>
                  <a:pt x="110" y="304"/>
                </a:moveTo>
                <a:lnTo>
                  <a:pt x="110" y="304"/>
                </a:lnTo>
                <a:lnTo>
                  <a:pt x="126" y="302"/>
                </a:lnTo>
                <a:lnTo>
                  <a:pt x="140" y="298"/>
                </a:lnTo>
                <a:lnTo>
                  <a:pt x="154" y="290"/>
                </a:lnTo>
                <a:lnTo>
                  <a:pt x="166" y="282"/>
                </a:lnTo>
                <a:lnTo>
                  <a:pt x="176" y="270"/>
                </a:lnTo>
                <a:lnTo>
                  <a:pt x="184" y="258"/>
                </a:lnTo>
                <a:lnTo>
                  <a:pt x="188" y="242"/>
                </a:lnTo>
                <a:lnTo>
                  <a:pt x="190" y="228"/>
                </a:lnTo>
                <a:lnTo>
                  <a:pt x="190" y="228"/>
                </a:lnTo>
                <a:lnTo>
                  <a:pt x="190" y="212"/>
                </a:lnTo>
                <a:lnTo>
                  <a:pt x="184" y="198"/>
                </a:lnTo>
                <a:lnTo>
                  <a:pt x="178" y="184"/>
                </a:lnTo>
                <a:lnTo>
                  <a:pt x="168" y="174"/>
                </a:lnTo>
                <a:lnTo>
                  <a:pt x="156" y="164"/>
                </a:lnTo>
                <a:lnTo>
                  <a:pt x="142" y="156"/>
                </a:lnTo>
                <a:lnTo>
                  <a:pt x="128" y="152"/>
                </a:lnTo>
                <a:lnTo>
                  <a:pt x="110" y="150"/>
                </a:lnTo>
                <a:lnTo>
                  <a:pt x="110" y="150"/>
                </a:lnTo>
                <a:lnTo>
                  <a:pt x="94" y="152"/>
                </a:lnTo>
                <a:lnTo>
                  <a:pt x="80" y="156"/>
                </a:lnTo>
                <a:lnTo>
                  <a:pt x="66" y="162"/>
                </a:lnTo>
                <a:lnTo>
                  <a:pt x="54" y="172"/>
                </a:lnTo>
                <a:lnTo>
                  <a:pt x="44" y="184"/>
                </a:lnTo>
                <a:lnTo>
                  <a:pt x="36" y="196"/>
                </a:lnTo>
                <a:lnTo>
                  <a:pt x="32" y="210"/>
                </a:lnTo>
                <a:lnTo>
                  <a:pt x="30" y="226"/>
                </a:lnTo>
                <a:lnTo>
                  <a:pt x="30" y="226"/>
                </a:lnTo>
                <a:lnTo>
                  <a:pt x="32" y="242"/>
                </a:lnTo>
                <a:lnTo>
                  <a:pt x="36" y="256"/>
                </a:lnTo>
                <a:lnTo>
                  <a:pt x="42" y="270"/>
                </a:lnTo>
                <a:lnTo>
                  <a:pt x="52" y="280"/>
                </a:lnTo>
                <a:lnTo>
                  <a:pt x="64" y="290"/>
                </a:lnTo>
                <a:lnTo>
                  <a:pt x="78" y="298"/>
                </a:lnTo>
                <a:lnTo>
                  <a:pt x="94" y="302"/>
                </a:lnTo>
                <a:lnTo>
                  <a:pt x="110" y="304"/>
                </a:lnTo>
                <a:lnTo>
                  <a:pt x="110" y="304"/>
                </a:lnTo>
                <a:close/>
                <a:moveTo>
                  <a:pt x="110" y="172"/>
                </a:moveTo>
                <a:lnTo>
                  <a:pt x="110" y="172"/>
                </a:lnTo>
                <a:lnTo>
                  <a:pt x="122" y="174"/>
                </a:lnTo>
                <a:lnTo>
                  <a:pt x="134" y="176"/>
                </a:lnTo>
                <a:lnTo>
                  <a:pt x="142" y="182"/>
                </a:lnTo>
                <a:lnTo>
                  <a:pt x="152" y="188"/>
                </a:lnTo>
                <a:lnTo>
                  <a:pt x="158" y="196"/>
                </a:lnTo>
                <a:lnTo>
                  <a:pt x="164" y="206"/>
                </a:lnTo>
                <a:lnTo>
                  <a:pt x="166" y="216"/>
                </a:lnTo>
                <a:lnTo>
                  <a:pt x="168" y="228"/>
                </a:lnTo>
                <a:lnTo>
                  <a:pt x="168" y="228"/>
                </a:lnTo>
                <a:lnTo>
                  <a:pt x="166" y="238"/>
                </a:lnTo>
                <a:lnTo>
                  <a:pt x="164" y="248"/>
                </a:lnTo>
                <a:lnTo>
                  <a:pt x="158" y="258"/>
                </a:lnTo>
                <a:lnTo>
                  <a:pt x="150" y="266"/>
                </a:lnTo>
                <a:lnTo>
                  <a:pt x="142" y="272"/>
                </a:lnTo>
                <a:lnTo>
                  <a:pt x="132" y="278"/>
                </a:lnTo>
                <a:lnTo>
                  <a:pt x="122" y="280"/>
                </a:lnTo>
                <a:lnTo>
                  <a:pt x="110" y="282"/>
                </a:lnTo>
                <a:lnTo>
                  <a:pt x="110" y="282"/>
                </a:lnTo>
                <a:lnTo>
                  <a:pt x="98" y="280"/>
                </a:lnTo>
                <a:lnTo>
                  <a:pt x="88" y="278"/>
                </a:lnTo>
                <a:lnTo>
                  <a:pt x="78" y="272"/>
                </a:lnTo>
                <a:lnTo>
                  <a:pt x="68" y="266"/>
                </a:lnTo>
                <a:lnTo>
                  <a:pt x="62" y="258"/>
                </a:lnTo>
                <a:lnTo>
                  <a:pt x="56" y="248"/>
                </a:lnTo>
                <a:lnTo>
                  <a:pt x="54" y="238"/>
                </a:lnTo>
                <a:lnTo>
                  <a:pt x="52" y="226"/>
                </a:lnTo>
                <a:lnTo>
                  <a:pt x="52" y="226"/>
                </a:lnTo>
                <a:lnTo>
                  <a:pt x="54" y="216"/>
                </a:lnTo>
                <a:lnTo>
                  <a:pt x="58" y="204"/>
                </a:lnTo>
                <a:lnTo>
                  <a:pt x="62" y="196"/>
                </a:lnTo>
                <a:lnTo>
                  <a:pt x="70" y="188"/>
                </a:lnTo>
                <a:lnTo>
                  <a:pt x="78" y="182"/>
                </a:lnTo>
                <a:lnTo>
                  <a:pt x="88" y="176"/>
                </a:lnTo>
                <a:lnTo>
                  <a:pt x="100" y="172"/>
                </a:lnTo>
                <a:lnTo>
                  <a:pt x="110" y="172"/>
                </a:lnTo>
                <a:lnTo>
                  <a:pt x="110" y="172"/>
                </a:lnTo>
                <a:close/>
                <a:moveTo>
                  <a:pt x="250" y="260"/>
                </a:moveTo>
                <a:lnTo>
                  <a:pt x="250" y="260"/>
                </a:lnTo>
                <a:lnTo>
                  <a:pt x="260" y="262"/>
                </a:lnTo>
                <a:lnTo>
                  <a:pt x="268" y="268"/>
                </a:lnTo>
                <a:lnTo>
                  <a:pt x="272" y="276"/>
                </a:lnTo>
                <a:lnTo>
                  <a:pt x="274" y="284"/>
                </a:lnTo>
                <a:lnTo>
                  <a:pt x="274" y="284"/>
                </a:lnTo>
                <a:lnTo>
                  <a:pt x="272" y="294"/>
                </a:lnTo>
                <a:lnTo>
                  <a:pt x="266" y="302"/>
                </a:lnTo>
                <a:lnTo>
                  <a:pt x="258" y="306"/>
                </a:lnTo>
                <a:lnTo>
                  <a:pt x="248" y="308"/>
                </a:lnTo>
                <a:lnTo>
                  <a:pt x="248" y="308"/>
                </a:lnTo>
                <a:lnTo>
                  <a:pt x="238" y="306"/>
                </a:lnTo>
                <a:lnTo>
                  <a:pt x="230" y="302"/>
                </a:lnTo>
                <a:lnTo>
                  <a:pt x="226" y="294"/>
                </a:lnTo>
                <a:lnTo>
                  <a:pt x="224" y="284"/>
                </a:lnTo>
                <a:lnTo>
                  <a:pt x="224" y="284"/>
                </a:lnTo>
                <a:lnTo>
                  <a:pt x="226" y="274"/>
                </a:lnTo>
                <a:lnTo>
                  <a:pt x="232" y="268"/>
                </a:lnTo>
                <a:lnTo>
                  <a:pt x="240" y="262"/>
                </a:lnTo>
                <a:lnTo>
                  <a:pt x="250" y="260"/>
                </a:lnTo>
                <a:lnTo>
                  <a:pt x="250" y="260"/>
                </a:lnTo>
                <a:close/>
                <a:moveTo>
                  <a:pt x="460" y="258"/>
                </a:moveTo>
                <a:lnTo>
                  <a:pt x="460" y="258"/>
                </a:lnTo>
                <a:lnTo>
                  <a:pt x="466" y="266"/>
                </a:lnTo>
                <a:lnTo>
                  <a:pt x="466" y="274"/>
                </a:lnTo>
                <a:lnTo>
                  <a:pt x="464" y="282"/>
                </a:lnTo>
                <a:lnTo>
                  <a:pt x="458" y="290"/>
                </a:lnTo>
                <a:lnTo>
                  <a:pt x="458" y="290"/>
                </a:lnTo>
                <a:lnTo>
                  <a:pt x="450" y="294"/>
                </a:lnTo>
                <a:lnTo>
                  <a:pt x="442" y="294"/>
                </a:lnTo>
                <a:lnTo>
                  <a:pt x="434" y="292"/>
                </a:lnTo>
                <a:lnTo>
                  <a:pt x="426" y="288"/>
                </a:lnTo>
                <a:lnTo>
                  <a:pt x="426" y="288"/>
                </a:lnTo>
                <a:lnTo>
                  <a:pt x="422" y="280"/>
                </a:lnTo>
                <a:lnTo>
                  <a:pt x="420" y="272"/>
                </a:lnTo>
                <a:lnTo>
                  <a:pt x="422" y="264"/>
                </a:lnTo>
                <a:lnTo>
                  <a:pt x="428" y="256"/>
                </a:lnTo>
                <a:lnTo>
                  <a:pt x="428" y="256"/>
                </a:lnTo>
                <a:lnTo>
                  <a:pt x="436" y="252"/>
                </a:lnTo>
                <a:lnTo>
                  <a:pt x="444" y="250"/>
                </a:lnTo>
                <a:lnTo>
                  <a:pt x="454" y="252"/>
                </a:lnTo>
                <a:lnTo>
                  <a:pt x="460" y="258"/>
                </a:lnTo>
                <a:lnTo>
                  <a:pt x="460" y="258"/>
                </a:lnTo>
                <a:close/>
                <a:moveTo>
                  <a:pt x="432" y="282"/>
                </a:moveTo>
                <a:lnTo>
                  <a:pt x="432" y="282"/>
                </a:lnTo>
                <a:lnTo>
                  <a:pt x="436" y="286"/>
                </a:lnTo>
                <a:lnTo>
                  <a:pt x="442" y="286"/>
                </a:lnTo>
                <a:lnTo>
                  <a:pt x="448" y="286"/>
                </a:lnTo>
                <a:lnTo>
                  <a:pt x="452" y="284"/>
                </a:lnTo>
                <a:lnTo>
                  <a:pt x="452" y="284"/>
                </a:lnTo>
                <a:lnTo>
                  <a:pt x="456" y="278"/>
                </a:lnTo>
                <a:lnTo>
                  <a:pt x="458" y="274"/>
                </a:lnTo>
                <a:lnTo>
                  <a:pt x="458" y="268"/>
                </a:lnTo>
                <a:lnTo>
                  <a:pt x="454" y="264"/>
                </a:lnTo>
                <a:lnTo>
                  <a:pt x="454" y="264"/>
                </a:lnTo>
                <a:lnTo>
                  <a:pt x="450" y="260"/>
                </a:lnTo>
                <a:lnTo>
                  <a:pt x="444" y="258"/>
                </a:lnTo>
                <a:lnTo>
                  <a:pt x="438" y="260"/>
                </a:lnTo>
                <a:lnTo>
                  <a:pt x="434" y="262"/>
                </a:lnTo>
                <a:lnTo>
                  <a:pt x="434" y="262"/>
                </a:lnTo>
                <a:lnTo>
                  <a:pt x="430" y="266"/>
                </a:lnTo>
                <a:lnTo>
                  <a:pt x="428" y="272"/>
                </a:lnTo>
                <a:lnTo>
                  <a:pt x="430" y="278"/>
                </a:lnTo>
                <a:lnTo>
                  <a:pt x="432" y="282"/>
                </a:lnTo>
                <a:lnTo>
                  <a:pt x="432" y="282"/>
                </a:lnTo>
                <a:close/>
                <a:moveTo>
                  <a:pt x="424" y="212"/>
                </a:moveTo>
                <a:lnTo>
                  <a:pt x="424" y="212"/>
                </a:lnTo>
                <a:lnTo>
                  <a:pt x="416" y="212"/>
                </a:lnTo>
                <a:lnTo>
                  <a:pt x="408" y="208"/>
                </a:lnTo>
                <a:lnTo>
                  <a:pt x="400" y="206"/>
                </a:lnTo>
                <a:lnTo>
                  <a:pt x="394" y="200"/>
                </a:lnTo>
                <a:lnTo>
                  <a:pt x="390" y="194"/>
                </a:lnTo>
                <a:lnTo>
                  <a:pt x="386" y="188"/>
                </a:lnTo>
                <a:lnTo>
                  <a:pt x="384" y="180"/>
                </a:lnTo>
                <a:lnTo>
                  <a:pt x="382" y="172"/>
                </a:lnTo>
                <a:lnTo>
                  <a:pt x="382" y="172"/>
                </a:lnTo>
                <a:lnTo>
                  <a:pt x="384" y="164"/>
                </a:lnTo>
                <a:lnTo>
                  <a:pt x="386" y="156"/>
                </a:lnTo>
                <a:lnTo>
                  <a:pt x="390" y="150"/>
                </a:lnTo>
                <a:lnTo>
                  <a:pt x="394" y="144"/>
                </a:lnTo>
                <a:lnTo>
                  <a:pt x="402" y="140"/>
                </a:lnTo>
                <a:lnTo>
                  <a:pt x="408" y="136"/>
                </a:lnTo>
                <a:lnTo>
                  <a:pt x="416" y="134"/>
                </a:lnTo>
                <a:lnTo>
                  <a:pt x="424" y="132"/>
                </a:lnTo>
                <a:lnTo>
                  <a:pt x="424" y="132"/>
                </a:lnTo>
                <a:lnTo>
                  <a:pt x="434" y="134"/>
                </a:lnTo>
                <a:lnTo>
                  <a:pt x="440" y="136"/>
                </a:lnTo>
                <a:lnTo>
                  <a:pt x="448" y="140"/>
                </a:lnTo>
                <a:lnTo>
                  <a:pt x="454" y="144"/>
                </a:lnTo>
                <a:lnTo>
                  <a:pt x="460" y="150"/>
                </a:lnTo>
                <a:lnTo>
                  <a:pt x="462" y="158"/>
                </a:lnTo>
                <a:lnTo>
                  <a:pt x="466" y="164"/>
                </a:lnTo>
                <a:lnTo>
                  <a:pt x="466" y="172"/>
                </a:lnTo>
                <a:lnTo>
                  <a:pt x="466" y="172"/>
                </a:lnTo>
                <a:lnTo>
                  <a:pt x="466" y="180"/>
                </a:lnTo>
                <a:lnTo>
                  <a:pt x="462" y="188"/>
                </a:lnTo>
                <a:lnTo>
                  <a:pt x="458" y="194"/>
                </a:lnTo>
                <a:lnTo>
                  <a:pt x="454" y="200"/>
                </a:lnTo>
                <a:lnTo>
                  <a:pt x="448" y="206"/>
                </a:lnTo>
                <a:lnTo>
                  <a:pt x="440" y="210"/>
                </a:lnTo>
                <a:lnTo>
                  <a:pt x="432" y="212"/>
                </a:lnTo>
                <a:lnTo>
                  <a:pt x="424" y="212"/>
                </a:lnTo>
                <a:lnTo>
                  <a:pt x="424" y="212"/>
                </a:lnTo>
                <a:close/>
                <a:moveTo>
                  <a:pt x="424" y="138"/>
                </a:moveTo>
                <a:lnTo>
                  <a:pt x="424" y="138"/>
                </a:lnTo>
                <a:lnTo>
                  <a:pt x="418" y="140"/>
                </a:lnTo>
                <a:lnTo>
                  <a:pt x="410" y="142"/>
                </a:lnTo>
                <a:lnTo>
                  <a:pt x="404" y="144"/>
                </a:lnTo>
                <a:lnTo>
                  <a:pt x="400" y="148"/>
                </a:lnTo>
                <a:lnTo>
                  <a:pt x="396" y="154"/>
                </a:lnTo>
                <a:lnTo>
                  <a:pt x="392" y="158"/>
                </a:lnTo>
                <a:lnTo>
                  <a:pt x="390" y="166"/>
                </a:lnTo>
                <a:lnTo>
                  <a:pt x="388" y="172"/>
                </a:lnTo>
                <a:lnTo>
                  <a:pt x="388" y="172"/>
                </a:lnTo>
                <a:lnTo>
                  <a:pt x="390" y="178"/>
                </a:lnTo>
                <a:lnTo>
                  <a:pt x="392" y="186"/>
                </a:lnTo>
                <a:lnTo>
                  <a:pt x="394" y="190"/>
                </a:lnTo>
                <a:lnTo>
                  <a:pt x="400" y="196"/>
                </a:lnTo>
                <a:lnTo>
                  <a:pt x="404" y="200"/>
                </a:lnTo>
                <a:lnTo>
                  <a:pt x="410" y="204"/>
                </a:lnTo>
                <a:lnTo>
                  <a:pt x="416" y="206"/>
                </a:lnTo>
                <a:lnTo>
                  <a:pt x="424" y="206"/>
                </a:lnTo>
                <a:lnTo>
                  <a:pt x="424" y="206"/>
                </a:lnTo>
                <a:lnTo>
                  <a:pt x="430" y="206"/>
                </a:lnTo>
                <a:lnTo>
                  <a:pt x="438" y="204"/>
                </a:lnTo>
                <a:lnTo>
                  <a:pt x="444" y="200"/>
                </a:lnTo>
                <a:lnTo>
                  <a:pt x="448" y="196"/>
                </a:lnTo>
                <a:lnTo>
                  <a:pt x="454" y="192"/>
                </a:lnTo>
                <a:lnTo>
                  <a:pt x="456" y="186"/>
                </a:lnTo>
                <a:lnTo>
                  <a:pt x="458" y="180"/>
                </a:lnTo>
                <a:lnTo>
                  <a:pt x="460" y="172"/>
                </a:lnTo>
                <a:lnTo>
                  <a:pt x="460" y="172"/>
                </a:lnTo>
                <a:lnTo>
                  <a:pt x="458" y="166"/>
                </a:lnTo>
                <a:lnTo>
                  <a:pt x="456" y="160"/>
                </a:lnTo>
                <a:lnTo>
                  <a:pt x="454" y="154"/>
                </a:lnTo>
                <a:lnTo>
                  <a:pt x="450" y="148"/>
                </a:lnTo>
                <a:lnTo>
                  <a:pt x="444" y="144"/>
                </a:lnTo>
                <a:lnTo>
                  <a:pt x="438" y="142"/>
                </a:lnTo>
                <a:lnTo>
                  <a:pt x="432" y="140"/>
                </a:lnTo>
                <a:lnTo>
                  <a:pt x="424" y="138"/>
                </a:lnTo>
                <a:lnTo>
                  <a:pt x="424" y="138"/>
                </a:lnTo>
                <a:close/>
                <a:moveTo>
                  <a:pt x="424" y="186"/>
                </a:moveTo>
                <a:lnTo>
                  <a:pt x="424" y="186"/>
                </a:lnTo>
                <a:lnTo>
                  <a:pt x="418" y="186"/>
                </a:lnTo>
                <a:lnTo>
                  <a:pt x="414" y="182"/>
                </a:lnTo>
                <a:lnTo>
                  <a:pt x="410" y="178"/>
                </a:lnTo>
                <a:lnTo>
                  <a:pt x="410" y="172"/>
                </a:lnTo>
                <a:lnTo>
                  <a:pt x="410" y="172"/>
                </a:lnTo>
                <a:lnTo>
                  <a:pt x="410" y="166"/>
                </a:lnTo>
                <a:lnTo>
                  <a:pt x="414" y="162"/>
                </a:lnTo>
                <a:lnTo>
                  <a:pt x="418" y="160"/>
                </a:lnTo>
                <a:lnTo>
                  <a:pt x="424" y="158"/>
                </a:lnTo>
                <a:lnTo>
                  <a:pt x="424" y="158"/>
                </a:lnTo>
                <a:lnTo>
                  <a:pt x="430" y="160"/>
                </a:lnTo>
                <a:lnTo>
                  <a:pt x="434" y="162"/>
                </a:lnTo>
                <a:lnTo>
                  <a:pt x="438" y="166"/>
                </a:lnTo>
                <a:lnTo>
                  <a:pt x="440" y="172"/>
                </a:lnTo>
                <a:lnTo>
                  <a:pt x="440" y="172"/>
                </a:lnTo>
                <a:lnTo>
                  <a:pt x="438" y="178"/>
                </a:lnTo>
                <a:lnTo>
                  <a:pt x="434" y="182"/>
                </a:lnTo>
                <a:lnTo>
                  <a:pt x="430" y="186"/>
                </a:lnTo>
                <a:lnTo>
                  <a:pt x="424" y="186"/>
                </a:lnTo>
                <a:lnTo>
                  <a:pt x="424" y="186"/>
                </a:lnTo>
                <a:close/>
                <a:moveTo>
                  <a:pt x="424" y="166"/>
                </a:moveTo>
                <a:lnTo>
                  <a:pt x="424" y="166"/>
                </a:lnTo>
                <a:lnTo>
                  <a:pt x="420" y="168"/>
                </a:lnTo>
                <a:lnTo>
                  <a:pt x="418" y="172"/>
                </a:lnTo>
                <a:lnTo>
                  <a:pt x="418" y="172"/>
                </a:lnTo>
                <a:lnTo>
                  <a:pt x="420" y="176"/>
                </a:lnTo>
                <a:lnTo>
                  <a:pt x="424" y="178"/>
                </a:lnTo>
                <a:lnTo>
                  <a:pt x="424" y="178"/>
                </a:lnTo>
                <a:lnTo>
                  <a:pt x="430" y="176"/>
                </a:lnTo>
                <a:lnTo>
                  <a:pt x="432" y="172"/>
                </a:lnTo>
                <a:lnTo>
                  <a:pt x="432" y="172"/>
                </a:lnTo>
                <a:lnTo>
                  <a:pt x="430" y="168"/>
                </a:lnTo>
                <a:lnTo>
                  <a:pt x="424" y="166"/>
                </a:lnTo>
                <a:lnTo>
                  <a:pt x="424" y="166"/>
                </a:lnTo>
                <a:close/>
                <a:moveTo>
                  <a:pt x="348" y="274"/>
                </a:moveTo>
                <a:lnTo>
                  <a:pt x="348" y="274"/>
                </a:lnTo>
                <a:lnTo>
                  <a:pt x="356" y="274"/>
                </a:lnTo>
                <a:lnTo>
                  <a:pt x="362" y="278"/>
                </a:lnTo>
                <a:lnTo>
                  <a:pt x="370" y="280"/>
                </a:lnTo>
                <a:lnTo>
                  <a:pt x="374" y="286"/>
                </a:lnTo>
                <a:lnTo>
                  <a:pt x="380" y="290"/>
                </a:lnTo>
                <a:lnTo>
                  <a:pt x="384" y="298"/>
                </a:lnTo>
                <a:lnTo>
                  <a:pt x="386" y="304"/>
                </a:lnTo>
                <a:lnTo>
                  <a:pt x="386" y="312"/>
                </a:lnTo>
                <a:lnTo>
                  <a:pt x="386" y="312"/>
                </a:lnTo>
                <a:lnTo>
                  <a:pt x="386" y="320"/>
                </a:lnTo>
                <a:lnTo>
                  <a:pt x="382" y="326"/>
                </a:lnTo>
                <a:lnTo>
                  <a:pt x="380" y="332"/>
                </a:lnTo>
                <a:lnTo>
                  <a:pt x="374" y="338"/>
                </a:lnTo>
                <a:lnTo>
                  <a:pt x="368" y="342"/>
                </a:lnTo>
                <a:lnTo>
                  <a:pt x="362" y="346"/>
                </a:lnTo>
                <a:lnTo>
                  <a:pt x="354" y="348"/>
                </a:lnTo>
                <a:lnTo>
                  <a:pt x="346" y="348"/>
                </a:lnTo>
                <a:lnTo>
                  <a:pt x="346" y="348"/>
                </a:lnTo>
                <a:lnTo>
                  <a:pt x="338" y="348"/>
                </a:lnTo>
                <a:lnTo>
                  <a:pt x="332" y="346"/>
                </a:lnTo>
                <a:lnTo>
                  <a:pt x="324" y="342"/>
                </a:lnTo>
                <a:lnTo>
                  <a:pt x="320" y="338"/>
                </a:lnTo>
                <a:lnTo>
                  <a:pt x="314" y="332"/>
                </a:lnTo>
                <a:lnTo>
                  <a:pt x="310" y="326"/>
                </a:lnTo>
                <a:lnTo>
                  <a:pt x="308" y="318"/>
                </a:lnTo>
                <a:lnTo>
                  <a:pt x="308" y="310"/>
                </a:lnTo>
                <a:lnTo>
                  <a:pt x="308" y="310"/>
                </a:lnTo>
                <a:lnTo>
                  <a:pt x="308" y="304"/>
                </a:lnTo>
                <a:lnTo>
                  <a:pt x="312" y="296"/>
                </a:lnTo>
                <a:lnTo>
                  <a:pt x="314" y="290"/>
                </a:lnTo>
                <a:lnTo>
                  <a:pt x="320" y="284"/>
                </a:lnTo>
                <a:lnTo>
                  <a:pt x="326" y="280"/>
                </a:lnTo>
                <a:lnTo>
                  <a:pt x="332" y="276"/>
                </a:lnTo>
                <a:lnTo>
                  <a:pt x="340" y="274"/>
                </a:lnTo>
                <a:lnTo>
                  <a:pt x="348" y="274"/>
                </a:lnTo>
                <a:lnTo>
                  <a:pt x="348" y="274"/>
                </a:lnTo>
                <a:close/>
                <a:moveTo>
                  <a:pt x="346" y="342"/>
                </a:moveTo>
                <a:lnTo>
                  <a:pt x="346" y="342"/>
                </a:lnTo>
                <a:lnTo>
                  <a:pt x="354" y="342"/>
                </a:lnTo>
                <a:lnTo>
                  <a:pt x="360" y="340"/>
                </a:lnTo>
                <a:lnTo>
                  <a:pt x="370" y="334"/>
                </a:lnTo>
                <a:lnTo>
                  <a:pt x="374" y="328"/>
                </a:lnTo>
                <a:lnTo>
                  <a:pt x="378" y="324"/>
                </a:lnTo>
                <a:lnTo>
                  <a:pt x="380" y="318"/>
                </a:lnTo>
                <a:lnTo>
                  <a:pt x="380" y="312"/>
                </a:lnTo>
                <a:lnTo>
                  <a:pt x="380" y="312"/>
                </a:lnTo>
                <a:lnTo>
                  <a:pt x="380" y="306"/>
                </a:lnTo>
                <a:lnTo>
                  <a:pt x="378" y="300"/>
                </a:lnTo>
                <a:lnTo>
                  <a:pt x="374" y="294"/>
                </a:lnTo>
                <a:lnTo>
                  <a:pt x="370" y="290"/>
                </a:lnTo>
                <a:lnTo>
                  <a:pt x="360" y="282"/>
                </a:lnTo>
                <a:lnTo>
                  <a:pt x="354" y="280"/>
                </a:lnTo>
                <a:lnTo>
                  <a:pt x="348" y="280"/>
                </a:lnTo>
                <a:lnTo>
                  <a:pt x="348" y="280"/>
                </a:lnTo>
                <a:lnTo>
                  <a:pt x="340" y="280"/>
                </a:lnTo>
                <a:lnTo>
                  <a:pt x="334" y="282"/>
                </a:lnTo>
                <a:lnTo>
                  <a:pt x="324" y="288"/>
                </a:lnTo>
                <a:lnTo>
                  <a:pt x="320" y="294"/>
                </a:lnTo>
                <a:lnTo>
                  <a:pt x="316" y="298"/>
                </a:lnTo>
                <a:lnTo>
                  <a:pt x="314" y="304"/>
                </a:lnTo>
                <a:lnTo>
                  <a:pt x="314" y="310"/>
                </a:lnTo>
                <a:lnTo>
                  <a:pt x="314" y="310"/>
                </a:lnTo>
                <a:lnTo>
                  <a:pt x="314" y="318"/>
                </a:lnTo>
                <a:lnTo>
                  <a:pt x="316" y="324"/>
                </a:lnTo>
                <a:lnTo>
                  <a:pt x="320" y="328"/>
                </a:lnTo>
                <a:lnTo>
                  <a:pt x="324" y="334"/>
                </a:lnTo>
                <a:lnTo>
                  <a:pt x="334" y="340"/>
                </a:lnTo>
                <a:lnTo>
                  <a:pt x="340" y="342"/>
                </a:lnTo>
                <a:lnTo>
                  <a:pt x="346" y="342"/>
                </a:lnTo>
                <a:lnTo>
                  <a:pt x="346" y="342"/>
                </a:lnTo>
                <a:close/>
                <a:moveTo>
                  <a:pt x="348" y="298"/>
                </a:moveTo>
                <a:lnTo>
                  <a:pt x="348" y="298"/>
                </a:lnTo>
                <a:lnTo>
                  <a:pt x="352" y="298"/>
                </a:lnTo>
                <a:lnTo>
                  <a:pt x="358" y="302"/>
                </a:lnTo>
                <a:lnTo>
                  <a:pt x="360" y="306"/>
                </a:lnTo>
                <a:lnTo>
                  <a:pt x="360" y="312"/>
                </a:lnTo>
                <a:lnTo>
                  <a:pt x="360" y="312"/>
                </a:lnTo>
                <a:lnTo>
                  <a:pt x="360" y="316"/>
                </a:lnTo>
                <a:lnTo>
                  <a:pt x="356" y="320"/>
                </a:lnTo>
                <a:lnTo>
                  <a:pt x="352" y="324"/>
                </a:lnTo>
                <a:lnTo>
                  <a:pt x="346" y="324"/>
                </a:lnTo>
                <a:lnTo>
                  <a:pt x="346" y="324"/>
                </a:lnTo>
                <a:lnTo>
                  <a:pt x="342" y="324"/>
                </a:lnTo>
                <a:lnTo>
                  <a:pt x="338" y="320"/>
                </a:lnTo>
                <a:lnTo>
                  <a:pt x="334" y="316"/>
                </a:lnTo>
                <a:lnTo>
                  <a:pt x="334" y="312"/>
                </a:lnTo>
                <a:lnTo>
                  <a:pt x="334" y="312"/>
                </a:lnTo>
                <a:lnTo>
                  <a:pt x="334" y="306"/>
                </a:lnTo>
                <a:lnTo>
                  <a:pt x="338" y="302"/>
                </a:lnTo>
                <a:lnTo>
                  <a:pt x="342" y="298"/>
                </a:lnTo>
                <a:lnTo>
                  <a:pt x="348" y="298"/>
                </a:lnTo>
                <a:lnTo>
                  <a:pt x="348" y="298"/>
                </a:lnTo>
                <a:close/>
                <a:moveTo>
                  <a:pt x="346" y="318"/>
                </a:moveTo>
                <a:lnTo>
                  <a:pt x="346" y="318"/>
                </a:lnTo>
                <a:lnTo>
                  <a:pt x="352" y="316"/>
                </a:lnTo>
                <a:lnTo>
                  <a:pt x="354" y="312"/>
                </a:lnTo>
                <a:lnTo>
                  <a:pt x="354" y="312"/>
                </a:lnTo>
                <a:lnTo>
                  <a:pt x="352" y="306"/>
                </a:lnTo>
                <a:lnTo>
                  <a:pt x="348" y="306"/>
                </a:lnTo>
                <a:lnTo>
                  <a:pt x="348" y="306"/>
                </a:lnTo>
                <a:lnTo>
                  <a:pt x="342" y="306"/>
                </a:lnTo>
                <a:lnTo>
                  <a:pt x="340" y="312"/>
                </a:lnTo>
                <a:lnTo>
                  <a:pt x="340" y="312"/>
                </a:lnTo>
                <a:lnTo>
                  <a:pt x="342" y="316"/>
                </a:lnTo>
                <a:lnTo>
                  <a:pt x="346" y="318"/>
                </a:lnTo>
                <a:lnTo>
                  <a:pt x="346" y="318"/>
                </a:lnTo>
                <a:close/>
                <a:moveTo>
                  <a:pt x="308" y="250"/>
                </a:moveTo>
                <a:lnTo>
                  <a:pt x="308" y="250"/>
                </a:lnTo>
                <a:lnTo>
                  <a:pt x="298" y="248"/>
                </a:lnTo>
                <a:lnTo>
                  <a:pt x="292" y="246"/>
                </a:lnTo>
                <a:lnTo>
                  <a:pt x="284" y="242"/>
                </a:lnTo>
                <a:lnTo>
                  <a:pt x="278" y="238"/>
                </a:lnTo>
                <a:lnTo>
                  <a:pt x="272" y="232"/>
                </a:lnTo>
                <a:lnTo>
                  <a:pt x="268" y="224"/>
                </a:lnTo>
                <a:lnTo>
                  <a:pt x="266" y="218"/>
                </a:lnTo>
                <a:lnTo>
                  <a:pt x="266" y="210"/>
                </a:lnTo>
                <a:lnTo>
                  <a:pt x="266" y="210"/>
                </a:lnTo>
                <a:lnTo>
                  <a:pt x="266" y="202"/>
                </a:lnTo>
                <a:lnTo>
                  <a:pt x="270" y="194"/>
                </a:lnTo>
                <a:lnTo>
                  <a:pt x="274" y="186"/>
                </a:lnTo>
                <a:lnTo>
                  <a:pt x="278" y="180"/>
                </a:lnTo>
                <a:lnTo>
                  <a:pt x="284" y="176"/>
                </a:lnTo>
                <a:lnTo>
                  <a:pt x="292" y="172"/>
                </a:lnTo>
                <a:lnTo>
                  <a:pt x="300" y="170"/>
                </a:lnTo>
                <a:lnTo>
                  <a:pt x="308" y="170"/>
                </a:lnTo>
                <a:lnTo>
                  <a:pt x="308" y="170"/>
                </a:lnTo>
                <a:lnTo>
                  <a:pt x="316" y="170"/>
                </a:lnTo>
                <a:lnTo>
                  <a:pt x="324" y="172"/>
                </a:lnTo>
                <a:lnTo>
                  <a:pt x="332" y="176"/>
                </a:lnTo>
                <a:lnTo>
                  <a:pt x="338" y="182"/>
                </a:lnTo>
                <a:lnTo>
                  <a:pt x="344" y="188"/>
                </a:lnTo>
                <a:lnTo>
                  <a:pt x="346" y="194"/>
                </a:lnTo>
                <a:lnTo>
                  <a:pt x="350" y="202"/>
                </a:lnTo>
                <a:lnTo>
                  <a:pt x="350" y="210"/>
                </a:lnTo>
                <a:lnTo>
                  <a:pt x="350" y="210"/>
                </a:lnTo>
                <a:lnTo>
                  <a:pt x="350" y="218"/>
                </a:lnTo>
                <a:lnTo>
                  <a:pt x="346" y="226"/>
                </a:lnTo>
                <a:lnTo>
                  <a:pt x="342" y="232"/>
                </a:lnTo>
                <a:lnTo>
                  <a:pt x="338" y="238"/>
                </a:lnTo>
                <a:lnTo>
                  <a:pt x="332" y="242"/>
                </a:lnTo>
                <a:lnTo>
                  <a:pt x="324" y="246"/>
                </a:lnTo>
                <a:lnTo>
                  <a:pt x="316" y="248"/>
                </a:lnTo>
                <a:lnTo>
                  <a:pt x="308" y="250"/>
                </a:lnTo>
                <a:lnTo>
                  <a:pt x="308" y="250"/>
                </a:lnTo>
                <a:close/>
                <a:moveTo>
                  <a:pt x="308" y="172"/>
                </a:moveTo>
                <a:lnTo>
                  <a:pt x="308" y="172"/>
                </a:lnTo>
                <a:lnTo>
                  <a:pt x="300" y="172"/>
                </a:lnTo>
                <a:lnTo>
                  <a:pt x="292" y="174"/>
                </a:lnTo>
                <a:lnTo>
                  <a:pt x="286" y="178"/>
                </a:lnTo>
                <a:lnTo>
                  <a:pt x="280" y="182"/>
                </a:lnTo>
                <a:lnTo>
                  <a:pt x="276" y="188"/>
                </a:lnTo>
                <a:lnTo>
                  <a:pt x="272" y="194"/>
                </a:lnTo>
                <a:lnTo>
                  <a:pt x="270" y="202"/>
                </a:lnTo>
                <a:lnTo>
                  <a:pt x="268" y="210"/>
                </a:lnTo>
                <a:lnTo>
                  <a:pt x="268" y="210"/>
                </a:lnTo>
                <a:lnTo>
                  <a:pt x="270" y="216"/>
                </a:lnTo>
                <a:lnTo>
                  <a:pt x="272" y="224"/>
                </a:lnTo>
                <a:lnTo>
                  <a:pt x="274" y="230"/>
                </a:lnTo>
                <a:lnTo>
                  <a:pt x="280" y="236"/>
                </a:lnTo>
                <a:lnTo>
                  <a:pt x="286" y="240"/>
                </a:lnTo>
                <a:lnTo>
                  <a:pt x="292" y="244"/>
                </a:lnTo>
                <a:lnTo>
                  <a:pt x="300" y="246"/>
                </a:lnTo>
                <a:lnTo>
                  <a:pt x="308" y="248"/>
                </a:lnTo>
                <a:lnTo>
                  <a:pt x="308" y="248"/>
                </a:lnTo>
                <a:lnTo>
                  <a:pt x="316" y="246"/>
                </a:lnTo>
                <a:lnTo>
                  <a:pt x="322" y="244"/>
                </a:lnTo>
                <a:lnTo>
                  <a:pt x="330" y="240"/>
                </a:lnTo>
                <a:lnTo>
                  <a:pt x="336" y="236"/>
                </a:lnTo>
                <a:lnTo>
                  <a:pt x="340" y="230"/>
                </a:lnTo>
                <a:lnTo>
                  <a:pt x="344" y="224"/>
                </a:lnTo>
                <a:lnTo>
                  <a:pt x="346" y="218"/>
                </a:lnTo>
                <a:lnTo>
                  <a:pt x="348" y="210"/>
                </a:lnTo>
                <a:lnTo>
                  <a:pt x="348" y="210"/>
                </a:lnTo>
                <a:lnTo>
                  <a:pt x="346" y="202"/>
                </a:lnTo>
                <a:lnTo>
                  <a:pt x="344" y="196"/>
                </a:lnTo>
                <a:lnTo>
                  <a:pt x="340" y="188"/>
                </a:lnTo>
                <a:lnTo>
                  <a:pt x="336" y="184"/>
                </a:lnTo>
                <a:lnTo>
                  <a:pt x="330" y="178"/>
                </a:lnTo>
                <a:lnTo>
                  <a:pt x="324" y="176"/>
                </a:lnTo>
                <a:lnTo>
                  <a:pt x="316" y="172"/>
                </a:lnTo>
                <a:lnTo>
                  <a:pt x="308" y="172"/>
                </a:lnTo>
                <a:lnTo>
                  <a:pt x="308" y="172"/>
                </a:lnTo>
                <a:close/>
                <a:moveTo>
                  <a:pt x="598" y="178"/>
                </a:moveTo>
                <a:lnTo>
                  <a:pt x="598" y="178"/>
                </a:lnTo>
                <a:lnTo>
                  <a:pt x="610" y="184"/>
                </a:lnTo>
                <a:lnTo>
                  <a:pt x="618" y="192"/>
                </a:lnTo>
                <a:lnTo>
                  <a:pt x="624" y="200"/>
                </a:lnTo>
                <a:lnTo>
                  <a:pt x="630" y="210"/>
                </a:lnTo>
                <a:lnTo>
                  <a:pt x="634" y="222"/>
                </a:lnTo>
                <a:lnTo>
                  <a:pt x="634" y="232"/>
                </a:lnTo>
                <a:lnTo>
                  <a:pt x="632" y="244"/>
                </a:lnTo>
                <a:lnTo>
                  <a:pt x="628" y="254"/>
                </a:lnTo>
                <a:lnTo>
                  <a:pt x="628" y="254"/>
                </a:lnTo>
                <a:lnTo>
                  <a:pt x="622" y="264"/>
                </a:lnTo>
                <a:lnTo>
                  <a:pt x="614" y="274"/>
                </a:lnTo>
                <a:lnTo>
                  <a:pt x="606" y="280"/>
                </a:lnTo>
                <a:lnTo>
                  <a:pt x="596" y="284"/>
                </a:lnTo>
                <a:lnTo>
                  <a:pt x="584" y="288"/>
                </a:lnTo>
                <a:lnTo>
                  <a:pt x="572" y="288"/>
                </a:lnTo>
                <a:lnTo>
                  <a:pt x="560" y="288"/>
                </a:lnTo>
                <a:lnTo>
                  <a:pt x="550" y="284"/>
                </a:lnTo>
                <a:lnTo>
                  <a:pt x="550" y="284"/>
                </a:lnTo>
                <a:lnTo>
                  <a:pt x="538" y="278"/>
                </a:lnTo>
                <a:lnTo>
                  <a:pt x="530" y="270"/>
                </a:lnTo>
                <a:lnTo>
                  <a:pt x="522" y="262"/>
                </a:lnTo>
                <a:lnTo>
                  <a:pt x="518" y="252"/>
                </a:lnTo>
                <a:lnTo>
                  <a:pt x="514" y="240"/>
                </a:lnTo>
                <a:lnTo>
                  <a:pt x="514" y="230"/>
                </a:lnTo>
                <a:lnTo>
                  <a:pt x="514" y="218"/>
                </a:lnTo>
                <a:lnTo>
                  <a:pt x="518" y="208"/>
                </a:lnTo>
                <a:lnTo>
                  <a:pt x="518" y="208"/>
                </a:lnTo>
                <a:lnTo>
                  <a:pt x="524" y="198"/>
                </a:lnTo>
                <a:lnTo>
                  <a:pt x="532" y="190"/>
                </a:lnTo>
                <a:lnTo>
                  <a:pt x="542" y="182"/>
                </a:lnTo>
                <a:lnTo>
                  <a:pt x="552" y="178"/>
                </a:lnTo>
                <a:lnTo>
                  <a:pt x="564" y="174"/>
                </a:lnTo>
                <a:lnTo>
                  <a:pt x="576" y="174"/>
                </a:lnTo>
                <a:lnTo>
                  <a:pt x="586" y="176"/>
                </a:lnTo>
                <a:lnTo>
                  <a:pt x="598" y="178"/>
                </a:lnTo>
                <a:lnTo>
                  <a:pt x="598" y="178"/>
                </a:lnTo>
                <a:close/>
                <a:moveTo>
                  <a:pt x="684" y="284"/>
                </a:moveTo>
                <a:lnTo>
                  <a:pt x="684" y="284"/>
                </a:lnTo>
                <a:lnTo>
                  <a:pt x="696" y="288"/>
                </a:lnTo>
                <a:lnTo>
                  <a:pt x="704" y="294"/>
                </a:lnTo>
                <a:lnTo>
                  <a:pt x="712" y="304"/>
                </a:lnTo>
                <a:lnTo>
                  <a:pt x="714" y="308"/>
                </a:lnTo>
                <a:lnTo>
                  <a:pt x="714" y="314"/>
                </a:lnTo>
                <a:lnTo>
                  <a:pt x="714" y="314"/>
                </a:lnTo>
                <a:lnTo>
                  <a:pt x="714" y="320"/>
                </a:lnTo>
                <a:lnTo>
                  <a:pt x="712" y="326"/>
                </a:lnTo>
                <a:lnTo>
                  <a:pt x="704" y="334"/>
                </a:lnTo>
                <a:lnTo>
                  <a:pt x="694" y="340"/>
                </a:lnTo>
                <a:lnTo>
                  <a:pt x="682" y="344"/>
                </a:lnTo>
                <a:lnTo>
                  <a:pt x="682" y="344"/>
                </a:lnTo>
                <a:lnTo>
                  <a:pt x="670" y="340"/>
                </a:lnTo>
                <a:lnTo>
                  <a:pt x="662" y="334"/>
                </a:lnTo>
                <a:lnTo>
                  <a:pt x="662" y="334"/>
                </a:lnTo>
                <a:lnTo>
                  <a:pt x="654" y="326"/>
                </a:lnTo>
                <a:lnTo>
                  <a:pt x="654" y="320"/>
                </a:lnTo>
                <a:lnTo>
                  <a:pt x="652" y="314"/>
                </a:lnTo>
                <a:lnTo>
                  <a:pt x="652" y="314"/>
                </a:lnTo>
                <a:lnTo>
                  <a:pt x="654" y="308"/>
                </a:lnTo>
                <a:lnTo>
                  <a:pt x="656" y="302"/>
                </a:lnTo>
                <a:lnTo>
                  <a:pt x="662" y="294"/>
                </a:lnTo>
                <a:lnTo>
                  <a:pt x="672" y="288"/>
                </a:lnTo>
                <a:lnTo>
                  <a:pt x="678" y="286"/>
                </a:lnTo>
                <a:lnTo>
                  <a:pt x="684" y="284"/>
                </a:lnTo>
                <a:lnTo>
                  <a:pt x="684" y="284"/>
                </a:lnTo>
                <a:close/>
                <a:moveTo>
                  <a:pt x="682" y="336"/>
                </a:moveTo>
                <a:lnTo>
                  <a:pt x="682" y="336"/>
                </a:lnTo>
                <a:lnTo>
                  <a:pt x="692" y="334"/>
                </a:lnTo>
                <a:lnTo>
                  <a:pt x="700" y="330"/>
                </a:lnTo>
                <a:lnTo>
                  <a:pt x="704" y="324"/>
                </a:lnTo>
                <a:lnTo>
                  <a:pt x="706" y="314"/>
                </a:lnTo>
                <a:lnTo>
                  <a:pt x="706" y="314"/>
                </a:lnTo>
                <a:lnTo>
                  <a:pt x="706" y="306"/>
                </a:lnTo>
                <a:lnTo>
                  <a:pt x="700" y="298"/>
                </a:lnTo>
                <a:lnTo>
                  <a:pt x="700" y="298"/>
                </a:lnTo>
                <a:lnTo>
                  <a:pt x="692" y="294"/>
                </a:lnTo>
                <a:lnTo>
                  <a:pt x="684" y="292"/>
                </a:lnTo>
                <a:lnTo>
                  <a:pt x="684" y="292"/>
                </a:lnTo>
                <a:lnTo>
                  <a:pt x="674" y="294"/>
                </a:lnTo>
                <a:lnTo>
                  <a:pt x="666" y="298"/>
                </a:lnTo>
                <a:lnTo>
                  <a:pt x="662" y="306"/>
                </a:lnTo>
                <a:lnTo>
                  <a:pt x="660" y="314"/>
                </a:lnTo>
                <a:lnTo>
                  <a:pt x="660" y="314"/>
                </a:lnTo>
                <a:lnTo>
                  <a:pt x="662" y="322"/>
                </a:lnTo>
                <a:lnTo>
                  <a:pt x="666" y="330"/>
                </a:lnTo>
                <a:lnTo>
                  <a:pt x="674" y="334"/>
                </a:lnTo>
                <a:lnTo>
                  <a:pt x="682" y="336"/>
                </a:lnTo>
                <a:lnTo>
                  <a:pt x="682" y="336"/>
                </a:lnTo>
                <a:close/>
                <a:moveTo>
                  <a:pt x="684" y="300"/>
                </a:moveTo>
                <a:lnTo>
                  <a:pt x="684" y="300"/>
                </a:lnTo>
                <a:lnTo>
                  <a:pt x="684" y="300"/>
                </a:lnTo>
                <a:lnTo>
                  <a:pt x="684" y="300"/>
                </a:lnTo>
                <a:lnTo>
                  <a:pt x="690" y="300"/>
                </a:lnTo>
                <a:lnTo>
                  <a:pt x="694" y="304"/>
                </a:lnTo>
                <a:lnTo>
                  <a:pt x="694" y="304"/>
                </a:lnTo>
                <a:lnTo>
                  <a:pt x="698" y="308"/>
                </a:lnTo>
                <a:lnTo>
                  <a:pt x="698" y="314"/>
                </a:lnTo>
                <a:lnTo>
                  <a:pt x="698" y="314"/>
                </a:lnTo>
                <a:lnTo>
                  <a:pt x="698" y="320"/>
                </a:lnTo>
                <a:lnTo>
                  <a:pt x="694" y="324"/>
                </a:lnTo>
                <a:lnTo>
                  <a:pt x="690" y="328"/>
                </a:lnTo>
                <a:lnTo>
                  <a:pt x="684" y="330"/>
                </a:lnTo>
                <a:lnTo>
                  <a:pt x="684" y="330"/>
                </a:lnTo>
                <a:lnTo>
                  <a:pt x="676" y="328"/>
                </a:lnTo>
                <a:lnTo>
                  <a:pt x="672" y="324"/>
                </a:lnTo>
                <a:lnTo>
                  <a:pt x="668" y="320"/>
                </a:lnTo>
                <a:lnTo>
                  <a:pt x="666" y="314"/>
                </a:lnTo>
                <a:lnTo>
                  <a:pt x="666" y="314"/>
                </a:lnTo>
                <a:lnTo>
                  <a:pt x="668" y="308"/>
                </a:lnTo>
                <a:lnTo>
                  <a:pt x="672" y="304"/>
                </a:lnTo>
                <a:lnTo>
                  <a:pt x="678" y="300"/>
                </a:lnTo>
                <a:lnTo>
                  <a:pt x="684" y="300"/>
                </a:lnTo>
                <a:lnTo>
                  <a:pt x="684" y="300"/>
                </a:lnTo>
                <a:close/>
                <a:moveTo>
                  <a:pt x="678" y="318"/>
                </a:moveTo>
                <a:lnTo>
                  <a:pt x="678" y="318"/>
                </a:lnTo>
                <a:lnTo>
                  <a:pt x="684" y="320"/>
                </a:lnTo>
                <a:lnTo>
                  <a:pt x="684" y="320"/>
                </a:lnTo>
                <a:lnTo>
                  <a:pt x="688" y="318"/>
                </a:lnTo>
                <a:lnTo>
                  <a:pt x="688" y="314"/>
                </a:lnTo>
                <a:lnTo>
                  <a:pt x="688" y="314"/>
                </a:lnTo>
                <a:lnTo>
                  <a:pt x="688" y="310"/>
                </a:lnTo>
                <a:lnTo>
                  <a:pt x="684" y="308"/>
                </a:lnTo>
                <a:lnTo>
                  <a:pt x="684" y="308"/>
                </a:lnTo>
                <a:lnTo>
                  <a:pt x="678" y="310"/>
                </a:lnTo>
                <a:lnTo>
                  <a:pt x="678" y="314"/>
                </a:lnTo>
                <a:lnTo>
                  <a:pt x="678" y="314"/>
                </a:lnTo>
                <a:lnTo>
                  <a:pt x="678" y="318"/>
                </a:lnTo>
                <a:lnTo>
                  <a:pt x="678" y="318"/>
                </a:lnTo>
                <a:close/>
                <a:moveTo>
                  <a:pt x="692" y="260"/>
                </a:moveTo>
                <a:lnTo>
                  <a:pt x="692" y="260"/>
                </a:lnTo>
                <a:lnTo>
                  <a:pt x="686" y="254"/>
                </a:lnTo>
                <a:lnTo>
                  <a:pt x="682" y="248"/>
                </a:lnTo>
                <a:lnTo>
                  <a:pt x="682" y="240"/>
                </a:lnTo>
                <a:lnTo>
                  <a:pt x="684" y="232"/>
                </a:lnTo>
                <a:lnTo>
                  <a:pt x="684" y="232"/>
                </a:lnTo>
                <a:lnTo>
                  <a:pt x="690" y="226"/>
                </a:lnTo>
                <a:lnTo>
                  <a:pt x="696" y="222"/>
                </a:lnTo>
                <a:lnTo>
                  <a:pt x="704" y="222"/>
                </a:lnTo>
                <a:lnTo>
                  <a:pt x="712" y="224"/>
                </a:lnTo>
                <a:lnTo>
                  <a:pt x="712" y="224"/>
                </a:lnTo>
                <a:lnTo>
                  <a:pt x="720" y="230"/>
                </a:lnTo>
                <a:lnTo>
                  <a:pt x="724" y="236"/>
                </a:lnTo>
                <a:lnTo>
                  <a:pt x="724" y="244"/>
                </a:lnTo>
                <a:lnTo>
                  <a:pt x="722" y="252"/>
                </a:lnTo>
                <a:lnTo>
                  <a:pt x="722" y="252"/>
                </a:lnTo>
                <a:lnTo>
                  <a:pt x="716" y="258"/>
                </a:lnTo>
                <a:lnTo>
                  <a:pt x="708" y="262"/>
                </a:lnTo>
                <a:lnTo>
                  <a:pt x="700" y="262"/>
                </a:lnTo>
                <a:lnTo>
                  <a:pt x="692" y="260"/>
                </a:lnTo>
                <a:lnTo>
                  <a:pt x="692" y="260"/>
                </a:lnTo>
                <a:close/>
                <a:moveTo>
                  <a:pt x="710" y="230"/>
                </a:moveTo>
                <a:lnTo>
                  <a:pt x="710" y="230"/>
                </a:lnTo>
                <a:lnTo>
                  <a:pt x="704" y="228"/>
                </a:lnTo>
                <a:lnTo>
                  <a:pt x="698" y="228"/>
                </a:lnTo>
                <a:lnTo>
                  <a:pt x="694" y="232"/>
                </a:lnTo>
                <a:lnTo>
                  <a:pt x="690" y="236"/>
                </a:lnTo>
                <a:lnTo>
                  <a:pt x="690" y="236"/>
                </a:lnTo>
                <a:lnTo>
                  <a:pt x="688" y="240"/>
                </a:lnTo>
                <a:lnTo>
                  <a:pt x="688" y="246"/>
                </a:lnTo>
                <a:lnTo>
                  <a:pt x="690" y="252"/>
                </a:lnTo>
                <a:lnTo>
                  <a:pt x="696" y="256"/>
                </a:lnTo>
                <a:lnTo>
                  <a:pt x="696" y="256"/>
                </a:lnTo>
                <a:lnTo>
                  <a:pt x="702" y="256"/>
                </a:lnTo>
                <a:lnTo>
                  <a:pt x="706" y="256"/>
                </a:lnTo>
                <a:lnTo>
                  <a:pt x="712" y="254"/>
                </a:lnTo>
                <a:lnTo>
                  <a:pt x="716" y="250"/>
                </a:lnTo>
                <a:lnTo>
                  <a:pt x="716" y="250"/>
                </a:lnTo>
                <a:lnTo>
                  <a:pt x="718" y="244"/>
                </a:lnTo>
                <a:lnTo>
                  <a:pt x="718" y="238"/>
                </a:lnTo>
                <a:lnTo>
                  <a:pt x="714" y="234"/>
                </a:lnTo>
                <a:lnTo>
                  <a:pt x="710" y="230"/>
                </a:lnTo>
                <a:lnTo>
                  <a:pt x="710" y="230"/>
                </a:lnTo>
                <a:close/>
                <a:moveTo>
                  <a:pt x="698" y="250"/>
                </a:moveTo>
                <a:lnTo>
                  <a:pt x="698" y="250"/>
                </a:lnTo>
                <a:lnTo>
                  <a:pt x="696" y="248"/>
                </a:lnTo>
                <a:lnTo>
                  <a:pt x="694" y="244"/>
                </a:lnTo>
                <a:lnTo>
                  <a:pt x="694" y="242"/>
                </a:lnTo>
                <a:lnTo>
                  <a:pt x="694" y="238"/>
                </a:lnTo>
                <a:lnTo>
                  <a:pt x="694" y="238"/>
                </a:lnTo>
                <a:lnTo>
                  <a:pt x="696" y="236"/>
                </a:lnTo>
                <a:lnTo>
                  <a:pt x="700" y="234"/>
                </a:lnTo>
                <a:lnTo>
                  <a:pt x="704" y="234"/>
                </a:lnTo>
                <a:lnTo>
                  <a:pt x="708" y="234"/>
                </a:lnTo>
                <a:lnTo>
                  <a:pt x="708" y="234"/>
                </a:lnTo>
                <a:lnTo>
                  <a:pt x="710" y="236"/>
                </a:lnTo>
                <a:lnTo>
                  <a:pt x="712" y="240"/>
                </a:lnTo>
                <a:lnTo>
                  <a:pt x="712" y="244"/>
                </a:lnTo>
                <a:lnTo>
                  <a:pt x="710" y="246"/>
                </a:lnTo>
                <a:lnTo>
                  <a:pt x="710" y="246"/>
                </a:lnTo>
                <a:lnTo>
                  <a:pt x="708" y="250"/>
                </a:lnTo>
                <a:lnTo>
                  <a:pt x="706" y="252"/>
                </a:lnTo>
                <a:lnTo>
                  <a:pt x="702" y="252"/>
                </a:lnTo>
                <a:lnTo>
                  <a:pt x="698" y="250"/>
                </a:lnTo>
                <a:lnTo>
                  <a:pt x="698" y="250"/>
                </a:lnTo>
                <a:close/>
                <a:moveTo>
                  <a:pt x="768" y="22"/>
                </a:moveTo>
                <a:lnTo>
                  <a:pt x="768" y="22"/>
                </a:lnTo>
                <a:lnTo>
                  <a:pt x="786" y="24"/>
                </a:lnTo>
                <a:lnTo>
                  <a:pt x="804" y="30"/>
                </a:lnTo>
                <a:lnTo>
                  <a:pt x="820" y="38"/>
                </a:lnTo>
                <a:lnTo>
                  <a:pt x="834" y="50"/>
                </a:lnTo>
                <a:lnTo>
                  <a:pt x="844" y="62"/>
                </a:lnTo>
                <a:lnTo>
                  <a:pt x="852" y="78"/>
                </a:lnTo>
                <a:lnTo>
                  <a:pt x="858" y="94"/>
                </a:lnTo>
                <a:lnTo>
                  <a:pt x="860" y="112"/>
                </a:lnTo>
                <a:lnTo>
                  <a:pt x="860" y="112"/>
                </a:lnTo>
                <a:lnTo>
                  <a:pt x="858" y="130"/>
                </a:lnTo>
                <a:lnTo>
                  <a:pt x="852" y="148"/>
                </a:lnTo>
                <a:lnTo>
                  <a:pt x="844" y="162"/>
                </a:lnTo>
                <a:lnTo>
                  <a:pt x="832" y="176"/>
                </a:lnTo>
                <a:lnTo>
                  <a:pt x="818" y="186"/>
                </a:lnTo>
                <a:lnTo>
                  <a:pt x="802" y="194"/>
                </a:lnTo>
                <a:lnTo>
                  <a:pt x="784" y="200"/>
                </a:lnTo>
                <a:lnTo>
                  <a:pt x="766" y="200"/>
                </a:lnTo>
                <a:lnTo>
                  <a:pt x="766" y="200"/>
                </a:lnTo>
                <a:lnTo>
                  <a:pt x="746" y="198"/>
                </a:lnTo>
                <a:lnTo>
                  <a:pt x="728" y="194"/>
                </a:lnTo>
                <a:lnTo>
                  <a:pt x="712" y="184"/>
                </a:lnTo>
                <a:lnTo>
                  <a:pt x="700" y="174"/>
                </a:lnTo>
                <a:lnTo>
                  <a:pt x="688" y="160"/>
                </a:lnTo>
                <a:lnTo>
                  <a:pt x="680" y="146"/>
                </a:lnTo>
                <a:lnTo>
                  <a:pt x="674" y="128"/>
                </a:lnTo>
                <a:lnTo>
                  <a:pt x="672" y="110"/>
                </a:lnTo>
                <a:lnTo>
                  <a:pt x="672" y="110"/>
                </a:lnTo>
                <a:lnTo>
                  <a:pt x="674" y="92"/>
                </a:lnTo>
                <a:lnTo>
                  <a:pt x="680" y="76"/>
                </a:lnTo>
                <a:lnTo>
                  <a:pt x="690" y="60"/>
                </a:lnTo>
                <a:lnTo>
                  <a:pt x="700" y="48"/>
                </a:lnTo>
                <a:lnTo>
                  <a:pt x="714" y="38"/>
                </a:lnTo>
                <a:lnTo>
                  <a:pt x="730" y="28"/>
                </a:lnTo>
                <a:lnTo>
                  <a:pt x="748" y="24"/>
                </a:lnTo>
                <a:lnTo>
                  <a:pt x="768" y="22"/>
                </a:lnTo>
                <a:lnTo>
                  <a:pt x="768" y="22"/>
                </a:lnTo>
                <a:close/>
                <a:moveTo>
                  <a:pt x="766" y="196"/>
                </a:moveTo>
                <a:lnTo>
                  <a:pt x="766" y="196"/>
                </a:lnTo>
                <a:lnTo>
                  <a:pt x="784" y="194"/>
                </a:lnTo>
                <a:lnTo>
                  <a:pt x="800" y="190"/>
                </a:lnTo>
                <a:lnTo>
                  <a:pt x="816" y="182"/>
                </a:lnTo>
                <a:lnTo>
                  <a:pt x="828" y="172"/>
                </a:lnTo>
                <a:lnTo>
                  <a:pt x="840" y="160"/>
                </a:lnTo>
                <a:lnTo>
                  <a:pt x="848" y="146"/>
                </a:lnTo>
                <a:lnTo>
                  <a:pt x="854" y="130"/>
                </a:lnTo>
                <a:lnTo>
                  <a:pt x="856" y="112"/>
                </a:lnTo>
                <a:lnTo>
                  <a:pt x="856" y="112"/>
                </a:lnTo>
                <a:lnTo>
                  <a:pt x="854" y="96"/>
                </a:lnTo>
                <a:lnTo>
                  <a:pt x="848" y="80"/>
                </a:lnTo>
                <a:lnTo>
                  <a:pt x="840" y="64"/>
                </a:lnTo>
                <a:lnTo>
                  <a:pt x="830" y="52"/>
                </a:lnTo>
                <a:lnTo>
                  <a:pt x="816" y="42"/>
                </a:lnTo>
                <a:lnTo>
                  <a:pt x="802" y="34"/>
                </a:lnTo>
                <a:lnTo>
                  <a:pt x="784" y="28"/>
                </a:lnTo>
                <a:lnTo>
                  <a:pt x="768" y="26"/>
                </a:lnTo>
                <a:lnTo>
                  <a:pt x="768" y="26"/>
                </a:lnTo>
                <a:lnTo>
                  <a:pt x="750" y="28"/>
                </a:lnTo>
                <a:lnTo>
                  <a:pt x="732" y="34"/>
                </a:lnTo>
                <a:lnTo>
                  <a:pt x="718" y="40"/>
                </a:lnTo>
                <a:lnTo>
                  <a:pt x="704" y="52"/>
                </a:lnTo>
                <a:lnTo>
                  <a:pt x="694" y="64"/>
                </a:lnTo>
                <a:lnTo>
                  <a:pt x="684" y="78"/>
                </a:lnTo>
                <a:lnTo>
                  <a:pt x="680" y="94"/>
                </a:lnTo>
                <a:lnTo>
                  <a:pt x="678" y="110"/>
                </a:lnTo>
                <a:lnTo>
                  <a:pt x="678" y="110"/>
                </a:lnTo>
                <a:lnTo>
                  <a:pt x="678" y="128"/>
                </a:lnTo>
                <a:lnTo>
                  <a:pt x="684" y="144"/>
                </a:lnTo>
                <a:lnTo>
                  <a:pt x="692" y="158"/>
                </a:lnTo>
                <a:lnTo>
                  <a:pt x="702" y="170"/>
                </a:lnTo>
                <a:lnTo>
                  <a:pt x="716" y="182"/>
                </a:lnTo>
                <a:lnTo>
                  <a:pt x="730" y="190"/>
                </a:lnTo>
                <a:lnTo>
                  <a:pt x="748" y="194"/>
                </a:lnTo>
                <a:lnTo>
                  <a:pt x="766" y="196"/>
                </a:lnTo>
                <a:lnTo>
                  <a:pt x="766" y="196"/>
                </a:lnTo>
                <a:close/>
                <a:moveTo>
                  <a:pt x="766" y="42"/>
                </a:moveTo>
                <a:lnTo>
                  <a:pt x="766" y="42"/>
                </a:lnTo>
                <a:lnTo>
                  <a:pt x="782" y="44"/>
                </a:lnTo>
                <a:lnTo>
                  <a:pt x="796" y="48"/>
                </a:lnTo>
                <a:lnTo>
                  <a:pt x="808" y="54"/>
                </a:lnTo>
                <a:lnTo>
                  <a:pt x="818" y="64"/>
                </a:lnTo>
                <a:lnTo>
                  <a:pt x="826" y="74"/>
                </a:lnTo>
                <a:lnTo>
                  <a:pt x="834" y="86"/>
                </a:lnTo>
                <a:lnTo>
                  <a:pt x="838" y="98"/>
                </a:lnTo>
                <a:lnTo>
                  <a:pt x="838" y="112"/>
                </a:lnTo>
                <a:lnTo>
                  <a:pt x="838" y="112"/>
                </a:lnTo>
                <a:lnTo>
                  <a:pt x="838" y="126"/>
                </a:lnTo>
                <a:lnTo>
                  <a:pt x="832" y="140"/>
                </a:lnTo>
                <a:lnTo>
                  <a:pt x="826" y="150"/>
                </a:lnTo>
                <a:lnTo>
                  <a:pt x="818" y="160"/>
                </a:lnTo>
                <a:lnTo>
                  <a:pt x="806" y="170"/>
                </a:lnTo>
                <a:lnTo>
                  <a:pt x="794" y="176"/>
                </a:lnTo>
                <a:lnTo>
                  <a:pt x="780" y="180"/>
                </a:lnTo>
                <a:lnTo>
                  <a:pt x="766" y="180"/>
                </a:lnTo>
                <a:lnTo>
                  <a:pt x="766" y="180"/>
                </a:lnTo>
                <a:lnTo>
                  <a:pt x="750" y="180"/>
                </a:lnTo>
                <a:lnTo>
                  <a:pt x="738" y="174"/>
                </a:lnTo>
                <a:lnTo>
                  <a:pt x="724" y="168"/>
                </a:lnTo>
                <a:lnTo>
                  <a:pt x="714" y="160"/>
                </a:lnTo>
                <a:lnTo>
                  <a:pt x="706" y="150"/>
                </a:lnTo>
                <a:lnTo>
                  <a:pt x="698" y="138"/>
                </a:lnTo>
                <a:lnTo>
                  <a:pt x="694" y="124"/>
                </a:lnTo>
                <a:lnTo>
                  <a:pt x="694" y="110"/>
                </a:lnTo>
                <a:lnTo>
                  <a:pt x="694" y="110"/>
                </a:lnTo>
                <a:lnTo>
                  <a:pt x="696" y="96"/>
                </a:lnTo>
                <a:lnTo>
                  <a:pt x="700" y="84"/>
                </a:lnTo>
                <a:lnTo>
                  <a:pt x="706" y="72"/>
                </a:lnTo>
                <a:lnTo>
                  <a:pt x="716" y="62"/>
                </a:lnTo>
                <a:lnTo>
                  <a:pt x="726" y="54"/>
                </a:lnTo>
                <a:lnTo>
                  <a:pt x="738" y="48"/>
                </a:lnTo>
                <a:lnTo>
                  <a:pt x="752" y="44"/>
                </a:lnTo>
                <a:lnTo>
                  <a:pt x="766" y="42"/>
                </a:lnTo>
                <a:lnTo>
                  <a:pt x="766" y="42"/>
                </a:lnTo>
                <a:close/>
                <a:moveTo>
                  <a:pt x="766" y="158"/>
                </a:moveTo>
                <a:lnTo>
                  <a:pt x="766" y="158"/>
                </a:lnTo>
                <a:lnTo>
                  <a:pt x="776" y="156"/>
                </a:lnTo>
                <a:lnTo>
                  <a:pt x="784" y="154"/>
                </a:lnTo>
                <a:lnTo>
                  <a:pt x="792" y="150"/>
                </a:lnTo>
                <a:lnTo>
                  <a:pt x="800" y="144"/>
                </a:lnTo>
                <a:lnTo>
                  <a:pt x="806" y="138"/>
                </a:lnTo>
                <a:lnTo>
                  <a:pt x="810" y="130"/>
                </a:lnTo>
                <a:lnTo>
                  <a:pt x="814" y="122"/>
                </a:lnTo>
                <a:lnTo>
                  <a:pt x="814" y="112"/>
                </a:lnTo>
                <a:lnTo>
                  <a:pt x="814" y="112"/>
                </a:lnTo>
                <a:lnTo>
                  <a:pt x="814" y="102"/>
                </a:lnTo>
                <a:lnTo>
                  <a:pt x="812" y="94"/>
                </a:lnTo>
                <a:lnTo>
                  <a:pt x="806" y="86"/>
                </a:lnTo>
                <a:lnTo>
                  <a:pt x="800" y="80"/>
                </a:lnTo>
                <a:lnTo>
                  <a:pt x="794" y="74"/>
                </a:lnTo>
                <a:lnTo>
                  <a:pt x="786" y="70"/>
                </a:lnTo>
                <a:lnTo>
                  <a:pt x="776" y="66"/>
                </a:lnTo>
                <a:lnTo>
                  <a:pt x="766" y="66"/>
                </a:lnTo>
                <a:lnTo>
                  <a:pt x="766" y="66"/>
                </a:lnTo>
                <a:lnTo>
                  <a:pt x="756" y="66"/>
                </a:lnTo>
                <a:lnTo>
                  <a:pt x="748" y="68"/>
                </a:lnTo>
                <a:lnTo>
                  <a:pt x="740" y="72"/>
                </a:lnTo>
                <a:lnTo>
                  <a:pt x="732" y="78"/>
                </a:lnTo>
                <a:lnTo>
                  <a:pt x="726" y="86"/>
                </a:lnTo>
                <a:lnTo>
                  <a:pt x="722" y="94"/>
                </a:lnTo>
                <a:lnTo>
                  <a:pt x="718" y="102"/>
                </a:lnTo>
                <a:lnTo>
                  <a:pt x="718" y="112"/>
                </a:lnTo>
                <a:lnTo>
                  <a:pt x="718" y="112"/>
                </a:lnTo>
                <a:lnTo>
                  <a:pt x="718" y="120"/>
                </a:lnTo>
                <a:lnTo>
                  <a:pt x="722" y="130"/>
                </a:lnTo>
                <a:lnTo>
                  <a:pt x="726" y="136"/>
                </a:lnTo>
                <a:lnTo>
                  <a:pt x="732" y="144"/>
                </a:lnTo>
                <a:lnTo>
                  <a:pt x="738" y="150"/>
                </a:lnTo>
                <a:lnTo>
                  <a:pt x="746" y="154"/>
                </a:lnTo>
                <a:lnTo>
                  <a:pt x="756" y="156"/>
                </a:lnTo>
                <a:lnTo>
                  <a:pt x="766" y="158"/>
                </a:lnTo>
                <a:lnTo>
                  <a:pt x="766" y="158"/>
                </a:lnTo>
                <a:close/>
                <a:moveTo>
                  <a:pt x="766" y="80"/>
                </a:moveTo>
                <a:lnTo>
                  <a:pt x="766" y="80"/>
                </a:lnTo>
                <a:lnTo>
                  <a:pt x="774" y="82"/>
                </a:lnTo>
                <a:lnTo>
                  <a:pt x="780" y="84"/>
                </a:lnTo>
                <a:lnTo>
                  <a:pt x="790" y="90"/>
                </a:lnTo>
                <a:lnTo>
                  <a:pt x="796" y="100"/>
                </a:lnTo>
                <a:lnTo>
                  <a:pt x="798" y="106"/>
                </a:lnTo>
                <a:lnTo>
                  <a:pt x="798" y="112"/>
                </a:lnTo>
                <a:lnTo>
                  <a:pt x="798" y="112"/>
                </a:lnTo>
                <a:lnTo>
                  <a:pt x="798" y="118"/>
                </a:lnTo>
                <a:lnTo>
                  <a:pt x="796" y="124"/>
                </a:lnTo>
                <a:lnTo>
                  <a:pt x="788" y="134"/>
                </a:lnTo>
                <a:lnTo>
                  <a:pt x="778" y="140"/>
                </a:lnTo>
                <a:lnTo>
                  <a:pt x="772" y="142"/>
                </a:lnTo>
                <a:lnTo>
                  <a:pt x="766" y="142"/>
                </a:lnTo>
                <a:lnTo>
                  <a:pt x="766" y="142"/>
                </a:lnTo>
                <a:lnTo>
                  <a:pt x="760" y="142"/>
                </a:lnTo>
                <a:lnTo>
                  <a:pt x="754" y="140"/>
                </a:lnTo>
                <a:lnTo>
                  <a:pt x="744" y="134"/>
                </a:lnTo>
                <a:lnTo>
                  <a:pt x="736" y="124"/>
                </a:lnTo>
                <a:lnTo>
                  <a:pt x="734" y="118"/>
                </a:lnTo>
                <a:lnTo>
                  <a:pt x="734" y="112"/>
                </a:lnTo>
                <a:lnTo>
                  <a:pt x="734" y="112"/>
                </a:lnTo>
                <a:lnTo>
                  <a:pt x="734" y="106"/>
                </a:lnTo>
                <a:lnTo>
                  <a:pt x="736" y="100"/>
                </a:lnTo>
                <a:lnTo>
                  <a:pt x="744" y="90"/>
                </a:lnTo>
                <a:lnTo>
                  <a:pt x="754" y="84"/>
                </a:lnTo>
                <a:lnTo>
                  <a:pt x="760" y="82"/>
                </a:lnTo>
                <a:lnTo>
                  <a:pt x="766" y="80"/>
                </a:lnTo>
                <a:lnTo>
                  <a:pt x="766" y="80"/>
                </a:lnTo>
                <a:close/>
                <a:moveTo>
                  <a:pt x="766" y="120"/>
                </a:moveTo>
                <a:lnTo>
                  <a:pt x="766" y="120"/>
                </a:lnTo>
                <a:lnTo>
                  <a:pt x="770" y="118"/>
                </a:lnTo>
                <a:lnTo>
                  <a:pt x="772" y="116"/>
                </a:lnTo>
                <a:lnTo>
                  <a:pt x="774" y="114"/>
                </a:lnTo>
                <a:lnTo>
                  <a:pt x="774" y="112"/>
                </a:lnTo>
                <a:lnTo>
                  <a:pt x="774" y="112"/>
                </a:lnTo>
                <a:lnTo>
                  <a:pt x="774" y="108"/>
                </a:lnTo>
                <a:lnTo>
                  <a:pt x="772" y="106"/>
                </a:lnTo>
                <a:lnTo>
                  <a:pt x="770" y="104"/>
                </a:lnTo>
                <a:lnTo>
                  <a:pt x="766" y="104"/>
                </a:lnTo>
                <a:lnTo>
                  <a:pt x="766" y="104"/>
                </a:lnTo>
                <a:lnTo>
                  <a:pt x="764" y="104"/>
                </a:lnTo>
                <a:lnTo>
                  <a:pt x="760" y="106"/>
                </a:lnTo>
                <a:lnTo>
                  <a:pt x="758" y="108"/>
                </a:lnTo>
                <a:lnTo>
                  <a:pt x="758" y="112"/>
                </a:lnTo>
                <a:lnTo>
                  <a:pt x="758" y="112"/>
                </a:lnTo>
                <a:lnTo>
                  <a:pt x="758" y="114"/>
                </a:lnTo>
                <a:lnTo>
                  <a:pt x="760" y="116"/>
                </a:lnTo>
                <a:lnTo>
                  <a:pt x="762" y="118"/>
                </a:lnTo>
                <a:lnTo>
                  <a:pt x="766" y="120"/>
                </a:lnTo>
                <a:lnTo>
                  <a:pt x="766" y="120"/>
                </a:lnTo>
                <a:close/>
                <a:moveTo>
                  <a:pt x="880" y="226"/>
                </a:moveTo>
                <a:lnTo>
                  <a:pt x="880" y="226"/>
                </a:lnTo>
                <a:lnTo>
                  <a:pt x="874" y="224"/>
                </a:lnTo>
                <a:lnTo>
                  <a:pt x="872" y="220"/>
                </a:lnTo>
                <a:lnTo>
                  <a:pt x="872" y="220"/>
                </a:lnTo>
                <a:lnTo>
                  <a:pt x="874" y="216"/>
                </a:lnTo>
                <a:lnTo>
                  <a:pt x="880" y="214"/>
                </a:lnTo>
                <a:lnTo>
                  <a:pt x="880" y="214"/>
                </a:lnTo>
                <a:lnTo>
                  <a:pt x="884" y="216"/>
                </a:lnTo>
                <a:lnTo>
                  <a:pt x="886" y="220"/>
                </a:lnTo>
                <a:lnTo>
                  <a:pt x="886" y="220"/>
                </a:lnTo>
                <a:lnTo>
                  <a:pt x="884" y="224"/>
                </a:lnTo>
                <a:lnTo>
                  <a:pt x="880" y="226"/>
                </a:lnTo>
                <a:lnTo>
                  <a:pt x="880" y="226"/>
                </a:lnTo>
                <a:close/>
                <a:moveTo>
                  <a:pt x="958" y="212"/>
                </a:moveTo>
                <a:lnTo>
                  <a:pt x="958" y="212"/>
                </a:lnTo>
                <a:lnTo>
                  <a:pt x="970" y="214"/>
                </a:lnTo>
                <a:lnTo>
                  <a:pt x="980" y="218"/>
                </a:lnTo>
                <a:lnTo>
                  <a:pt x="990" y="222"/>
                </a:lnTo>
                <a:lnTo>
                  <a:pt x="998" y="230"/>
                </a:lnTo>
                <a:lnTo>
                  <a:pt x="1006" y="238"/>
                </a:lnTo>
                <a:lnTo>
                  <a:pt x="1010" y="246"/>
                </a:lnTo>
                <a:lnTo>
                  <a:pt x="1014" y="256"/>
                </a:lnTo>
                <a:lnTo>
                  <a:pt x="1016" y="268"/>
                </a:lnTo>
                <a:lnTo>
                  <a:pt x="1016" y="268"/>
                </a:lnTo>
                <a:lnTo>
                  <a:pt x="1014" y="278"/>
                </a:lnTo>
                <a:lnTo>
                  <a:pt x="1010" y="288"/>
                </a:lnTo>
                <a:lnTo>
                  <a:pt x="1006" y="298"/>
                </a:lnTo>
                <a:lnTo>
                  <a:pt x="998" y="306"/>
                </a:lnTo>
                <a:lnTo>
                  <a:pt x="990" y="312"/>
                </a:lnTo>
                <a:lnTo>
                  <a:pt x="980" y="318"/>
                </a:lnTo>
                <a:lnTo>
                  <a:pt x="968" y="320"/>
                </a:lnTo>
                <a:lnTo>
                  <a:pt x="958" y="322"/>
                </a:lnTo>
                <a:lnTo>
                  <a:pt x="958" y="322"/>
                </a:lnTo>
                <a:lnTo>
                  <a:pt x="946" y="320"/>
                </a:lnTo>
                <a:lnTo>
                  <a:pt x="936" y="318"/>
                </a:lnTo>
                <a:lnTo>
                  <a:pt x="926" y="312"/>
                </a:lnTo>
                <a:lnTo>
                  <a:pt x="916" y="306"/>
                </a:lnTo>
                <a:lnTo>
                  <a:pt x="910" y="298"/>
                </a:lnTo>
                <a:lnTo>
                  <a:pt x="904" y="288"/>
                </a:lnTo>
                <a:lnTo>
                  <a:pt x="902" y="278"/>
                </a:lnTo>
                <a:lnTo>
                  <a:pt x="900" y="266"/>
                </a:lnTo>
                <a:lnTo>
                  <a:pt x="900" y="266"/>
                </a:lnTo>
                <a:lnTo>
                  <a:pt x="902" y="256"/>
                </a:lnTo>
                <a:lnTo>
                  <a:pt x="906" y="246"/>
                </a:lnTo>
                <a:lnTo>
                  <a:pt x="910" y="236"/>
                </a:lnTo>
                <a:lnTo>
                  <a:pt x="918" y="228"/>
                </a:lnTo>
                <a:lnTo>
                  <a:pt x="926" y="222"/>
                </a:lnTo>
                <a:lnTo>
                  <a:pt x="936" y="216"/>
                </a:lnTo>
                <a:lnTo>
                  <a:pt x="946" y="214"/>
                </a:lnTo>
                <a:lnTo>
                  <a:pt x="958" y="212"/>
                </a:lnTo>
                <a:lnTo>
                  <a:pt x="958" y="212"/>
                </a:lnTo>
                <a:close/>
                <a:moveTo>
                  <a:pt x="958" y="318"/>
                </a:moveTo>
                <a:lnTo>
                  <a:pt x="958" y="318"/>
                </a:lnTo>
                <a:lnTo>
                  <a:pt x="968" y="318"/>
                </a:lnTo>
                <a:lnTo>
                  <a:pt x="978" y="314"/>
                </a:lnTo>
                <a:lnTo>
                  <a:pt x="988" y="310"/>
                </a:lnTo>
                <a:lnTo>
                  <a:pt x="996" y="304"/>
                </a:lnTo>
                <a:lnTo>
                  <a:pt x="1002" y="296"/>
                </a:lnTo>
                <a:lnTo>
                  <a:pt x="1008" y="288"/>
                </a:lnTo>
                <a:lnTo>
                  <a:pt x="1010" y="278"/>
                </a:lnTo>
                <a:lnTo>
                  <a:pt x="1012" y="268"/>
                </a:lnTo>
                <a:lnTo>
                  <a:pt x="1012" y="268"/>
                </a:lnTo>
                <a:lnTo>
                  <a:pt x="1010" y="258"/>
                </a:lnTo>
                <a:lnTo>
                  <a:pt x="1008" y="248"/>
                </a:lnTo>
                <a:lnTo>
                  <a:pt x="1002" y="240"/>
                </a:lnTo>
                <a:lnTo>
                  <a:pt x="996" y="232"/>
                </a:lnTo>
                <a:lnTo>
                  <a:pt x="988" y="226"/>
                </a:lnTo>
                <a:lnTo>
                  <a:pt x="980" y="220"/>
                </a:lnTo>
                <a:lnTo>
                  <a:pt x="970" y="218"/>
                </a:lnTo>
                <a:lnTo>
                  <a:pt x="958" y="216"/>
                </a:lnTo>
                <a:lnTo>
                  <a:pt x="958" y="216"/>
                </a:lnTo>
                <a:lnTo>
                  <a:pt x="948" y="218"/>
                </a:lnTo>
                <a:lnTo>
                  <a:pt x="938" y="220"/>
                </a:lnTo>
                <a:lnTo>
                  <a:pt x="928" y="224"/>
                </a:lnTo>
                <a:lnTo>
                  <a:pt x="920" y="230"/>
                </a:lnTo>
                <a:lnTo>
                  <a:pt x="914" y="238"/>
                </a:lnTo>
                <a:lnTo>
                  <a:pt x="908" y="246"/>
                </a:lnTo>
                <a:lnTo>
                  <a:pt x="906" y="256"/>
                </a:lnTo>
                <a:lnTo>
                  <a:pt x="904" y="266"/>
                </a:lnTo>
                <a:lnTo>
                  <a:pt x="904" y="266"/>
                </a:lnTo>
                <a:lnTo>
                  <a:pt x="906" y="278"/>
                </a:lnTo>
                <a:lnTo>
                  <a:pt x="908" y="286"/>
                </a:lnTo>
                <a:lnTo>
                  <a:pt x="914" y="296"/>
                </a:lnTo>
                <a:lnTo>
                  <a:pt x="920" y="304"/>
                </a:lnTo>
                <a:lnTo>
                  <a:pt x="928" y="310"/>
                </a:lnTo>
                <a:lnTo>
                  <a:pt x="936" y="314"/>
                </a:lnTo>
                <a:lnTo>
                  <a:pt x="946" y="318"/>
                </a:lnTo>
                <a:lnTo>
                  <a:pt x="958" y="318"/>
                </a:lnTo>
                <a:lnTo>
                  <a:pt x="958" y="318"/>
                </a:lnTo>
                <a:close/>
                <a:moveTo>
                  <a:pt x="1158" y="176"/>
                </a:moveTo>
                <a:lnTo>
                  <a:pt x="1158" y="176"/>
                </a:lnTo>
                <a:lnTo>
                  <a:pt x="1168" y="180"/>
                </a:lnTo>
                <a:lnTo>
                  <a:pt x="1178" y="186"/>
                </a:lnTo>
                <a:lnTo>
                  <a:pt x="1178" y="186"/>
                </a:lnTo>
                <a:lnTo>
                  <a:pt x="1184" y="196"/>
                </a:lnTo>
                <a:lnTo>
                  <a:pt x="1188" y="206"/>
                </a:lnTo>
                <a:lnTo>
                  <a:pt x="1188" y="206"/>
                </a:lnTo>
                <a:lnTo>
                  <a:pt x="1188" y="218"/>
                </a:lnTo>
                <a:lnTo>
                  <a:pt x="1184" y="226"/>
                </a:lnTo>
                <a:lnTo>
                  <a:pt x="1184" y="226"/>
                </a:lnTo>
                <a:lnTo>
                  <a:pt x="1176" y="234"/>
                </a:lnTo>
                <a:lnTo>
                  <a:pt x="1168" y="240"/>
                </a:lnTo>
                <a:lnTo>
                  <a:pt x="1168" y="240"/>
                </a:lnTo>
                <a:lnTo>
                  <a:pt x="1158" y="242"/>
                </a:lnTo>
                <a:lnTo>
                  <a:pt x="1148" y="242"/>
                </a:lnTo>
                <a:lnTo>
                  <a:pt x="1148" y="242"/>
                </a:lnTo>
                <a:lnTo>
                  <a:pt x="1136" y="238"/>
                </a:lnTo>
                <a:lnTo>
                  <a:pt x="1128" y="232"/>
                </a:lnTo>
                <a:lnTo>
                  <a:pt x="1128" y="232"/>
                </a:lnTo>
                <a:lnTo>
                  <a:pt x="1122" y="226"/>
                </a:lnTo>
                <a:lnTo>
                  <a:pt x="1120" y="220"/>
                </a:lnTo>
                <a:lnTo>
                  <a:pt x="1120" y="220"/>
                </a:lnTo>
                <a:lnTo>
                  <a:pt x="1118" y="212"/>
                </a:lnTo>
                <a:lnTo>
                  <a:pt x="1118" y="206"/>
                </a:lnTo>
                <a:lnTo>
                  <a:pt x="1118" y="206"/>
                </a:lnTo>
                <a:lnTo>
                  <a:pt x="1120" y="198"/>
                </a:lnTo>
                <a:lnTo>
                  <a:pt x="1122" y="192"/>
                </a:lnTo>
                <a:lnTo>
                  <a:pt x="1126" y="186"/>
                </a:lnTo>
                <a:lnTo>
                  <a:pt x="1132" y="182"/>
                </a:lnTo>
                <a:lnTo>
                  <a:pt x="1132" y="182"/>
                </a:lnTo>
                <a:lnTo>
                  <a:pt x="1138" y="180"/>
                </a:lnTo>
                <a:lnTo>
                  <a:pt x="1144" y="176"/>
                </a:lnTo>
                <a:lnTo>
                  <a:pt x="1150" y="176"/>
                </a:lnTo>
                <a:lnTo>
                  <a:pt x="1158" y="176"/>
                </a:lnTo>
                <a:lnTo>
                  <a:pt x="1158" y="176"/>
                </a:lnTo>
                <a:close/>
                <a:moveTo>
                  <a:pt x="1122" y="210"/>
                </a:moveTo>
                <a:lnTo>
                  <a:pt x="1122" y="210"/>
                </a:lnTo>
                <a:lnTo>
                  <a:pt x="1124" y="220"/>
                </a:lnTo>
                <a:lnTo>
                  <a:pt x="1130" y="230"/>
                </a:lnTo>
                <a:lnTo>
                  <a:pt x="1130" y="230"/>
                </a:lnTo>
                <a:lnTo>
                  <a:pt x="1134" y="234"/>
                </a:lnTo>
                <a:lnTo>
                  <a:pt x="1138" y="236"/>
                </a:lnTo>
                <a:lnTo>
                  <a:pt x="1150" y="238"/>
                </a:lnTo>
                <a:lnTo>
                  <a:pt x="1150" y="238"/>
                </a:lnTo>
                <a:lnTo>
                  <a:pt x="1156" y="238"/>
                </a:lnTo>
                <a:lnTo>
                  <a:pt x="1164" y="238"/>
                </a:lnTo>
                <a:lnTo>
                  <a:pt x="1170" y="234"/>
                </a:lnTo>
                <a:lnTo>
                  <a:pt x="1174" y="230"/>
                </a:lnTo>
                <a:lnTo>
                  <a:pt x="1174" y="230"/>
                </a:lnTo>
                <a:lnTo>
                  <a:pt x="1180" y="226"/>
                </a:lnTo>
                <a:lnTo>
                  <a:pt x="1182" y="220"/>
                </a:lnTo>
                <a:lnTo>
                  <a:pt x="1184" y="214"/>
                </a:lnTo>
                <a:lnTo>
                  <a:pt x="1184" y="206"/>
                </a:lnTo>
                <a:lnTo>
                  <a:pt x="1184" y="206"/>
                </a:lnTo>
                <a:lnTo>
                  <a:pt x="1182" y="200"/>
                </a:lnTo>
                <a:lnTo>
                  <a:pt x="1180" y="196"/>
                </a:lnTo>
                <a:lnTo>
                  <a:pt x="1176" y="190"/>
                </a:lnTo>
                <a:lnTo>
                  <a:pt x="1172" y="186"/>
                </a:lnTo>
                <a:lnTo>
                  <a:pt x="1172" y="186"/>
                </a:lnTo>
                <a:lnTo>
                  <a:pt x="1162" y="180"/>
                </a:lnTo>
                <a:lnTo>
                  <a:pt x="1150" y="180"/>
                </a:lnTo>
                <a:lnTo>
                  <a:pt x="1150" y="180"/>
                </a:lnTo>
                <a:lnTo>
                  <a:pt x="1138" y="184"/>
                </a:lnTo>
                <a:lnTo>
                  <a:pt x="1130" y="190"/>
                </a:lnTo>
                <a:lnTo>
                  <a:pt x="1130" y="190"/>
                </a:lnTo>
                <a:lnTo>
                  <a:pt x="1124" y="200"/>
                </a:lnTo>
                <a:lnTo>
                  <a:pt x="1122" y="210"/>
                </a:lnTo>
                <a:lnTo>
                  <a:pt x="1122" y="210"/>
                </a:lnTo>
                <a:close/>
                <a:moveTo>
                  <a:pt x="1158" y="184"/>
                </a:moveTo>
                <a:lnTo>
                  <a:pt x="1158" y="184"/>
                </a:lnTo>
                <a:lnTo>
                  <a:pt x="1166" y="186"/>
                </a:lnTo>
                <a:lnTo>
                  <a:pt x="1172" y="190"/>
                </a:lnTo>
                <a:lnTo>
                  <a:pt x="1172" y="190"/>
                </a:lnTo>
                <a:lnTo>
                  <a:pt x="1178" y="198"/>
                </a:lnTo>
                <a:lnTo>
                  <a:pt x="1182" y="208"/>
                </a:lnTo>
                <a:lnTo>
                  <a:pt x="1182" y="208"/>
                </a:lnTo>
                <a:lnTo>
                  <a:pt x="1180" y="218"/>
                </a:lnTo>
                <a:lnTo>
                  <a:pt x="1174" y="226"/>
                </a:lnTo>
                <a:lnTo>
                  <a:pt x="1174" y="226"/>
                </a:lnTo>
                <a:lnTo>
                  <a:pt x="1166" y="232"/>
                </a:lnTo>
                <a:lnTo>
                  <a:pt x="1156" y="236"/>
                </a:lnTo>
                <a:lnTo>
                  <a:pt x="1156" y="236"/>
                </a:lnTo>
                <a:lnTo>
                  <a:pt x="1148" y="236"/>
                </a:lnTo>
                <a:lnTo>
                  <a:pt x="1142" y="234"/>
                </a:lnTo>
                <a:lnTo>
                  <a:pt x="1142" y="234"/>
                </a:lnTo>
                <a:lnTo>
                  <a:pt x="1132" y="228"/>
                </a:lnTo>
                <a:lnTo>
                  <a:pt x="1132" y="228"/>
                </a:lnTo>
                <a:lnTo>
                  <a:pt x="1128" y="220"/>
                </a:lnTo>
                <a:lnTo>
                  <a:pt x="1128" y="220"/>
                </a:lnTo>
                <a:lnTo>
                  <a:pt x="1126" y="214"/>
                </a:lnTo>
                <a:lnTo>
                  <a:pt x="1126" y="210"/>
                </a:lnTo>
                <a:lnTo>
                  <a:pt x="1126" y="210"/>
                </a:lnTo>
                <a:lnTo>
                  <a:pt x="1126" y="200"/>
                </a:lnTo>
                <a:lnTo>
                  <a:pt x="1130" y="194"/>
                </a:lnTo>
                <a:lnTo>
                  <a:pt x="1130" y="194"/>
                </a:lnTo>
                <a:lnTo>
                  <a:pt x="1136" y="188"/>
                </a:lnTo>
                <a:lnTo>
                  <a:pt x="1142" y="184"/>
                </a:lnTo>
                <a:lnTo>
                  <a:pt x="1142" y="184"/>
                </a:lnTo>
                <a:lnTo>
                  <a:pt x="1150" y="182"/>
                </a:lnTo>
                <a:lnTo>
                  <a:pt x="1158" y="184"/>
                </a:lnTo>
                <a:lnTo>
                  <a:pt x="1158" y="184"/>
                </a:lnTo>
                <a:close/>
                <a:moveTo>
                  <a:pt x="1142" y="214"/>
                </a:moveTo>
                <a:lnTo>
                  <a:pt x="1142" y="214"/>
                </a:lnTo>
                <a:lnTo>
                  <a:pt x="1146" y="218"/>
                </a:lnTo>
                <a:lnTo>
                  <a:pt x="1146" y="218"/>
                </a:lnTo>
                <a:lnTo>
                  <a:pt x="1150" y="220"/>
                </a:lnTo>
                <a:lnTo>
                  <a:pt x="1154" y="220"/>
                </a:lnTo>
                <a:lnTo>
                  <a:pt x="1154" y="220"/>
                </a:lnTo>
                <a:lnTo>
                  <a:pt x="1158" y="218"/>
                </a:lnTo>
                <a:lnTo>
                  <a:pt x="1162" y="216"/>
                </a:lnTo>
                <a:lnTo>
                  <a:pt x="1164" y="214"/>
                </a:lnTo>
                <a:lnTo>
                  <a:pt x="1164" y="210"/>
                </a:lnTo>
                <a:lnTo>
                  <a:pt x="1164" y="210"/>
                </a:lnTo>
                <a:lnTo>
                  <a:pt x="1164" y="204"/>
                </a:lnTo>
                <a:lnTo>
                  <a:pt x="1160" y="200"/>
                </a:lnTo>
                <a:lnTo>
                  <a:pt x="1160" y="200"/>
                </a:lnTo>
                <a:lnTo>
                  <a:pt x="1156" y="200"/>
                </a:lnTo>
                <a:lnTo>
                  <a:pt x="1150" y="200"/>
                </a:lnTo>
                <a:lnTo>
                  <a:pt x="1150" y="200"/>
                </a:lnTo>
                <a:lnTo>
                  <a:pt x="1146" y="200"/>
                </a:lnTo>
                <a:lnTo>
                  <a:pt x="1142" y="204"/>
                </a:lnTo>
                <a:lnTo>
                  <a:pt x="1142" y="204"/>
                </a:lnTo>
                <a:lnTo>
                  <a:pt x="1142" y="208"/>
                </a:lnTo>
                <a:lnTo>
                  <a:pt x="1142" y="214"/>
                </a:lnTo>
                <a:lnTo>
                  <a:pt x="1142" y="214"/>
                </a:lnTo>
                <a:close/>
                <a:moveTo>
                  <a:pt x="1156" y="202"/>
                </a:moveTo>
                <a:lnTo>
                  <a:pt x="1156" y="202"/>
                </a:lnTo>
                <a:lnTo>
                  <a:pt x="1158" y="208"/>
                </a:lnTo>
                <a:lnTo>
                  <a:pt x="1160" y="210"/>
                </a:lnTo>
                <a:lnTo>
                  <a:pt x="1160" y="210"/>
                </a:lnTo>
                <a:lnTo>
                  <a:pt x="1156" y="212"/>
                </a:lnTo>
                <a:lnTo>
                  <a:pt x="1156" y="212"/>
                </a:lnTo>
                <a:lnTo>
                  <a:pt x="1156" y="214"/>
                </a:lnTo>
                <a:lnTo>
                  <a:pt x="1156" y="216"/>
                </a:lnTo>
                <a:lnTo>
                  <a:pt x="1156" y="216"/>
                </a:lnTo>
                <a:lnTo>
                  <a:pt x="1152" y="214"/>
                </a:lnTo>
                <a:lnTo>
                  <a:pt x="1152" y="214"/>
                </a:lnTo>
                <a:lnTo>
                  <a:pt x="1150" y="214"/>
                </a:lnTo>
                <a:lnTo>
                  <a:pt x="1148" y="214"/>
                </a:lnTo>
                <a:lnTo>
                  <a:pt x="1148" y="214"/>
                </a:lnTo>
                <a:lnTo>
                  <a:pt x="1148" y="210"/>
                </a:lnTo>
                <a:lnTo>
                  <a:pt x="1148" y="210"/>
                </a:lnTo>
                <a:lnTo>
                  <a:pt x="1148" y="208"/>
                </a:lnTo>
                <a:lnTo>
                  <a:pt x="1148" y="204"/>
                </a:lnTo>
                <a:lnTo>
                  <a:pt x="1148" y="204"/>
                </a:lnTo>
                <a:lnTo>
                  <a:pt x="1152" y="204"/>
                </a:lnTo>
                <a:lnTo>
                  <a:pt x="1156" y="202"/>
                </a:lnTo>
                <a:lnTo>
                  <a:pt x="1156" y="202"/>
                </a:lnTo>
                <a:close/>
              </a:path>
            </a:pathLst>
          </a:custGeom>
          <a:solidFill>
            <a:srgbClr val="0F1F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"/>
            <a:ext cx="533400" cy="5339395"/>
          </a:xfrm>
          <a:prstGeom prst="rect">
            <a:avLst/>
          </a:prstGeom>
          <a:gradFill flip="none" rotWithShape="1">
            <a:gsLst>
              <a:gs pos="53000">
                <a:srgbClr val="0B191C"/>
              </a:gs>
              <a:gs pos="100000">
                <a:srgbClr val="0F1F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397" y="2433378"/>
            <a:ext cx="6321460" cy="1262322"/>
          </a:xfrm>
          <a:prstGeom prst="rect">
            <a:avLst/>
          </a:prstGeom>
          <a:gradFill flip="none" rotWithShape="1">
            <a:gsLst>
              <a:gs pos="47000">
                <a:srgbClr val="0B191C">
                  <a:alpha val="91000"/>
                </a:srgbClr>
              </a:gs>
              <a:gs pos="100000">
                <a:srgbClr val="0F1F25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9678" y="2445492"/>
            <a:ext cx="6534522" cy="938295"/>
          </a:xfrm>
        </p:spPr>
        <p:txBody>
          <a:bodyPr anchor="ctr">
            <a:normAutofit/>
          </a:bodyPr>
          <a:lstStyle/>
          <a:p>
            <a:pPr algn="l"/>
            <a:r>
              <a:rPr lang="en-IN" sz="3600" dirty="0">
                <a:solidFill>
                  <a:srgbClr val="00B0F0"/>
                </a:solidFill>
                <a:latin typeface="Audiowide" panose="02000503000000020004" pitchFamily="2" charset="0"/>
              </a:rPr>
              <a:t>FIBISO TECHNOLOGIES</a:t>
            </a: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791127" y="269189"/>
            <a:ext cx="1804763" cy="1627826"/>
          </a:xfrm>
          <a:custGeom>
            <a:avLst/>
            <a:gdLst>
              <a:gd name="T0" fmla="*/ 184 w 1122"/>
              <a:gd name="T1" fmla="*/ 202 h 1012"/>
              <a:gd name="T2" fmla="*/ 166 w 1122"/>
              <a:gd name="T3" fmla="*/ 172 h 1012"/>
              <a:gd name="T4" fmla="*/ 406 w 1122"/>
              <a:gd name="T5" fmla="*/ 96 h 1012"/>
              <a:gd name="T6" fmla="*/ 190 w 1122"/>
              <a:gd name="T7" fmla="*/ 362 h 1012"/>
              <a:gd name="T8" fmla="*/ 202 w 1122"/>
              <a:gd name="T9" fmla="*/ 344 h 1012"/>
              <a:gd name="T10" fmla="*/ 490 w 1122"/>
              <a:gd name="T11" fmla="*/ 286 h 1012"/>
              <a:gd name="T12" fmla="*/ 518 w 1122"/>
              <a:gd name="T13" fmla="*/ 228 h 1012"/>
              <a:gd name="T14" fmla="*/ 558 w 1122"/>
              <a:gd name="T15" fmla="*/ 230 h 1012"/>
              <a:gd name="T16" fmla="*/ 132 w 1122"/>
              <a:gd name="T17" fmla="*/ 422 h 1012"/>
              <a:gd name="T18" fmla="*/ 208 w 1122"/>
              <a:gd name="T19" fmla="*/ 498 h 1012"/>
              <a:gd name="T20" fmla="*/ 578 w 1122"/>
              <a:gd name="T21" fmla="*/ 100 h 1012"/>
              <a:gd name="T22" fmla="*/ 596 w 1122"/>
              <a:gd name="T23" fmla="*/ 50 h 1012"/>
              <a:gd name="T24" fmla="*/ 674 w 1122"/>
              <a:gd name="T25" fmla="*/ 76 h 1012"/>
              <a:gd name="T26" fmla="*/ 108 w 1122"/>
              <a:gd name="T27" fmla="*/ 610 h 1012"/>
              <a:gd name="T28" fmla="*/ 188 w 1122"/>
              <a:gd name="T29" fmla="*/ 568 h 1012"/>
              <a:gd name="T30" fmla="*/ 828 w 1122"/>
              <a:gd name="T31" fmla="*/ 170 h 1012"/>
              <a:gd name="T32" fmla="*/ 790 w 1122"/>
              <a:gd name="T33" fmla="*/ 180 h 1012"/>
              <a:gd name="T34" fmla="*/ 188 w 1122"/>
              <a:gd name="T35" fmla="*/ 710 h 1012"/>
              <a:gd name="T36" fmla="*/ 868 w 1122"/>
              <a:gd name="T37" fmla="*/ 82 h 1012"/>
              <a:gd name="T38" fmla="*/ 856 w 1122"/>
              <a:gd name="T39" fmla="*/ 60 h 1012"/>
              <a:gd name="T40" fmla="*/ 64 w 1122"/>
              <a:gd name="T41" fmla="*/ 648 h 1012"/>
              <a:gd name="T42" fmla="*/ 30 w 1122"/>
              <a:gd name="T43" fmla="*/ 782 h 1012"/>
              <a:gd name="T44" fmla="*/ 864 w 1122"/>
              <a:gd name="T45" fmla="*/ 114 h 1012"/>
              <a:gd name="T46" fmla="*/ 914 w 1122"/>
              <a:gd name="T47" fmla="*/ 76 h 1012"/>
              <a:gd name="T48" fmla="*/ 934 w 1122"/>
              <a:gd name="T49" fmla="*/ 38 h 1012"/>
              <a:gd name="T50" fmla="*/ 546 w 1122"/>
              <a:gd name="T51" fmla="*/ 30 h 1012"/>
              <a:gd name="T52" fmla="*/ 64 w 1122"/>
              <a:gd name="T53" fmla="*/ 288 h 1012"/>
              <a:gd name="T54" fmla="*/ 4 w 1122"/>
              <a:gd name="T55" fmla="*/ 790 h 1012"/>
              <a:gd name="T56" fmla="*/ 280 w 1122"/>
              <a:gd name="T57" fmla="*/ 694 h 1012"/>
              <a:gd name="T58" fmla="*/ 320 w 1122"/>
              <a:gd name="T59" fmla="*/ 410 h 1012"/>
              <a:gd name="T60" fmla="*/ 850 w 1122"/>
              <a:gd name="T61" fmla="*/ 166 h 1012"/>
              <a:gd name="T62" fmla="*/ 1008 w 1122"/>
              <a:gd name="T63" fmla="*/ 186 h 1012"/>
              <a:gd name="T64" fmla="*/ 94 w 1122"/>
              <a:gd name="T65" fmla="*/ 190 h 1012"/>
              <a:gd name="T66" fmla="*/ 42 w 1122"/>
              <a:gd name="T67" fmla="*/ 340 h 1012"/>
              <a:gd name="T68" fmla="*/ 164 w 1122"/>
              <a:gd name="T69" fmla="*/ 580 h 1012"/>
              <a:gd name="T70" fmla="*/ 104 w 1122"/>
              <a:gd name="T71" fmla="*/ 686 h 1012"/>
              <a:gd name="T72" fmla="*/ 18 w 1122"/>
              <a:gd name="T73" fmla="*/ 676 h 1012"/>
              <a:gd name="T74" fmla="*/ 126 w 1122"/>
              <a:gd name="T75" fmla="*/ 730 h 1012"/>
              <a:gd name="T76" fmla="*/ 136 w 1122"/>
              <a:gd name="T77" fmla="*/ 782 h 1012"/>
              <a:gd name="T78" fmla="*/ 34 w 1122"/>
              <a:gd name="T79" fmla="*/ 918 h 1012"/>
              <a:gd name="T80" fmla="*/ 262 w 1122"/>
              <a:gd name="T81" fmla="*/ 718 h 1012"/>
              <a:gd name="T82" fmla="*/ 148 w 1122"/>
              <a:gd name="T83" fmla="*/ 832 h 1012"/>
              <a:gd name="T84" fmla="*/ 130 w 1122"/>
              <a:gd name="T85" fmla="*/ 652 h 1012"/>
              <a:gd name="T86" fmla="*/ 210 w 1122"/>
              <a:gd name="T87" fmla="*/ 604 h 1012"/>
              <a:gd name="T88" fmla="*/ 178 w 1122"/>
              <a:gd name="T89" fmla="*/ 478 h 1012"/>
              <a:gd name="T90" fmla="*/ 238 w 1122"/>
              <a:gd name="T91" fmla="*/ 314 h 1012"/>
              <a:gd name="T92" fmla="*/ 538 w 1122"/>
              <a:gd name="T93" fmla="*/ 116 h 1012"/>
              <a:gd name="T94" fmla="*/ 342 w 1122"/>
              <a:gd name="T95" fmla="*/ 160 h 1012"/>
              <a:gd name="T96" fmla="*/ 330 w 1122"/>
              <a:gd name="T97" fmla="*/ 216 h 1012"/>
              <a:gd name="T98" fmla="*/ 378 w 1122"/>
              <a:gd name="T99" fmla="*/ 162 h 1012"/>
              <a:gd name="T100" fmla="*/ 424 w 1122"/>
              <a:gd name="T101" fmla="*/ 116 h 1012"/>
              <a:gd name="T102" fmla="*/ 362 w 1122"/>
              <a:gd name="T103" fmla="*/ 44 h 1012"/>
              <a:gd name="T104" fmla="*/ 286 w 1122"/>
              <a:gd name="T105" fmla="*/ 460 h 1012"/>
              <a:gd name="T106" fmla="*/ 430 w 1122"/>
              <a:gd name="T107" fmla="*/ 238 h 1012"/>
              <a:gd name="T108" fmla="*/ 696 w 1122"/>
              <a:gd name="T109" fmla="*/ 182 h 1012"/>
              <a:gd name="T110" fmla="*/ 884 w 1122"/>
              <a:gd name="T111" fmla="*/ 14 h 1012"/>
              <a:gd name="T112" fmla="*/ 896 w 1122"/>
              <a:gd name="T113" fmla="*/ 76 h 1012"/>
              <a:gd name="T114" fmla="*/ 840 w 1122"/>
              <a:gd name="T115" fmla="*/ 138 h 1012"/>
              <a:gd name="T116" fmla="*/ 842 w 1122"/>
              <a:gd name="T117" fmla="*/ 160 h 1012"/>
              <a:gd name="T118" fmla="*/ 814 w 1122"/>
              <a:gd name="T119" fmla="*/ 126 h 1012"/>
              <a:gd name="T120" fmla="*/ 926 w 1122"/>
              <a:gd name="T121" fmla="*/ 138 h 1012"/>
              <a:gd name="T122" fmla="*/ 1016 w 1122"/>
              <a:gd name="T123" fmla="*/ 132 h 1012"/>
              <a:gd name="T124" fmla="*/ 76 w 1122"/>
              <a:gd name="T125" fmla="*/ 876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22" h="1012">
                <a:moveTo>
                  <a:pt x="160" y="198"/>
                </a:moveTo>
                <a:lnTo>
                  <a:pt x="160" y="198"/>
                </a:lnTo>
                <a:lnTo>
                  <a:pt x="170" y="198"/>
                </a:lnTo>
                <a:lnTo>
                  <a:pt x="178" y="196"/>
                </a:lnTo>
                <a:lnTo>
                  <a:pt x="178" y="196"/>
                </a:lnTo>
                <a:lnTo>
                  <a:pt x="186" y="192"/>
                </a:lnTo>
                <a:lnTo>
                  <a:pt x="192" y="184"/>
                </a:lnTo>
                <a:lnTo>
                  <a:pt x="192" y="184"/>
                </a:lnTo>
                <a:lnTo>
                  <a:pt x="196" y="176"/>
                </a:lnTo>
                <a:lnTo>
                  <a:pt x="198" y="166"/>
                </a:lnTo>
                <a:lnTo>
                  <a:pt x="198" y="166"/>
                </a:lnTo>
                <a:lnTo>
                  <a:pt x="198" y="160"/>
                </a:lnTo>
                <a:lnTo>
                  <a:pt x="194" y="154"/>
                </a:lnTo>
                <a:lnTo>
                  <a:pt x="194" y="154"/>
                </a:lnTo>
                <a:lnTo>
                  <a:pt x="188" y="144"/>
                </a:lnTo>
                <a:lnTo>
                  <a:pt x="188" y="144"/>
                </a:lnTo>
                <a:lnTo>
                  <a:pt x="178" y="136"/>
                </a:lnTo>
                <a:lnTo>
                  <a:pt x="178" y="136"/>
                </a:lnTo>
                <a:lnTo>
                  <a:pt x="170" y="134"/>
                </a:lnTo>
                <a:lnTo>
                  <a:pt x="162" y="134"/>
                </a:lnTo>
                <a:lnTo>
                  <a:pt x="162" y="134"/>
                </a:lnTo>
                <a:lnTo>
                  <a:pt x="150" y="138"/>
                </a:lnTo>
                <a:lnTo>
                  <a:pt x="140" y="146"/>
                </a:lnTo>
                <a:lnTo>
                  <a:pt x="140" y="146"/>
                </a:lnTo>
                <a:lnTo>
                  <a:pt x="136" y="150"/>
                </a:lnTo>
                <a:lnTo>
                  <a:pt x="134" y="156"/>
                </a:lnTo>
                <a:lnTo>
                  <a:pt x="132" y="162"/>
                </a:lnTo>
                <a:lnTo>
                  <a:pt x="132" y="168"/>
                </a:lnTo>
                <a:lnTo>
                  <a:pt x="132" y="168"/>
                </a:lnTo>
                <a:lnTo>
                  <a:pt x="134" y="180"/>
                </a:lnTo>
                <a:lnTo>
                  <a:pt x="142" y="190"/>
                </a:lnTo>
                <a:lnTo>
                  <a:pt x="142" y="190"/>
                </a:lnTo>
                <a:lnTo>
                  <a:pt x="150" y="196"/>
                </a:lnTo>
                <a:lnTo>
                  <a:pt x="160" y="198"/>
                </a:lnTo>
                <a:lnTo>
                  <a:pt x="160" y="198"/>
                </a:lnTo>
                <a:close/>
                <a:moveTo>
                  <a:pt x="164" y="154"/>
                </a:moveTo>
                <a:lnTo>
                  <a:pt x="164" y="154"/>
                </a:lnTo>
                <a:lnTo>
                  <a:pt x="168" y="154"/>
                </a:lnTo>
                <a:lnTo>
                  <a:pt x="172" y="156"/>
                </a:lnTo>
                <a:lnTo>
                  <a:pt x="172" y="156"/>
                </a:lnTo>
                <a:lnTo>
                  <a:pt x="178" y="160"/>
                </a:lnTo>
                <a:lnTo>
                  <a:pt x="178" y="160"/>
                </a:lnTo>
                <a:lnTo>
                  <a:pt x="178" y="168"/>
                </a:lnTo>
                <a:lnTo>
                  <a:pt x="176" y="172"/>
                </a:lnTo>
                <a:lnTo>
                  <a:pt x="176" y="172"/>
                </a:lnTo>
                <a:lnTo>
                  <a:pt x="174" y="176"/>
                </a:lnTo>
                <a:lnTo>
                  <a:pt x="168" y="178"/>
                </a:lnTo>
                <a:lnTo>
                  <a:pt x="168" y="178"/>
                </a:lnTo>
                <a:lnTo>
                  <a:pt x="162" y="178"/>
                </a:lnTo>
                <a:lnTo>
                  <a:pt x="158" y="176"/>
                </a:lnTo>
                <a:lnTo>
                  <a:pt x="158" y="176"/>
                </a:lnTo>
                <a:lnTo>
                  <a:pt x="154" y="172"/>
                </a:lnTo>
                <a:lnTo>
                  <a:pt x="152" y="166"/>
                </a:lnTo>
                <a:lnTo>
                  <a:pt x="152" y="166"/>
                </a:lnTo>
                <a:lnTo>
                  <a:pt x="152" y="162"/>
                </a:lnTo>
                <a:lnTo>
                  <a:pt x="154" y="158"/>
                </a:lnTo>
                <a:lnTo>
                  <a:pt x="158" y="154"/>
                </a:lnTo>
                <a:lnTo>
                  <a:pt x="164" y="154"/>
                </a:lnTo>
                <a:lnTo>
                  <a:pt x="164" y="154"/>
                </a:lnTo>
                <a:close/>
                <a:moveTo>
                  <a:pt x="136" y="194"/>
                </a:moveTo>
                <a:lnTo>
                  <a:pt x="136" y="194"/>
                </a:lnTo>
                <a:lnTo>
                  <a:pt x="142" y="198"/>
                </a:lnTo>
                <a:lnTo>
                  <a:pt x="146" y="202"/>
                </a:lnTo>
                <a:lnTo>
                  <a:pt x="154" y="206"/>
                </a:lnTo>
                <a:lnTo>
                  <a:pt x="160" y="206"/>
                </a:lnTo>
                <a:lnTo>
                  <a:pt x="160" y="206"/>
                </a:lnTo>
                <a:lnTo>
                  <a:pt x="168" y="206"/>
                </a:lnTo>
                <a:lnTo>
                  <a:pt x="176" y="206"/>
                </a:lnTo>
                <a:lnTo>
                  <a:pt x="184" y="202"/>
                </a:lnTo>
                <a:lnTo>
                  <a:pt x="190" y="198"/>
                </a:lnTo>
                <a:lnTo>
                  <a:pt x="190" y="198"/>
                </a:lnTo>
                <a:lnTo>
                  <a:pt x="196" y="192"/>
                </a:lnTo>
                <a:lnTo>
                  <a:pt x="202" y="186"/>
                </a:lnTo>
                <a:lnTo>
                  <a:pt x="204" y="180"/>
                </a:lnTo>
                <a:lnTo>
                  <a:pt x="206" y="170"/>
                </a:lnTo>
                <a:lnTo>
                  <a:pt x="206" y="170"/>
                </a:lnTo>
                <a:lnTo>
                  <a:pt x="206" y="162"/>
                </a:lnTo>
                <a:lnTo>
                  <a:pt x="204" y="154"/>
                </a:lnTo>
                <a:lnTo>
                  <a:pt x="204" y="154"/>
                </a:lnTo>
                <a:lnTo>
                  <a:pt x="200" y="146"/>
                </a:lnTo>
                <a:lnTo>
                  <a:pt x="194" y="138"/>
                </a:lnTo>
                <a:lnTo>
                  <a:pt x="194" y="138"/>
                </a:lnTo>
                <a:lnTo>
                  <a:pt x="184" y="130"/>
                </a:lnTo>
                <a:lnTo>
                  <a:pt x="172" y="126"/>
                </a:lnTo>
                <a:lnTo>
                  <a:pt x="172" y="126"/>
                </a:lnTo>
                <a:lnTo>
                  <a:pt x="158" y="126"/>
                </a:lnTo>
                <a:lnTo>
                  <a:pt x="148" y="130"/>
                </a:lnTo>
                <a:lnTo>
                  <a:pt x="148" y="130"/>
                </a:lnTo>
                <a:lnTo>
                  <a:pt x="138" y="136"/>
                </a:lnTo>
                <a:lnTo>
                  <a:pt x="130" y="146"/>
                </a:lnTo>
                <a:lnTo>
                  <a:pt x="130" y="146"/>
                </a:lnTo>
                <a:lnTo>
                  <a:pt x="124" y="156"/>
                </a:lnTo>
                <a:lnTo>
                  <a:pt x="124" y="170"/>
                </a:lnTo>
                <a:lnTo>
                  <a:pt x="124" y="170"/>
                </a:lnTo>
                <a:lnTo>
                  <a:pt x="128" y="182"/>
                </a:lnTo>
                <a:lnTo>
                  <a:pt x="136" y="194"/>
                </a:lnTo>
                <a:lnTo>
                  <a:pt x="136" y="194"/>
                </a:lnTo>
                <a:close/>
                <a:moveTo>
                  <a:pt x="140" y="140"/>
                </a:moveTo>
                <a:lnTo>
                  <a:pt x="140" y="140"/>
                </a:lnTo>
                <a:lnTo>
                  <a:pt x="146" y="136"/>
                </a:lnTo>
                <a:lnTo>
                  <a:pt x="152" y="132"/>
                </a:lnTo>
                <a:lnTo>
                  <a:pt x="160" y="130"/>
                </a:lnTo>
                <a:lnTo>
                  <a:pt x="168" y="130"/>
                </a:lnTo>
                <a:lnTo>
                  <a:pt x="168" y="130"/>
                </a:lnTo>
                <a:lnTo>
                  <a:pt x="176" y="132"/>
                </a:lnTo>
                <a:lnTo>
                  <a:pt x="182" y="134"/>
                </a:lnTo>
                <a:lnTo>
                  <a:pt x="188" y="138"/>
                </a:lnTo>
                <a:lnTo>
                  <a:pt x="192" y="142"/>
                </a:lnTo>
                <a:lnTo>
                  <a:pt x="192" y="142"/>
                </a:lnTo>
                <a:lnTo>
                  <a:pt x="198" y="154"/>
                </a:lnTo>
                <a:lnTo>
                  <a:pt x="200" y="166"/>
                </a:lnTo>
                <a:lnTo>
                  <a:pt x="200" y="166"/>
                </a:lnTo>
                <a:lnTo>
                  <a:pt x="200" y="178"/>
                </a:lnTo>
                <a:lnTo>
                  <a:pt x="194" y="188"/>
                </a:lnTo>
                <a:lnTo>
                  <a:pt x="194" y="188"/>
                </a:lnTo>
                <a:lnTo>
                  <a:pt x="188" y="194"/>
                </a:lnTo>
                <a:lnTo>
                  <a:pt x="184" y="198"/>
                </a:lnTo>
                <a:lnTo>
                  <a:pt x="176" y="200"/>
                </a:lnTo>
                <a:lnTo>
                  <a:pt x="170" y="202"/>
                </a:lnTo>
                <a:lnTo>
                  <a:pt x="170" y="202"/>
                </a:lnTo>
                <a:lnTo>
                  <a:pt x="162" y="202"/>
                </a:lnTo>
                <a:lnTo>
                  <a:pt x="156" y="200"/>
                </a:lnTo>
                <a:lnTo>
                  <a:pt x="148" y="198"/>
                </a:lnTo>
                <a:lnTo>
                  <a:pt x="142" y="194"/>
                </a:lnTo>
                <a:lnTo>
                  <a:pt x="142" y="194"/>
                </a:lnTo>
                <a:lnTo>
                  <a:pt x="138" y="190"/>
                </a:lnTo>
                <a:lnTo>
                  <a:pt x="132" y="184"/>
                </a:lnTo>
                <a:lnTo>
                  <a:pt x="130" y="178"/>
                </a:lnTo>
                <a:lnTo>
                  <a:pt x="130" y="170"/>
                </a:lnTo>
                <a:lnTo>
                  <a:pt x="130" y="170"/>
                </a:lnTo>
                <a:lnTo>
                  <a:pt x="128" y="162"/>
                </a:lnTo>
                <a:lnTo>
                  <a:pt x="130" y="154"/>
                </a:lnTo>
                <a:lnTo>
                  <a:pt x="134" y="148"/>
                </a:lnTo>
                <a:lnTo>
                  <a:pt x="140" y="140"/>
                </a:lnTo>
                <a:lnTo>
                  <a:pt x="140" y="140"/>
                </a:lnTo>
                <a:close/>
                <a:moveTo>
                  <a:pt x="162" y="174"/>
                </a:moveTo>
                <a:lnTo>
                  <a:pt x="162" y="174"/>
                </a:lnTo>
                <a:lnTo>
                  <a:pt x="166" y="172"/>
                </a:lnTo>
                <a:lnTo>
                  <a:pt x="172" y="172"/>
                </a:lnTo>
                <a:lnTo>
                  <a:pt x="172" y="172"/>
                </a:lnTo>
                <a:lnTo>
                  <a:pt x="170" y="168"/>
                </a:lnTo>
                <a:lnTo>
                  <a:pt x="170" y="166"/>
                </a:lnTo>
                <a:lnTo>
                  <a:pt x="170" y="166"/>
                </a:lnTo>
                <a:lnTo>
                  <a:pt x="172" y="160"/>
                </a:lnTo>
                <a:lnTo>
                  <a:pt x="172" y="160"/>
                </a:lnTo>
                <a:lnTo>
                  <a:pt x="168" y="162"/>
                </a:lnTo>
                <a:lnTo>
                  <a:pt x="166" y="160"/>
                </a:lnTo>
                <a:lnTo>
                  <a:pt x="166" y="160"/>
                </a:lnTo>
                <a:lnTo>
                  <a:pt x="162" y="158"/>
                </a:lnTo>
                <a:lnTo>
                  <a:pt x="162" y="158"/>
                </a:lnTo>
                <a:lnTo>
                  <a:pt x="162" y="162"/>
                </a:lnTo>
                <a:lnTo>
                  <a:pt x="160" y="164"/>
                </a:lnTo>
                <a:lnTo>
                  <a:pt x="160" y="164"/>
                </a:lnTo>
                <a:lnTo>
                  <a:pt x="156" y="166"/>
                </a:lnTo>
                <a:lnTo>
                  <a:pt x="156" y="166"/>
                </a:lnTo>
                <a:lnTo>
                  <a:pt x="160" y="168"/>
                </a:lnTo>
                <a:lnTo>
                  <a:pt x="162" y="174"/>
                </a:lnTo>
                <a:lnTo>
                  <a:pt x="162" y="174"/>
                </a:lnTo>
                <a:close/>
                <a:moveTo>
                  <a:pt x="362" y="140"/>
                </a:moveTo>
                <a:lnTo>
                  <a:pt x="362" y="140"/>
                </a:lnTo>
                <a:lnTo>
                  <a:pt x="372" y="140"/>
                </a:lnTo>
                <a:lnTo>
                  <a:pt x="380" y="136"/>
                </a:lnTo>
                <a:lnTo>
                  <a:pt x="388" y="132"/>
                </a:lnTo>
                <a:lnTo>
                  <a:pt x="396" y="128"/>
                </a:lnTo>
                <a:lnTo>
                  <a:pt x="402" y="120"/>
                </a:lnTo>
                <a:lnTo>
                  <a:pt x="406" y="114"/>
                </a:lnTo>
                <a:lnTo>
                  <a:pt x="408" y="104"/>
                </a:lnTo>
                <a:lnTo>
                  <a:pt x="410" y="96"/>
                </a:lnTo>
                <a:lnTo>
                  <a:pt x="410" y="96"/>
                </a:lnTo>
                <a:lnTo>
                  <a:pt x="408" y="86"/>
                </a:lnTo>
                <a:lnTo>
                  <a:pt x="406" y="78"/>
                </a:lnTo>
                <a:lnTo>
                  <a:pt x="402" y="70"/>
                </a:lnTo>
                <a:lnTo>
                  <a:pt x="396" y="64"/>
                </a:lnTo>
                <a:lnTo>
                  <a:pt x="388" y="58"/>
                </a:lnTo>
                <a:lnTo>
                  <a:pt x="380" y="54"/>
                </a:lnTo>
                <a:lnTo>
                  <a:pt x="372" y="52"/>
                </a:lnTo>
                <a:lnTo>
                  <a:pt x="362" y="50"/>
                </a:lnTo>
                <a:lnTo>
                  <a:pt x="362" y="50"/>
                </a:lnTo>
                <a:lnTo>
                  <a:pt x="354" y="52"/>
                </a:lnTo>
                <a:lnTo>
                  <a:pt x="344" y="54"/>
                </a:lnTo>
                <a:lnTo>
                  <a:pt x="336" y="58"/>
                </a:lnTo>
                <a:lnTo>
                  <a:pt x="330" y="64"/>
                </a:lnTo>
                <a:lnTo>
                  <a:pt x="324" y="70"/>
                </a:lnTo>
                <a:lnTo>
                  <a:pt x="320" y="78"/>
                </a:lnTo>
                <a:lnTo>
                  <a:pt x="318" y="86"/>
                </a:lnTo>
                <a:lnTo>
                  <a:pt x="316" y="96"/>
                </a:lnTo>
                <a:lnTo>
                  <a:pt x="316" y="96"/>
                </a:lnTo>
                <a:lnTo>
                  <a:pt x="318" y="104"/>
                </a:lnTo>
                <a:lnTo>
                  <a:pt x="320" y="114"/>
                </a:lnTo>
                <a:lnTo>
                  <a:pt x="324" y="120"/>
                </a:lnTo>
                <a:lnTo>
                  <a:pt x="330" y="128"/>
                </a:lnTo>
                <a:lnTo>
                  <a:pt x="336" y="132"/>
                </a:lnTo>
                <a:lnTo>
                  <a:pt x="344" y="136"/>
                </a:lnTo>
                <a:lnTo>
                  <a:pt x="354" y="140"/>
                </a:lnTo>
                <a:lnTo>
                  <a:pt x="362" y="140"/>
                </a:lnTo>
                <a:lnTo>
                  <a:pt x="362" y="140"/>
                </a:lnTo>
                <a:close/>
                <a:moveTo>
                  <a:pt x="362" y="54"/>
                </a:moveTo>
                <a:lnTo>
                  <a:pt x="362" y="54"/>
                </a:lnTo>
                <a:lnTo>
                  <a:pt x="372" y="54"/>
                </a:lnTo>
                <a:lnTo>
                  <a:pt x="380" y="56"/>
                </a:lnTo>
                <a:lnTo>
                  <a:pt x="388" y="60"/>
                </a:lnTo>
                <a:lnTo>
                  <a:pt x="394" y="66"/>
                </a:lnTo>
                <a:lnTo>
                  <a:pt x="398" y="72"/>
                </a:lnTo>
                <a:lnTo>
                  <a:pt x="402" y="80"/>
                </a:lnTo>
                <a:lnTo>
                  <a:pt x="406" y="88"/>
                </a:lnTo>
                <a:lnTo>
                  <a:pt x="406" y="96"/>
                </a:lnTo>
                <a:lnTo>
                  <a:pt x="406" y="96"/>
                </a:lnTo>
                <a:lnTo>
                  <a:pt x="406" y="104"/>
                </a:lnTo>
                <a:lnTo>
                  <a:pt x="402" y="112"/>
                </a:lnTo>
                <a:lnTo>
                  <a:pt x="398" y="120"/>
                </a:lnTo>
                <a:lnTo>
                  <a:pt x="394" y="126"/>
                </a:lnTo>
                <a:lnTo>
                  <a:pt x="388" y="130"/>
                </a:lnTo>
                <a:lnTo>
                  <a:pt x="380" y="134"/>
                </a:lnTo>
                <a:lnTo>
                  <a:pt x="372" y="136"/>
                </a:lnTo>
                <a:lnTo>
                  <a:pt x="362" y="138"/>
                </a:lnTo>
                <a:lnTo>
                  <a:pt x="362" y="138"/>
                </a:lnTo>
                <a:lnTo>
                  <a:pt x="354" y="136"/>
                </a:lnTo>
                <a:lnTo>
                  <a:pt x="346" y="134"/>
                </a:lnTo>
                <a:lnTo>
                  <a:pt x="338" y="130"/>
                </a:lnTo>
                <a:lnTo>
                  <a:pt x="332" y="126"/>
                </a:lnTo>
                <a:lnTo>
                  <a:pt x="326" y="120"/>
                </a:lnTo>
                <a:lnTo>
                  <a:pt x="322" y="112"/>
                </a:lnTo>
                <a:lnTo>
                  <a:pt x="320" y="104"/>
                </a:lnTo>
                <a:lnTo>
                  <a:pt x="320" y="96"/>
                </a:lnTo>
                <a:lnTo>
                  <a:pt x="320" y="96"/>
                </a:lnTo>
                <a:lnTo>
                  <a:pt x="320" y="88"/>
                </a:lnTo>
                <a:lnTo>
                  <a:pt x="322" y="80"/>
                </a:lnTo>
                <a:lnTo>
                  <a:pt x="326" y="72"/>
                </a:lnTo>
                <a:lnTo>
                  <a:pt x="332" y="66"/>
                </a:lnTo>
                <a:lnTo>
                  <a:pt x="338" y="60"/>
                </a:lnTo>
                <a:lnTo>
                  <a:pt x="346" y="56"/>
                </a:lnTo>
                <a:lnTo>
                  <a:pt x="354" y="54"/>
                </a:lnTo>
                <a:lnTo>
                  <a:pt x="362" y="54"/>
                </a:lnTo>
                <a:lnTo>
                  <a:pt x="362" y="54"/>
                </a:lnTo>
                <a:close/>
                <a:moveTo>
                  <a:pt x="392" y="252"/>
                </a:moveTo>
                <a:lnTo>
                  <a:pt x="392" y="252"/>
                </a:lnTo>
                <a:lnTo>
                  <a:pt x="378" y="246"/>
                </a:lnTo>
                <a:lnTo>
                  <a:pt x="364" y="242"/>
                </a:lnTo>
                <a:lnTo>
                  <a:pt x="348" y="242"/>
                </a:lnTo>
                <a:lnTo>
                  <a:pt x="334" y="246"/>
                </a:lnTo>
                <a:lnTo>
                  <a:pt x="320" y="250"/>
                </a:lnTo>
                <a:lnTo>
                  <a:pt x="306" y="258"/>
                </a:lnTo>
                <a:lnTo>
                  <a:pt x="296" y="268"/>
                </a:lnTo>
                <a:lnTo>
                  <a:pt x="286" y="282"/>
                </a:lnTo>
                <a:lnTo>
                  <a:pt x="286" y="282"/>
                </a:lnTo>
                <a:lnTo>
                  <a:pt x="280" y="296"/>
                </a:lnTo>
                <a:lnTo>
                  <a:pt x="278" y="310"/>
                </a:lnTo>
                <a:lnTo>
                  <a:pt x="278" y="326"/>
                </a:lnTo>
                <a:lnTo>
                  <a:pt x="280" y="340"/>
                </a:lnTo>
                <a:lnTo>
                  <a:pt x="286" y="354"/>
                </a:lnTo>
                <a:lnTo>
                  <a:pt x="294" y="366"/>
                </a:lnTo>
                <a:lnTo>
                  <a:pt x="304" y="376"/>
                </a:lnTo>
                <a:lnTo>
                  <a:pt x="318" y="386"/>
                </a:lnTo>
                <a:lnTo>
                  <a:pt x="318" y="386"/>
                </a:lnTo>
                <a:lnTo>
                  <a:pt x="332" y="392"/>
                </a:lnTo>
                <a:lnTo>
                  <a:pt x="348" y="394"/>
                </a:lnTo>
                <a:lnTo>
                  <a:pt x="364" y="394"/>
                </a:lnTo>
                <a:lnTo>
                  <a:pt x="378" y="392"/>
                </a:lnTo>
                <a:lnTo>
                  <a:pt x="392" y="386"/>
                </a:lnTo>
                <a:lnTo>
                  <a:pt x="404" y="378"/>
                </a:lnTo>
                <a:lnTo>
                  <a:pt x="416" y="368"/>
                </a:lnTo>
                <a:lnTo>
                  <a:pt x="424" y="354"/>
                </a:lnTo>
                <a:lnTo>
                  <a:pt x="424" y="354"/>
                </a:lnTo>
                <a:lnTo>
                  <a:pt x="430" y="340"/>
                </a:lnTo>
                <a:lnTo>
                  <a:pt x="434" y="326"/>
                </a:lnTo>
                <a:lnTo>
                  <a:pt x="434" y="310"/>
                </a:lnTo>
                <a:lnTo>
                  <a:pt x="430" y="296"/>
                </a:lnTo>
                <a:lnTo>
                  <a:pt x="426" y="282"/>
                </a:lnTo>
                <a:lnTo>
                  <a:pt x="416" y="270"/>
                </a:lnTo>
                <a:lnTo>
                  <a:pt x="406" y="260"/>
                </a:lnTo>
                <a:lnTo>
                  <a:pt x="392" y="252"/>
                </a:lnTo>
                <a:lnTo>
                  <a:pt x="392" y="252"/>
                </a:lnTo>
                <a:close/>
                <a:moveTo>
                  <a:pt x="202" y="356"/>
                </a:moveTo>
                <a:lnTo>
                  <a:pt x="202" y="356"/>
                </a:lnTo>
                <a:lnTo>
                  <a:pt x="194" y="358"/>
                </a:lnTo>
                <a:lnTo>
                  <a:pt x="190" y="362"/>
                </a:lnTo>
                <a:lnTo>
                  <a:pt x="186" y="366"/>
                </a:lnTo>
                <a:lnTo>
                  <a:pt x="184" y="372"/>
                </a:lnTo>
                <a:lnTo>
                  <a:pt x="184" y="372"/>
                </a:lnTo>
                <a:lnTo>
                  <a:pt x="186" y="380"/>
                </a:lnTo>
                <a:lnTo>
                  <a:pt x="190" y="384"/>
                </a:lnTo>
                <a:lnTo>
                  <a:pt x="194" y="388"/>
                </a:lnTo>
                <a:lnTo>
                  <a:pt x="202" y="390"/>
                </a:lnTo>
                <a:lnTo>
                  <a:pt x="202" y="390"/>
                </a:lnTo>
                <a:lnTo>
                  <a:pt x="208" y="388"/>
                </a:lnTo>
                <a:lnTo>
                  <a:pt x="214" y="384"/>
                </a:lnTo>
                <a:lnTo>
                  <a:pt x="218" y="380"/>
                </a:lnTo>
                <a:lnTo>
                  <a:pt x="218" y="372"/>
                </a:lnTo>
                <a:lnTo>
                  <a:pt x="218" y="372"/>
                </a:lnTo>
                <a:lnTo>
                  <a:pt x="218" y="366"/>
                </a:lnTo>
                <a:lnTo>
                  <a:pt x="214" y="362"/>
                </a:lnTo>
                <a:lnTo>
                  <a:pt x="208" y="358"/>
                </a:lnTo>
                <a:lnTo>
                  <a:pt x="202" y="356"/>
                </a:lnTo>
                <a:lnTo>
                  <a:pt x="202" y="356"/>
                </a:lnTo>
                <a:close/>
                <a:moveTo>
                  <a:pt x="202" y="330"/>
                </a:moveTo>
                <a:lnTo>
                  <a:pt x="202" y="330"/>
                </a:lnTo>
                <a:lnTo>
                  <a:pt x="192" y="332"/>
                </a:lnTo>
                <a:lnTo>
                  <a:pt x="184" y="334"/>
                </a:lnTo>
                <a:lnTo>
                  <a:pt x="178" y="338"/>
                </a:lnTo>
                <a:lnTo>
                  <a:pt x="170" y="342"/>
                </a:lnTo>
                <a:lnTo>
                  <a:pt x="166" y="350"/>
                </a:lnTo>
                <a:lnTo>
                  <a:pt x="162" y="356"/>
                </a:lnTo>
                <a:lnTo>
                  <a:pt x="158" y="364"/>
                </a:lnTo>
                <a:lnTo>
                  <a:pt x="158" y="372"/>
                </a:lnTo>
                <a:lnTo>
                  <a:pt x="158" y="372"/>
                </a:lnTo>
                <a:lnTo>
                  <a:pt x="158" y="382"/>
                </a:lnTo>
                <a:lnTo>
                  <a:pt x="162" y="390"/>
                </a:lnTo>
                <a:lnTo>
                  <a:pt x="166" y="396"/>
                </a:lnTo>
                <a:lnTo>
                  <a:pt x="170" y="404"/>
                </a:lnTo>
                <a:lnTo>
                  <a:pt x="178" y="408"/>
                </a:lnTo>
                <a:lnTo>
                  <a:pt x="184" y="412"/>
                </a:lnTo>
                <a:lnTo>
                  <a:pt x="192" y="414"/>
                </a:lnTo>
                <a:lnTo>
                  <a:pt x="202" y="416"/>
                </a:lnTo>
                <a:lnTo>
                  <a:pt x="202" y="416"/>
                </a:lnTo>
                <a:lnTo>
                  <a:pt x="210" y="414"/>
                </a:lnTo>
                <a:lnTo>
                  <a:pt x="218" y="412"/>
                </a:lnTo>
                <a:lnTo>
                  <a:pt x="226" y="408"/>
                </a:lnTo>
                <a:lnTo>
                  <a:pt x="232" y="404"/>
                </a:lnTo>
                <a:lnTo>
                  <a:pt x="238" y="396"/>
                </a:lnTo>
                <a:lnTo>
                  <a:pt x="242" y="390"/>
                </a:lnTo>
                <a:lnTo>
                  <a:pt x="244" y="382"/>
                </a:lnTo>
                <a:lnTo>
                  <a:pt x="246" y="372"/>
                </a:lnTo>
                <a:lnTo>
                  <a:pt x="246" y="372"/>
                </a:lnTo>
                <a:lnTo>
                  <a:pt x="244" y="364"/>
                </a:lnTo>
                <a:lnTo>
                  <a:pt x="242" y="356"/>
                </a:lnTo>
                <a:lnTo>
                  <a:pt x="238" y="350"/>
                </a:lnTo>
                <a:lnTo>
                  <a:pt x="232" y="342"/>
                </a:lnTo>
                <a:lnTo>
                  <a:pt x="226" y="338"/>
                </a:lnTo>
                <a:lnTo>
                  <a:pt x="218" y="334"/>
                </a:lnTo>
                <a:lnTo>
                  <a:pt x="210" y="332"/>
                </a:lnTo>
                <a:lnTo>
                  <a:pt x="202" y="330"/>
                </a:lnTo>
                <a:lnTo>
                  <a:pt x="202" y="330"/>
                </a:lnTo>
                <a:close/>
                <a:moveTo>
                  <a:pt x="202" y="402"/>
                </a:moveTo>
                <a:lnTo>
                  <a:pt x="202" y="402"/>
                </a:lnTo>
                <a:lnTo>
                  <a:pt x="190" y="400"/>
                </a:lnTo>
                <a:lnTo>
                  <a:pt x="180" y="394"/>
                </a:lnTo>
                <a:lnTo>
                  <a:pt x="174" y="384"/>
                </a:lnTo>
                <a:lnTo>
                  <a:pt x="172" y="378"/>
                </a:lnTo>
                <a:lnTo>
                  <a:pt x="172" y="372"/>
                </a:lnTo>
                <a:lnTo>
                  <a:pt x="172" y="372"/>
                </a:lnTo>
                <a:lnTo>
                  <a:pt x="172" y="368"/>
                </a:lnTo>
                <a:lnTo>
                  <a:pt x="174" y="362"/>
                </a:lnTo>
                <a:lnTo>
                  <a:pt x="180" y="352"/>
                </a:lnTo>
                <a:lnTo>
                  <a:pt x="190" y="346"/>
                </a:lnTo>
                <a:lnTo>
                  <a:pt x="202" y="344"/>
                </a:lnTo>
                <a:lnTo>
                  <a:pt x="202" y="344"/>
                </a:lnTo>
                <a:lnTo>
                  <a:pt x="214" y="346"/>
                </a:lnTo>
                <a:lnTo>
                  <a:pt x="222" y="352"/>
                </a:lnTo>
                <a:lnTo>
                  <a:pt x="230" y="362"/>
                </a:lnTo>
                <a:lnTo>
                  <a:pt x="230" y="368"/>
                </a:lnTo>
                <a:lnTo>
                  <a:pt x="232" y="372"/>
                </a:lnTo>
                <a:lnTo>
                  <a:pt x="232" y="372"/>
                </a:lnTo>
                <a:lnTo>
                  <a:pt x="230" y="378"/>
                </a:lnTo>
                <a:lnTo>
                  <a:pt x="230" y="384"/>
                </a:lnTo>
                <a:lnTo>
                  <a:pt x="222" y="394"/>
                </a:lnTo>
                <a:lnTo>
                  <a:pt x="214" y="400"/>
                </a:lnTo>
                <a:lnTo>
                  <a:pt x="202" y="402"/>
                </a:lnTo>
                <a:lnTo>
                  <a:pt x="202" y="402"/>
                </a:lnTo>
                <a:close/>
                <a:moveTo>
                  <a:pt x="426" y="138"/>
                </a:moveTo>
                <a:lnTo>
                  <a:pt x="426" y="138"/>
                </a:lnTo>
                <a:lnTo>
                  <a:pt x="430" y="138"/>
                </a:lnTo>
                <a:lnTo>
                  <a:pt x="432" y="134"/>
                </a:lnTo>
                <a:lnTo>
                  <a:pt x="432" y="134"/>
                </a:lnTo>
                <a:lnTo>
                  <a:pt x="430" y="130"/>
                </a:lnTo>
                <a:lnTo>
                  <a:pt x="426" y="128"/>
                </a:lnTo>
                <a:lnTo>
                  <a:pt x="426" y="128"/>
                </a:lnTo>
                <a:lnTo>
                  <a:pt x="424" y="130"/>
                </a:lnTo>
                <a:lnTo>
                  <a:pt x="422" y="134"/>
                </a:lnTo>
                <a:lnTo>
                  <a:pt x="422" y="134"/>
                </a:lnTo>
                <a:lnTo>
                  <a:pt x="424" y="138"/>
                </a:lnTo>
                <a:lnTo>
                  <a:pt x="426" y="138"/>
                </a:lnTo>
                <a:lnTo>
                  <a:pt x="426" y="138"/>
                </a:lnTo>
                <a:close/>
                <a:moveTo>
                  <a:pt x="518" y="148"/>
                </a:moveTo>
                <a:lnTo>
                  <a:pt x="518" y="148"/>
                </a:lnTo>
                <a:lnTo>
                  <a:pt x="504" y="150"/>
                </a:lnTo>
                <a:lnTo>
                  <a:pt x="490" y="154"/>
                </a:lnTo>
                <a:lnTo>
                  <a:pt x="476" y="162"/>
                </a:lnTo>
                <a:lnTo>
                  <a:pt x="466" y="170"/>
                </a:lnTo>
                <a:lnTo>
                  <a:pt x="456" y="182"/>
                </a:lnTo>
                <a:lnTo>
                  <a:pt x="450" y="194"/>
                </a:lnTo>
                <a:lnTo>
                  <a:pt x="444" y="208"/>
                </a:lnTo>
                <a:lnTo>
                  <a:pt x="444" y="222"/>
                </a:lnTo>
                <a:lnTo>
                  <a:pt x="444" y="222"/>
                </a:lnTo>
                <a:lnTo>
                  <a:pt x="444" y="238"/>
                </a:lnTo>
                <a:lnTo>
                  <a:pt x="450" y="252"/>
                </a:lnTo>
                <a:lnTo>
                  <a:pt x="456" y="264"/>
                </a:lnTo>
                <a:lnTo>
                  <a:pt x="466" y="274"/>
                </a:lnTo>
                <a:lnTo>
                  <a:pt x="476" y="284"/>
                </a:lnTo>
                <a:lnTo>
                  <a:pt x="490" y="290"/>
                </a:lnTo>
                <a:lnTo>
                  <a:pt x="504" y="294"/>
                </a:lnTo>
                <a:lnTo>
                  <a:pt x="518" y="296"/>
                </a:lnTo>
                <a:lnTo>
                  <a:pt x="518" y="296"/>
                </a:lnTo>
                <a:lnTo>
                  <a:pt x="534" y="294"/>
                </a:lnTo>
                <a:lnTo>
                  <a:pt x="548" y="290"/>
                </a:lnTo>
                <a:lnTo>
                  <a:pt x="562" y="284"/>
                </a:lnTo>
                <a:lnTo>
                  <a:pt x="572" y="274"/>
                </a:lnTo>
                <a:lnTo>
                  <a:pt x="582" y="264"/>
                </a:lnTo>
                <a:lnTo>
                  <a:pt x="588" y="252"/>
                </a:lnTo>
                <a:lnTo>
                  <a:pt x="592" y="238"/>
                </a:lnTo>
                <a:lnTo>
                  <a:pt x="594" y="222"/>
                </a:lnTo>
                <a:lnTo>
                  <a:pt x="594" y="222"/>
                </a:lnTo>
                <a:lnTo>
                  <a:pt x="592" y="208"/>
                </a:lnTo>
                <a:lnTo>
                  <a:pt x="588" y="194"/>
                </a:lnTo>
                <a:lnTo>
                  <a:pt x="582" y="182"/>
                </a:lnTo>
                <a:lnTo>
                  <a:pt x="572" y="170"/>
                </a:lnTo>
                <a:lnTo>
                  <a:pt x="562" y="162"/>
                </a:lnTo>
                <a:lnTo>
                  <a:pt x="548" y="154"/>
                </a:lnTo>
                <a:lnTo>
                  <a:pt x="534" y="150"/>
                </a:lnTo>
                <a:lnTo>
                  <a:pt x="518" y="148"/>
                </a:lnTo>
                <a:lnTo>
                  <a:pt x="518" y="148"/>
                </a:lnTo>
                <a:close/>
                <a:moveTo>
                  <a:pt x="518" y="292"/>
                </a:moveTo>
                <a:lnTo>
                  <a:pt x="518" y="292"/>
                </a:lnTo>
                <a:lnTo>
                  <a:pt x="504" y="290"/>
                </a:lnTo>
                <a:lnTo>
                  <a:pt x="490" y="286"/>
                </a:lnTo>
                <a:lnTo>
                  <a:pt x="478" y="280"/>
                </a:lnTo>
                <a:lnTo>
                  <a:pt x="468" y="272"/>
                </a:lnTo>
                <a:lnTo>
                  <a:pt x="460" y="262"/>
                </a:lnTo>
                <a:lnTo>
                  <a:pt x="452" y="250"/>
                </a:lnTo>
                <a:lnTo>
                  <a:pt x="448" y="236"/>
                </a:lnTo>
                <a:lnTo>
                  <a:pt x="448" y="222"/>
                </a:lnTo>
                <a:lnTo>
                  <a:pt x="448" y="222"/>
                </a:lnTo>
                <a:lnTo>
                  <a:pt x="448" y="208"/>
                </a:lnTo>
                <a:lnTo>
                  <a:pt x="452" y="196"/>
                </a:lnTo>
                <a:lnTo>
                  <a:pt x="460" y="184"/>
                </a:lnTo>
                <a:lnTo>
                  <a:pt x="468" y="174"/>
                </a:lnTo>
                <a:lnTo>
                  <a:pt x="478" y="164"/>
                </a:lnTo>
                <a:lnTo>
                  <a:pt x="490" y="158"/>
                </a:lnTo>
                <a:lnTo>
                  <a:pt x="504" y="154"/>
                </a:lnTo>
                <a:lnTo>
                  <a:pt x="518" y="152"/>
                </a:lnTo>
                <a:lnTo>
                  <a:pt x="518" y="152"/>
                </a:lnTo>
                <a:lnTo>
                  <a:pt x="534" y="154"/>
                </a:lnTo>
                <a:lnTo>
                  <a:pt x="546" y="158"/>
                </a:lnTo>
                <a:lnTo>
                  <a:pt x="558" y="164"/>
                </a:lnTo>
                <a:lnTo>
                  <a:pt x="570" y="174"/>
                </a:lnTo>
                <a:lnTo>
                  <a:pt x="578" y="184"/>
                </a:lnTo>
                <a:lnTo>
                  <a:pt x="584" y="196"/>
                </a:lnTo>
                <a:lnTo>
                  <a:pt x="590" y="208"/>
                </a:lnTo>
                <a:lnTo>
                  <a:pt x="590" y="222"/>
                </a:lnTo>
                <a:lnTo>
                  <a:pt x="590" y="222"/>
                </a:lnTo>
                <a:lnTo>
                  <a:pt x="590" y="236"/>
                </a:lnTo>
                <a:lnTo>
                  <a:pt x="584" y="250"/>
                </a:lnTo>
                <a:lnTo>
                  <a:pt x="578" y="262"/>
                </a:lnTo>
                <a:lnTo>
                  <a:pt x="570" y="272"/>
                </a:lnTo>
                <a:lnTo>
                  <a:pt x="558" y="280"/>
                </a:lnTo>
                <a:lnTo>
                  <a:pt x="546" y="286"/>
                </a:lnTo>
                <a:lnTo>
                  <a:pt x="534" y="290"/>
                </a:lnTo>
                <a:lnTo>
                  <a:pt x="518" y="292"/>
                </a:lnTo>
                <a:lnTo>
                  <a:pt x="518" y="292"/>
                </a:lnTo>
                <a:close/>
                <a:moveTo>
                  <a:pt x="518" y="198"/>
                </a:moveTo>
                <a:lnTo>
                  <a:pt x="518" y="198"/>
                </a:lnTo>
                <a:lnTo>
                  <a:pt x="508" y="200"/>
                </a:lnTo>
                <a:lnTo>
                  <a:pt x="500" y="204"/>
                </a:lnTo>
                <a:lnTo>
                  <a:pt x="494" y="212"/>
                </a:lnTo>
                <a:lnTo>
                  <a:pt x="492" y="222"/>
                </a:lnTo>
                <a:lnTo>
                  <a:pt x="492" y="222"/>
                </a:lnTo>
                <a:lnTo>
                  <a:pt x="494" y="232"/>
                </a:lnTo>
                <a:lnTo>
                  <a:pt x="500" y="240"/>
                </a:lnTo>
                <a:lnTo>
                  <a:pt x="508" y="246"/>
                </a:lnTo>
                <a:lnTo>
                  <a:pt x="518" y="248"/>
                </a:lnTo>
                <a:lnTo>
                  <a:pt x="518" y="248"/>
                </a:lnTo>
                <a:lnTo>
                  <a:pt x="530" y="246"/>
                </a:lnTo>
                <a:lnTo>
                  <a:pt x="538" y="240"/>
                </a:lnTo>
                <a:lnTo>
                  <a:pt x="542" y="232"/>
                </a:lnTo>
                <a:lnTo>
                  <a:pt x="544" y="222"/>
                </a:lnTo>
                <a:lnTo>
                  <a:pt x="544" y="222"/>
                </a:lnTo>
                <a:lnTo>
                  <a:pt x="542" y="212"/>
                </a:lnTo>
                <a:lnTo>
                  <a:pt x="538" y="204"/>
                </a:lnTo>
                <a:lnTo>
                  <a:pt x="530" y="200"/>
                </a:lnTo>
                <a:lnTo>
                  <a:pt x="518" y="198"/>
                </a:lnTo>
                <a:lnTo>
                  <a:pt x="518" y="198"/>
                </a:lnTo>
                <a:close/>
                <a:moveTo>
                  <a:pt x="518" y="228"/>
                </a:moveTo>
                <a:lnTo>
                  <a:pt x="518" y="228"/>
                </a:lnTo>
                <a:lnTo>
                  <a:pt x="514" y="226"/>
                </a:lnTo>
                <a:lnTo>
                  <a:pt x="512" y="222"/>
                </a:lnTo>
                <a:lnTo>
                  <a:pt x="512" y="222"/>
                </a:lnTo>
                <a:lnTo>
                  <a:pt x="514" y="218"/>
                </a:lnTo>
                <a:lnTo>
                  <a:pt x="518" y="216"/>
                </a:lnTo>
                <a:lnTo>
                  <a:pt x="518" y="216"/>
                </a:lnTo>
                <a:lnTo>
                  <a:pt x="524" y="218"/>
                </a:lnTo>
                <a:lnTo>
                  <a:pt x="526" y="222"/>
                </a:lnTo>
                <a:lnTo>
                  <a:pt x="526" y="222"/>
                </a:lnTo>
                <a:lnTo>
                  <a:pt x="524" y="226"/>
                </a:lnTo>
                <a:lnTo>
                  <a:pt x="518" y="228"/>
                </a:lnTo>
                <a:lnTo>
                  <a:pt x="518" y="228"/>
                </a:lnTo>
                <a:close/>
                <a:moveTo>
                  <a:pt x="518" y="166"/>
                </a:moveTo>
                <a:lnTo>
                  <a:pt x="518" y="166"/>
                </a:lnTo>
                <a:lnTo>
                  <a:pt x="508" y="166"/>
                </a:lnTo>
                <a:lnTo>
                  <a:pt x="496" y="170"/>
                </a:lnTo>
                <a:lnTo>
                  <a:pt x="486" y="176"/>
                </a:lnTo>
                <a:lnTo>
                  <a:pt x="478" y="182"/>
                </a:lnTo>
                <a:lnTo>
                  <a:pt x="470" y="190"/>
                </a:lnTo>
                <a:lnTo>
                  <a:pt x="464" y="200"/>
                </a:lnTo>
                <a:lnTo>
                  <a:pt x="462" y="210"/>
                </a:lnTo>
                <a:lnTo>
                  <a:pt x="460" y="222"/>
                </a:lnTo>
                <a:lnTo>
                  <a:pt x="460" y="222"/>
                </a:lnTo>
                <a:lnTo>
                  <a:pt x="462" y="234"/>
                </a:lnTo>
                <a:lnTo>
                  <a:pt x="464" y="244"/>
                </a:lnTo>
                <a:lnTo>
                  <a:pt x="470" y="254"/>
                </a:lnTo>
                <a:lnTo>
                  <a:pt x="478" y="262"/>
                </a:lnTo>
                <a:lnTo>
                  <a:pt x="486" y="270"/>
                </a:lnTo>
                <a:lnTo>
                  <a:pt x="496" y="276"/>
                </a:lnTo>
                <a:lnTo>
                  <a:pt x="508" y="278"/>
                </a:lnTo>
                <a:lnTo>
                  <a:pt x="518" y="280"/>
                </a:lnTo>
                <a:lnTo>
                  <a:pt x="518" y="280"/>
                </a:lnTo>
                <a:lnTo>
                  <a:pt x="530" y="278"/>
                </a:lnTo>
                <a:lnTo>
                  <a:pt x="542" y="276"/>
                </a:lnTo>
                <a:lnTo>
                  <a:pt x="552" y="270"/>
                </a:lnTo>
                <a:lnTo>
                  <a:pt x="560" y="262"/>
                </a:lnTo>
                <a:lnTo>
                  <a:pt x="568" y="254"/>
                </a:lnTo>
                <a:lnTo>
                  <a:pt x="572" y="244"/>
                </a:lnTo>
                <a:lnTo>
                  <a:pt x="576" y="234"/>
                </a:lnTo>
                <a:lnTo>
                  <a:pt x="578" y="222"/>
                </a:lnTo>
                <a:lnTo>
                  <a:pt x="578" y="222"/>
                </a:lnTo>
                <a:lnTo>
                  <a:pt x="576" y="210"/>
                </a:lnTo>
                <a:lnTo>
                  <a:pt x="572" y="200"/>
                </a:lnTo>
                <a:lnTo>
                  <a:pt x="568" y="190"/>
                </a:lnTo>
                <a:lnTo>
                  <a:pt x="560" y="182"/>
                </a:lnTo>
                <a:lnTo>
                  <a:pt x="552" y="176"/>
                </a:lnTo>
                <a:lnTo>
                  <a:pt x="542" y="170"/>
                </a:lnTo>
                <a:lnTo>
                  <a:pt x="530" y="166"/>
                </a:lnTo>
                <a:lnTo>
                  <a:pt x="518" y="166"/>
                </a:lnTo>
                <a:lnTo>
                  <a:pt x="518" y="166"/>
                </a:lnTo>
                <a:close/>
                <a:moveTo>
                  <a:pt x="518" y="260"/>
                </a:moveTo>
                <a:lnTo>
                  <a:pt x="518" y="260"/>
                </a:lnTo>
                <a:lnTo>
                  <a:pt x="512" y="260"/>
                </a:lnTo>
                <a:lnTo>
                  <a:pt x="504" y="258"/>
                </a:lnTo>
                <a:lnTo>
                  <a:pt x="498" y="254"/>
                </a:lnTo>
                <a:lnTo>
                  <a:pt x="492" y="250"/>
                </a:lnTo>
                <a:lnTo>
                  <a:pt x="486" y="244"/>
                </a:lnTo>
                <a:lnTo>
                  <a:pt x="482" y="238"/>
                </a:lnTo>
                <a:lnTo>
                  <a:pt x="480" y="230"/>
                </a:lnTo>
                <a:lnTo>
                  <a:pt x="480" y="222"/>
                </a:lnTo>
                <a:lnTo>
                  <a:pt x="480" y="222"/>
                </a:lnTo>
                <a:lnTo>
                  <a:pt x="480" y="214"/>
                </a:lnTo>
                <a:lnTo>
                  <a:pt x="482" y="208"/>
                </a:lnTo>
                <a:lnTo>
                  <a:pt x="486" y="202"/>
                </a:lnTo>
                <a:lnTo>
                  <a:pt x="492" y="196"/>
                </a:lnTo>
                <a:lnTo>
                  <a:pt x="498" y="190"/>
                </a:lnTo>
                <a:lnTo>
                  <a:pt x="504" y="188"/>
                </a:lnTo>
                <a:lnTo>
                  <a:pt x="512" y="186"/>
                </a:lnTo>
                <a:lnTo>
                  <a:pt x="518" y="184"/>
                </a:lnTo>
                <a:lnTo>
                  <a:pt x="518" y="184"/>
                </a:lnTo>
                <a:lnTo>
                  <a:pt x="526" y="186"/>
                </a:lnTo>
                <a:lnTo>
                  <a:pt x="534" y="188"/>
                </a:lnTo>
                <a:lnTo>
                  <a:pt x="540" y="190"/>
                </a:lnTo>
                <a:lnTo>
                  <a:pt x="546" y="196"/>
                </a:lnTo>
                <a:lnTo>
                  <a:pt x="552" y="202"/>
                </a:lnTo>
                <a:lnTo>
                  <a:pt x="554" y="208"/>
                </a:lnTo>
                <a:lnTo>
                  <a:pt x="558" y="214"/>
                </a:lnTo>
                <a:lnTo>
                  <a:pt x="558" y="222"/>
                </a:lnTo>
                <a:lnTo>
                  <a:pt x="558" y="222"/>
                </a:lnTo>
                <a:lnTo>
                  <a:pt x="558" y="230"/>
                </a:lnTo>
                <a:lnTo>
                  <a:pt x="554" y="238"/>
                </a:lnTo>
                <a:lnTo>
                  <a:pt x="552" y="244"/>
                </a:lnTo>
                <a:lnTo>
                  <a:pt x="546" y="250"/>
                </a:lnTo>
                <a:lnTo>
                  <a:pt x="540" y="254"/>
                </a:lnTo>
                <a:lnTo>
                  <a:pt x="534" y="258"/>
                </a:lnTo>
                <a:lnTo>
                  <a:pt x="526" y="260"/>
                </a:lnTo>
                <a:lnTo>
                  <a:pt x="518" y="260"/>
                </a:lnTo>
                <a:lnTo>
                  <a:pt x="518" y="260"/>
                </a:lnTo>
                <a:close/>
                <a:moveTo>
                  <a:pt x="114" y="340"/>
                </a:moveTo>
                <a:lnTo>
                  <a:pt x="114" y="340"/>
                </a:lnTo>
                <a:lnTo>
                  <a:pt x="114" y="334"/>
                </a:lnTo>
                <a:lnTo>
                  <a:pt x="112" y="330"/>
                </a:lnTo>
                <a:lnTo>
                  <a:pt x="106" y="320"/>
                </a:lnTo>
                <a:lnTo>
                  <a:pt x="96" y="314"/>
                </a:lnTo>
                <a:lnTo>
                  <a:pt x="84" y="312"/>
                </a:lnTo>
                <a:lnTo>
                  <a:pt x="84" y="312"/>
                </a:lnTo>
                <a:lnTo>
                  <a:pt x="72" y="314"/>
                </a:lnTo>
                <a:lnTo>
                  <a:pt x="62" y="320"/>
                </a:lnTo>
                <a:lnTo>
                  <a:pt x="56" y="330"/>
                </a:lnTo>
                <a:lnTo>
                  <a:pt x="54" y="334"/>
                </a:lnTo>
                <a:lnTo>
                  <a:pt x="54" y="340"/>
                </a:lnTo>
                <a:lnTo>
                  <a:pt x="54" y="340"/>
                </a:lnTo>
                <a:lnTo>
                  <a:pt x="54" y="346"/>
                </a:lnTo>
                <a:lnTo>
                  <a:pt x="56" y="352"/>
                </a:lnTo>
                <a:lnTo>
                  <a:pt x="62" y="362"/>
                </a:lnTo>
                <a:lnTo>
                  <a:pt x="72" y="368"/>
                </a:lnTo>
                <a:lnTo>
                  <a:pt x="84" y="370"/>
                </a:lnTo>
                <a:lnTo>
                  <a:pt x="84" y="370"/>
                </a:lnTo>
                <a:lnTo>
                  <a:pt x="96" y="368"/>
                </a:lnTo>
                <a:lnTo>
                  <a:pt x="106" y="362"/>
                </a:lnTo>
                <a:lnTo>
                  <a:pt x="112" y="352"/>
                </a:lnTo>
                <a:lnTo>
                  <a:pt x="114" y="346"/>
                </a:lnTo>
                <a:lnTo>
                  <a:pt x="114" y="340"/>
                </a:lnTo>
                <a:lnTo>
                  <a:pt x="114" y="340"/>
                </a:lnTo>
                <a:close/>
                <a:moveTo>
                  <a:pt x="114" y="406"/>
                </a:moveTo>
                <a:lnTo>
                  <a:pt x="114" y="406"/>
                </a:lnTo>
                <a:lnTo>
                  <a:pt x="102" y="402"/>
                </a:lnTo>
                <a:lnTo>
                  <a:pt x="92" y="400"/>
                </a:lnTo>
                <a:lnTo>
                  <a:pt x="80" y="400"/>
                </a:lnTo>
                <a:lnTo>
                  <a:pt x="68" y="402"/>
                </a:lnTo>
                <a:lnTo>
                  <a:pt x="58" y="406"/>
                </a:lnTo>
                <a:lnTo>
                  <a:pt x="48" y="412"/>
                </a:lnTo>
                <a:lnTo>
                  <a:pt x="40" y="420"/>
                </a:lnTo>
                <a:lnTo>
                  <a:pt x="34" y="430"/>
                </a:lnTo>
                <a:lnTo>
                  <a:pt x="34" y="430"/>
                </a:lnTo>
                <a:lnTo>
                  <a:pt x="28" y="440"/>
                </a:lnTo>
                <a:lnTo>
                  <a:pt x="26" y="452"/>
                </a:lnTo>
                <a:lnTo>
                  <a:pt x="26" y="462"/>
                </a:lnTo>
                <a:lnTo>
                  <a:pt x="28" y="474"/>
                </a:lnTo>
                <a:lnTo>
                  <a:pt x="34" y="484"/>
                </a:lnTo>
                <a:lnTo>
                  <a:pt x="40" y="494"/>
                </a:lnTo>
                <a:lnTo>
                  <a:pt x="48" y="502"/>
                </a:lnTo>
                <a:lnTo>
                  <a:pt x="58" y="508"/>
                </a:lnTo>
                <a:lnTo>
                  <a:pt x="58" y="508"/>
                </a:lnTo>
                <a:lnTo>
                  <a:pt x="68" y="512"/>
                </a:lnTo>
                <a:lnTo>
                  <a:pt x="80" y="514"/>
                </a:lnTo>
                <a:lnTo>
                  <a:pt x="92" y="514"/>
                </a:lnTo>
                <a:lnTo>
                  <a:pt x="102" y="512"/>
                </a:lnTo>
                <a:lnTo>
                  <a:pt x="114" y="508"/>
                </a:lnTo>
                <a:lnTo>
                  <a:pt x="122" y="502"/>
                </a:lnTo>
                <a:lnTo>
                  <a:pt x="132" y="494"/>
                </a:lnTo>
                <a:lnTo>
                  <a:pt x="138" y="484"/>
                </a:lnTo>
                <a:lnTo>
                  <a:pt x="138" y="484"/>
                </a:lnTo>
                <a:lnTo>
                  <a:pt x="142" y="474"/>
                </a:lnTo>
                <a:lnTo>
                  <a:pt x="144" y="464"/>
                </a:lnTo>
                <a:lnTo>
                  <a:pt x="144" y="452"/>
                </a:lnTo>
                <a:lnTo>
                  <a:pt x="142" y="442"/>
                </a:lnTo>
                <a:lnTo>
                  <a:pt x="138" y="430"/>
                </a:lnTo>
                <a:lnTo>
                  <a:pt x="132" y="422"/>
                </a:lnTo>
                <a:lnTo>
                  <a:pt x="124" y="414"/>
                </a:lnTo>
                <a:lnTo>
                  <a:pt x="114" y="406"/>
                </a:lnTo>
                <a:lnTo>
                  <a:pt x="114" y="406"/>
                </a:lnTo>
                <a:close/>
                <a:moveTo>
                  <a:pt x="202" y="492"/>
                </a:moveTo>
                <a:lnTo>
                  <a:pt x="202" y="492"/>
                </a:lnTo>
                <a:lnTo>
                  <a:pt x="202" y="492"/>
                </a:lnTo>
                <a:lnTo>
                  <a:pt x="202" y="492"/>
                </a:lnTo>
                <a:lnTo>
                  <a:pt x="200" y="494"/>
                </a:lnTo>
                <a:lnTo>
                  <a:pt x="200" y="494"/>
                </a:lnTo>
                <a:lnTo>
                  <a:pt x="198" y="494"/>
                </a:lnTo>
                <a:lnTo>
                  <a:pt x="198" y="494"/>
                </a:lnTo>
                <a:lnTo>
                  <a:pt x="200" y="496"/>
                </a:lnTo>
                <a:lnTo>
                  <a:pt x="202" y="498"/>
                </a:lnTo>
                <a:lnTo>
                  <a:pt x="202" y="498"/>
                </a:lnTo>
                <a:lnTo>
                  <a:pt x="204" y="496"/>
                </a:lnTo>
                <a:lnTo>
                  <a:pt x="206" y="496"/>
                </a:lnTo>
                <a:lnTo>
                  <a:pt x="206" y="496"/>
                </a:lnTo>
                <a:lnTo>
                  <a:pt x="204" y="494"/>
                </a:lnTo>
                <a:lnTo>
                  <a:pt x="204" y="494"/>
                </a:lnTo>
                <a:lnTo>
                  <a:pt x="206" y="492"/>
                </a:lnTo>
                <a:lnTo>
                  <a:pt x="206" y="492"/>
                </a:lnTo>
                <a:lnTo>
                  <a:pt x="202" y="492"/>
                </a:lnTo>
                <a:lnTo>
                  <a:pt x="202" y="492"/>
                </a:lnTo>
                <a:close/>
                <a:moveTo>
                  <a:pt x="208" y="482"/>
                </a:moveTo>
                <a:lnTo>
                  <a:pt x="208" y="482"/>
                </a:lnTo>
                <a:lnTo>
                  <a:pt x="202" y="482"/>
                </a:lnTo>
                <a:lnTo>
                  <a:pt x="202" y="482"/>
                </a:lnTo>
                <a:lnTo>
                  <a:pt x="196" y="484"/>
                </a:lnTo>
                <a:lnTo>
                  <a:pt x="192" y="486"/>
                </a:lnTo>
                <a:lnTo>
                  <a:pt x="192" y="486"/>
                </a:lnTo>
                <a:lnTo>
                  <a:pt x="190" y="490"/>
                </a:lnTo>
                <a:lnTo>
                  <a:pt x="188" y="496"/>
                </a:lnTo>
                <a:lnTo>
                  <a:pt x="188" y="496"/>
                </a:lnTo>
                <a:lnTo>
                  <a:pt x="190" y="500"/>
                </a:lnTo>
                <a:lnTo>
                  <a:pt x="194" y="504"/>
                </a:lnTo>
                <a:lnTo>
                  <a:pt x="194" y="504"/>
                </a:lnTo>
                <a:lnTo>
                  <a:pt x="200" y="508"/>
                </a:lnTo>
                <a:lnTo>
                  <a:pt x="200" y="508"/>
                </a:lnTo>
                <a:lnTo>
                  <a:pt x="208" y="506"/>
                </a:lnTo>
                <a:lnTo>
                  <a:pt x="208" y="506"/>
                </a:lnTo>
                <a:lnTo>
                  <a:pt x="214" y="502"/>
                </a:lnTo>
                <a:lnTo>
                  <a:pt x="214" y="502"/>
                </a:lnTo>
                <a:lnTo>
                  <a:pt x="216" y="498"/>
                </a:lnTo>
                <a:lnTo>
                  <a:pt x="216" y="494"/>
                </a:lnTo>
                <a:lnTo>
                  <a:pt x="216" y="494"/>
                </a:lnTo>
                <a:lnTo>
                  <a:pt x="214" y="490"/>
                </a:lnTo>
                <a:lnTo>
                  <a:pt x="214" y="490"/>
                </a:lnTo>
                <a:lnTo>
                  <a:pt x="212" y="486"/>
                </a:lnTo>
                <a:lnTo>
                  <a:pt x="212" y="486"/>
                </a:lnTo>
                <a:lnTo>
                  <a:pt x="208" y="482"/>
                </a:lnTo>
                <a:lnTo>
                  <a:pt x="208" y="482"/>
                </a:lnTo>
                <a:close/>
                <a:moveTo>
                  <a:pt x="208" y="498"/>
                </a:moveTo>
                <a:lnTo>
                  <a:pt x="208" y="498"/>
                </a:lnTo>
                <a:lnTo>
                  <a:pt x="204" y="500"/>
                </a:lnTo>
                <a:lnTo>
                  <a:pt x="204" y="500"/>
                </a:lnTo>
                <a:lnTo>
                  <a:pt x="200" y="498"/>
                </a:lnTo>
                <a:lnTo>
                  <a:pt x="200" y="498"/>
                </a:lnTo>
                <a:lnTo>
                  <a:pt x="198" y="498"/>
                </a:lnTo>
                <a:lnTo>
                  <a:pt x="198" y="494"/>
                </a:lnTo>
                <a:lnTo>
                  <a:pt x="198" y="494"/>
                </a:lnTo>
                <a:lnTo>
                  <a:pt x="198" y="492"/>
                </a:lnTo>
                <a:lnTo>
                  <a:pt x="202" y="490"/>
                </a:lnTo>
                <a:lnTo>
                  <a:pt x="202" y="490"/>
                </a:lnTo>
                <a:lnTo>
                  <a:pt x="206" y="490"/>
                </a:lnTo>
                <a:lnTo>
                  <a:pt x="206" y="490"/>
                </a:lnTo>
                <a:lnTo>
                  <a:pt x="208" y="492"/>
                </a:lnTo>
                <a:lnTo>
                  <a:pt x="208" y="492"/>
                </a:lnTo>
                <a:lnTo>
                  <a:pt x="208" y="496"/>
                </a:lnTo>
                <a:lnTo>
                  <a:pt x="208" y="498"/>
                </a:lnTo>
                <a:lnTo>
                  <a:pt x="208" y="498"/>
                </a:lnTo>
                <a:close/>
                <a:moveTo>
                  <a:pt x="214" y="482"/>
                </a:moveTo>
                <a:lnTo>
                  <a:pt x="214" y="482"/>
                </a:lnTo>
                <a:lnTo>
                  <a:pt x="210" y="480"/>
                </a:lnTo>
                <a:lnTo>
                  <a:pt x="206" y="478"/>
                </a:lnTo>
                <a:lnTo>
                  <a:pt x="206" y="478"/>
                </a:lnTo>
                <a:lnTo>
                  <a:pt x="200" y="478"/>
                </a:lnTo>
                <a:lnTo>
                  <a:pt x="196" y="480"/>
                </a:lnTo>
                <a:lnTo>
                  <a:pt x="196" y="480"/>
                </a:lnTo>
                <a:lnTo>
                  <a:pt x="192" y="482"/>
                </a:lnTo>
                <a:lnTo>
                  <a:pt x="188" y="486"/>
                </a:lnTo>
                <a:lnTo>
                  <a:pt x="188" y="486"/>
                </a:lnTo>
                <a:lnTo>
                  <a:pt x="186" y="490"/>
                </a:lnTo>
                <a:lnTo>
                  <a:pt x="186" y="496"/>
                </a:lnTo>
                <a:lnTo>
                  <a:pt x="186" y="496"/>
                </a:lnTo>
                <a:lnTo>
                  <a:pt x="188" y="502"/>
                </a:lnTo>
                <a:lnTo>
                  <a:pt x="190" y="506"/>
                </a:lnTo>
                <a:lnTo>
                  <a:pt x="190" y="506"/>
                </a:lnTo>
                <a:lnTo>
                  <a:pt x="196" y="510"/>
                </a:lnTo>
                <a:lnTo>
                  <a:pt x="200" y="512"/>
                </a:lnTo>
                <a:lnTo>
                  <a:pt x="200" y="512"/>
                </a:lnTo>
                <a:lnTo>
                  <a:pt x="208" y="510"/>
                </a:lnTo>
                <a:lnTo>
                  <a:pt x="214" y="508"/>
                </a:lnTo>
                <a:lnTo>
                  <a:pt x="214" y="508"/>
                </a:lnTo>
                <a:lnTo>
                  <a:pt x="218" y="502"/>
                </a:lnTo>
                <a:lnTo>
                  <a:pt x="220" y="496"/>
                </a:lnTo>
                <a:lnTo>
                  <a:pt x="220" y="496"/>
                </a:lnTo>
                <a:lnTo>
                  <a:pt x="218" y="490"/>
                </a:lnTo>
                <a:lnTo>
                  <a:pt x="218" y="490"/>
                </a:lnTo>
                <a:lnTo>
                  <a:pt x="214" y="482"/>
                </a:lnTo>
                <a:lnTo>
                  <a:pt x="214" y="482"/>
                </a:lnTo>
                <a:close/>
                <a:moveTo>
                  <a:pt x="214" y="504"/>
                </a:moveTo>
                <a:lnTo>
                  <a:pt x="214" y="504"/>
                </a:lnTo>
                <a:lnTo>
                  <a:pt x="210" y="508"/>
                </a:lnTo>
                <a:lnTo>
                  <a:pt x="204" y="510"/>
                </a:lnTo>
                <a:lnTo>
                  <a:pt x="204" y="510"/>
                </a:lnTo>
                <a:lnTo>
                  <a:pt x="198" y="508"/>
                </a:lnTo>
                <a:lnTo>
                  <a:pt x="194" y="506"/>
                </a:lnTo>
                <a:lnTo>
                  <a:pt x="194" y="506"/>
                </a:lnTo>
                <a:lnTo>
                  <a:pt x="190" y="502"/>
                </a:lnTo>
                <a:lnTo>
                  <a:pt x="188" y="496"/>
                </a:lnTo>
                <a:lnTo>
                  <a:pt x="188" y="496"/>
                </a:lnTo>
                <a:lnTo>
                  <a:pt x="188" y="490"/>
                </a:lnTo>
                <a:lnTo>
                  <a:pt x="192" y="484"/>
                </a:lnTo>
                <a:lnTo>
                  <a:pt x="192" y="484"/>
                </a:lnTo>
                <a:lnTo>
                  <a:pt x="198" y="480"/>
                </a:lnTo>
                <a:lnTo>
                  <a:pt x="204" y="480"/>
                </a:lnTo>
                <a:lnTo>
                  <a:pt x="204" y="480"/>
                </a:lnTo>
                <a:lnTo>
                  <a:pt x="210" y="482"/>
                </a:lnTo>
                <a:lnTo>
                  <a:pt x="214" y="484"/>
                </a:lnTo>
                <a:lnTo>
                  <a:pt x="214" y="484"/>
                </a:lnTo>
                <a:lnTo>
                  <a:pt x="216" y="490"/>
                </a:lnTo>
                <a:lnTo>
                  <a:pt x="218" y="494"/>
                </a:lnTo>
                <a:lnTo>
                  <a:pt x="218" y="494"/>
                </a:lnTo>
                <a:lnTo>
                  <a:pt x="216" y="500"/>
                </a:lnTo>
                <a:lnTo>
                  <a:pt x="214" y="504"/>
                </a:lnTo>
                <a:lnTo>
                  <a:pt x="214" y="504"/>
                </a:lnTo>
                <a:close/>
                <a:moveTo>
                  <a:pt x="560" y="128"/>
                </a:moveTo>
                <a:lnTo>
                  <a:pt x="560" y="128"/>
                </a:lnTo>
                <a:lnTo>
                  <a:pt x="568" y="130"/>
                </a:lnTo>
                <a:lnTo>
                  <a:pt x="574" y="130"/>
                </a:lnTo>
                <a:lnTo>
                  <a:pt x="580" y="128"/>
                </a:lnTo>
                <a:lnTo>
                  <a:pt x="584" y="122"/>
                </a:lnTo>
                <a:lnTo>
                  <a:pt x="584" y="122"/>
                </a:lnTo>
                <a:lnTo>
                  <a:pt x="586" y="116"/>
                </a:lnTo>
                <a:lnTo>
                  <a:pt x="586" y="110"/>
                </a:lnTo>
                <a:lnTo>
                  <a:pt x="582" y="104"/>
                </a:lnTo>
                <a:lnTo>
                  <a:pt x="578" y="100"/>
                </a:lnTo>
                <a:lnTo>
                  <a:pt x="578" y="100"/>
                </a:lnTo>
                <a:lnTo>
                  <a:pt x="570" y="98"/>
                </a:lnTo>
                <a:lnTo>
                  <a:pt x="564" y="98"/>
                </a:lnTo>
                <a:lnTo>
                  <a:pt x="558" y="102"/>
                </a:lnTo>
                <a:lnTo>
                  <a:pt x="554" y="106"/>
                </a:lnTo>
                <a:lnTo>
                  <a:pt x="554" y="106"/>
                </a:lnTo>
                <a:lnTo>
                  <a:pt x="552" y="112"/>
                </a:lnTo>
                <a:lnTo>
                  <a:pt x="552" y="118"/>
                </a:lnTo>
                <a:lnTo>
                  <a:pt x="556" y="124"/>
                </a:lnTo>
                <a:lnTo>
                  <a:pt x="560" y="128"/>
                </a:lnTo>
                <a:lnTo>
                  <a:pt x="560" y="128"/>
                </a:lnTo>
                <a:close/>
                <a:moveTo>
                  <a:pt x="558" y="108"/>
                </a:moveTo>
                <a:lnTo>
                  <a:pt x="558" y="108"/>
                </a:lnTo>
                <a:lnTo>
                  <a:pt x="562" y="104"/>
                </a:lnTo>
                <a:lnTo>
                  <a:pt x="566" y="102"/>
                </a:lnTo>
                <a:lnTo>
                  <a:pt x="570" y="102"/>
                </a:lnTo>
                <a:lnTo>
                  <a:pt x="574" y="104"/>
                </a:lnTo>
                <a:lnTo>
                  <a:pt x="574" y="104"/>
                </a:lnTo>
                <a:lnTo>
                  <a:pt x="578" y="106"/>
                </a:lnTo>
                <a:lnTo>
                  <a:pt x="580" y="110"/>
                </a:lnTo>
                <a:lnTo>
                  <a:pt x="582" y="116"/>
                </a:lnTo>
                <a:lnTo>
                  <a:pt x="580" y="120"/>
                </a:lnTo>
                <a:lnTo>
                  <a:pt x="580" y="120"/>
                </a:lnTo>
                <a:lnTo>
                  <a:pt x="576" y="124"/>
                </a:lnTo>
                <a:lnTo>
                  <a:pt x="572" y="126"/>
                </a:lnTo>
                <a:lnTo>
                  <a:pt x="568" y="126"/>
                </a:lnTo>
                <a:lnTo>
                  <a:pt x="564" y="124"/>
                </a:lnTo>
                <a:lnTo>
                  <a:pt x="564" y="124"/>
                </a:lnTo>
                <a:lnTo>
                  <a:pt x="560" y="122"/>
                </a:lnTo>
                <a:lnTo>
                  <a:pt x="558" y="118"/>
                </a:lnTo>
                <a:lnTo>
                  <a:pt x="556" y="112"/>
                </a:lnTo>
                <a:lnTo>
                  <a:pt x="558" y="108"/>
                </a:lnTo>
                <a:lnTo>
                  <a:pt x="558" y="108"/>
                </a:lnTo>
                <a:close/>
                <a:moveTo>
                  <a:pt x="566" y="120"/>
                </a:moveTo>
                <a:lnTo>
                  <a:pt x="566" y="120"/>
                </a:lnTo>
                <a:lnTo>
                  <a:pt x="572" y="122"/>
                </a:lnTo>
                <a:lnTo>
                  <a:pt x="576" y="118"/>
                </a:lnTo>
                <a:lnTo>
                  <a:pt x="576" y="118"/>
                </a:lnTo>
                <a:lnTo>
                  <a:pt x="576" y="114"/>
                </a:lnTo>
                <a:lnTo>
                  <a:pt x="576" y="112"/>
                </a:lnTo>
                <a:lnTo>
                  <a:pt x="572" y="108"/>
                </a:lnTo>
                <a:lnTo>
                  <a:pt x="572" y="108"/>
                </a:lnTo>
                <a:lnTo>
                  <a:pt x="566" y="106"/>
                </a:lnTo>
                <a:lnTo>
                  <a:pt x="562" y="110"/>
                </a:lnTo>
                <a:lnTo>
                  <a:pt x="562" y="110"/>
                </a:lnTo>
                <a:lnTo>
                  <a:pt x="562" y="114"/>
                </a:lnTo>
                <a:lnTo>
                  <a:pt x="562" y="116"/>
                </a:lnTo>
                <a:lnTo>
                  <a:pt x="566" y="120"/>
                </a:lnTo>
                <a:lnTo>
                  <a:pt x="566" y="120"/>
                </a:lnTo>
                <a:close/>
                <a:moveTo>
                  <a:pt x="584" y="42"/>
                </a:moveTo>
                <a:lnTo>
                  <a:pt x="584" y="42"/>
                </a:lnTo>
                <a:lnTo>
                  <a:pt x="580" y="44"/>
                </a:lnTo>
                <a:lnTo>
                  <a:pt x="576" y="46"/>
                </a:lnTo>
                <a:lnTo>
                  <a:pt x="572" y="50"/>
                </a:lnTo>
                <a:lnTo>
                  <a:pt x="572" y="54"/>
                </a:lnTo>
                <a:lnTo>
                  <a:pt x="572" y="54"/>
                </a:lnTo>
                <a:lnTo>
                  <a:pt x="572" y="60"/>
                </a:lnTo>
                <a:lnTo>
                  <a:pt x="576" y="64"/>
                </a:lnTo>
                <a:lnTo>
                  <a:pt x="576" y="64"/>
                </a:lnTo>
                <a:lnTo>
                  <a:pt x="580" y="66"/>
                </a:lnTo>
                <a:lnTo>
                  <a:pt x="584" y="68"/>
                </a:lnTo>
                <a:lnTo>
                  <a:pt x="584" y="68"/>
                </a:lnTo>
                <a:lnTo>
                  <a:pt x="584" y="68"/>
                </a:lnTo>
                <a:lnTo>
                  <a:pt x="584" y="68"/>
                </a:lnTo>
                <a:lnTo>
                  <a:pt x="590" y="66"/>
                </a:lnTo>
                <a:lnTo>
                  <a:pt x="594" y="64"/>
                </a:lnTo>
                <a:lnTo>
                  <a:pt x="596" y="60"/>
                </a:lnTo>
                <a:lnTo>
                  <a:pt x="598" y="54"/>
                </a:lnTo>
                <a:lnTo>
                  <a:pt x="598" y="54"/>
                </a:lnTo>
                <a:lnTo>
                  <a:pt x="596" y="50"/>
                </a:lnTo>
                <a:lnTo>
                  <a:pt x="594" y="46"/>
                </a:lnTo>
                <a:lnTo>
                  <a:pt x="590" y="44"/>
                </a:lnTo>
                <a:lnTo>
                  <a:pt x="584" y="42"/>
                </a:lnTo>
                <a:lnTo>
                  <a:pt x="584" y="42"/>
                </a:lnTo>
                <a:close/>
                <a:moveTo>
                  <a:pt x="584" y="60"/>
                </a:moveTo>
                <a:lnTo>
                  <a:pt x="584" y="60"/>
                </a:lnTo>
                <a:lnTo>
                  <a:pt x="580" y="58"/>
                </a:lnTo>
                <a:lnTo>
                  <a:pt x="580" y="54"/>
                </a:lnTo>
                <a:lnTo>
                  <a:pt x="580" y="54"/>
                </a:lnTo>
                <a:lnTo>
                  <a:pt x="580" y="52"/>
                </a:lnTo>
                <a:lnTo>
                  <a:pt x="584" y="50"/>
                </a:lnTo>
                <a:lnTo>
                  <a:pt x="584" y="50"/>
                </a:lnTo>
                <a:lnTo>
                  <a:pt x="588" y="52"/>
                </a:lnTo>
                <a:lnTo>
                  <a:pt x="588" y="52"/>
                </a:lnTo>
                <a:lnTo>
                  <a:pt x="588" y="54"/>
                </a:lnTo>
                <a:lnTo>
                  <a:pt x="588" y="54"/>
                </a:lnTo>
                <a:lnTo>
                  <a:pt x="588" y="58"/>
                </a:lnTo>
                <a:lnTo>
                  <a:pt x="584" y="60"/>
                </a:lnTo>
                <a:lnTo>
                  <a:pt x="584" y="60"/>
                </a:lnTo>
                <a:close/>
                <a:moveTo>
                  <a:pt x="584" y="30"/>
                </a:moveTo>
                <a:lnTo>
                  <a:pt x="584" y="30"/>
                </a:lnTo>
                <a:lnTo>
                  <a:pt x="574" y="32"/>
                </a:lnTo>
                <a:lnTo>
                  <a:pt x="566" y="38"/>
                </a:lnTo>
                <a:lnTo>
                  <a:pt x="562" y="46"/>
                </a:lnTo>
                <a:lnTo>
                  <a:pt x="560" y="54"/>
                </a:lnTo>
                <a:lnTo>
                  <a:pt x="560" y="54"/>
                </a:lnTo>
                <a:lnTo>
                  <a:pt x="562" y="64"/>
                </a:lnTo>
                <a:lnTo>
                  <a:pt x="566" y="72"/>
                </a:lnTo>
                <a:lnTo>
                  <a:pt x="574" y="76"/>
                </a:lnTo>
                <a:lnTo>
                  <a:pt x="584" y="78"/>
                </a:lnTo>
                <a:lnTo>
                  <a:pt x="584" y="78"/>
                </a:lnTo>
                <a:lnTo>
                  <a:pt x="594" y="76"/>
                </a:lnTo>
                <a:lnTo>
                  <a:pt x="602" y="72"/>
                </a:lnTo>
                <a:lnTo>
                  <a:pt x="606" y="64"/>
                </a:lnTo>
                <a:lnTo>
                  <a:pt x="608" y="54"/>
                </a:lnTo>
                <a:lnTo>
                  <a:pt x="608" y="54"/>
                </a:lnTo>
                <a:lnTo>
                  <a:pt x="606" y="46"/>
                </a:lnTo>
                <a:lnTo>
                  <a:pt x="602" y="38"/>
                </a:lnTo>
                <a:lnTo>
                  <a:pt x="602" y="38"/>
                </a:lnTo>
                <a:lnTo>
                  <a:pt x="594" y="32"/>
                </a:lnTo>
                <a:lnTo>
                  <a:pt x="584" y="30"/>
                </a:lnTo>
                <a:lnTo>
                  <a:pt x="584" y="30"/>
                </a:lnTo>
                <a:close/>
                <a:moveTo>
                  <a:pt x="584" y="74"/>
                </a:moveTo>
                <a:lnTo>
                  <a:pt x="584" y="74"/>
                </a:lnTo>
                <a:lnTo>
                  <a:pt x="576" y="72"/>
                </a:lnTo>
                <a:lnTo>
                  <a:pt x="570" y="68"/>
                </a:lnTo>
                <a:lnTo>
                  <a:pt x="570" y="68"/>
                </a:lnTo>
                <a:lnTo>
                  <a:pt x="566" y="62"/>
                </a:lnTo>
                <a:lnTo>
                  <a:pt x="564" y="54"/>
                </a:lnTo>
                <a:lnTo>
                  <a:pt x="564" y="54"/>
                </a:lnTo>
                <a:lnTo>
                  <a:pt x="566" y="48"/>
                </a:lnTo>
                <a:lnTo>
                  <a:pt x="570" y="42"/>
                </a:lnTo>
                <a:lnTo>
                  <a:pt x="576" y="38"/>
                </a:lnTo>
                <a:lnTo>
                  <a:pt x="584" y="36"/>
                </a:lnTo>
                <a:lnTo>
                  <a:pt x="584" y="36"/>
                </a:lnTo>
                <a:lnTo>
                  <a:pt x="592" y="38"/>
                </a:lnTo>
                <a:lnTo>
                  <a:pt x="598" y="42"/>
                </a:lnTo>
                <a:lnTo>
                  <a:pt x="602" y="48"/>
                </a:lnTo>
                <a:lnTo>
                  <a:pt x="604" y="54"/>
                </a:lnTo>
                <a:lnTo>
                  <a:pt x="604" y="54"/>
                </a:lnTo>
                <a:lnTo>
                  <a:pt x="602" y="62"/>
                </a:lnTo>
                <a:lnTo>
                  <a:pt x="598" y="68"/>
                </a:lnTo>
                <a:lnTo>
                  <a:pt x="592" y="72"/>
                </a:lnTo>
                <a:lnTo>
                  <a:pt x="584" y="74"/>
                </a:lnTo>
                <a:lnTo>
                  <a:pt x="584" y="74"/>
                </a:lnTo>
                <a:close/>
                <a:moveTo>
                  <a:pt x="692" y="80"/>
                </a:moveTo>
                <a:lnTo>
                  <a:pt x="692" y="80"/>
                </a:lnTo>
                <a:lnTo>
                  <a:pt x="684" y="76"/>
                </a:lnTo>
                <a:lnTo>
                  <a:pt x="674" y="76"/>
                </a:lnTo>
                <a:lnTo>
                  <a:pt x="664" y="76"/>
                </a:lnTo>
                <a:lnTo>
                  <a:pt x="656" y="78"/>
                </a:lnTo>
                <a:lnTo>
                  <a:pt x="646" y="82"/>
                </a:lnTo>
                <a:lnTo>
                  <a:pt x="640" y="88"/>
                </a:lnTo>
                <a:lnTo>
                  <a:pt x="634" y="96"/>
                </a:lnTo>
                <a:lnTo>
                  <a:pt x="628" y="104"/>
                </a:lnTo>
                <a:lnTo>
                  <a:pt x="628" y="104"/>
                </a:lnTo>
                <a:lnTo>
                  <a:pt x="626" y="112"/>
                </a:lnTo>
                <a:lnTo>
                  <a:pt x="624" y="122"/>
                </a:lnTo>
                <a:lnTo>
                  <a:pt x="626" y="132"/>
                </a:lnTo>
                <a:lnTo>
                  <a:pt x="628" y="140"/>
                </a:lnTo>
                <a:lnTo>
                  <a:pt x="632" y="148"/>
                </a:lnTo>
                <a:lnTo>
                  <a:pt x="638" y="156"/>
                </a:lnTo>
                <a:lnTo>
                  <a:pt x="646" y="162"/>
                </a:lnTo>
                <a:lnTo>
                  <a:pt x="654" y="166"/>
                </a:lnTo>
                <a:lnTo>
                  <a:pt x="654" y="166"/>
                </a:lnTo>
                <a:lnTo>
                  <a:pt x="662" y="168"/>
                </a:lnTo>
                <a:lnTo>
                  <a:pt x="672" y="170"/>
                </a:lnTo>
                <a:lnTo>
                  <a:pt x="682" y="168"/>
                </a:lnTo>
                <a:lnTo>
                  <a:pt x="690" y="166"/>
                </a:lnTo>
                <a:lnTo>
                  <a:pt x="700" y="162"/>
                </a:lnTo>
                <a:lnTo>
                  <a:pt x="706" y="156"/>
                </a:lnTo>
                <a:lnTo>
                  <a:pt x="712" y="150"/>
                </a:lnTo>
                <a:lnTo>
                  <a:pt x="718" y="142"/>
                </a:lnTo>
                <a:lnTo>
                  <a:pt x="718" y="142"/>
                </a:lnTo>
                <a:lnTo>
                  <a:pt x="720" y="132"/>
                </a:lnTo>
                <a:lnTo>
                  <a:pt x="722" y="122"/>
                </a:lnTo>
                <a:lnTo>
                  <a:pt x="720" y="114"/>
                </a:lnTo>
                <a:lnTo>
                  <a:pt x="718" y="106"/>
                </a:lnTo>
                <a:lnTo>
                  <a:pt x="714" y="98"/>
                </a:lnTo>
                <a:lnTo>
                  <a:pt x="708" y="90"/>
                </a:lnTo>
                <a:lnTo>
                  <a:pt x="702" y="84"/>
                </a:lnTo>
                <a:lnTo>
                  <a:pt x="692" y="80"/>
                </a:lnTo>
                <a:lnTo>
                  <a:pt x="692" y="80"/>
                </a:lnTo>
                <a:close/>
                <a:moveTo>
                  <a:pt x="120" y="614"/>
                </a:moveTo>
                <a:lnTo>
                  <a:pt x="120" y="614"/>
                </a:lnTo>
                <a:lnTo>
                  <a:pt x="128" y="612"/>
                </a:lnTo>
                <a:lnTo>
                  <a:pt x="134" y="610"/>
                </a:lnTo>
                <a:lnTo>
                  <a:pt x="140" y="608"/>
                </a:lnTo>
                <a:lnTo>
                  <a:pt x="144" y="604"/>
                </a:lnTo>
                <a:lnTo>
                  <a:pt x="148" y="598"/>
                </a:lnTo>
                <a:lnTo>
                  <a:pt x="152" y="592"/>
                </a:lnTo>
                <a:lnTo>
                  <a:pt x="154" y="586"/>
                </a:lnTo>
                <a:lnTo>
                  <a:pt x="154" y="580"/>
                </a:lnTo>
                <a:lnTo>
                  <a:pt x="154" y="580"/>
                </a:lnTo>
                <a:lnTo>
                  <a:pt x="154" y="574"/>
                </a:lnTo>
                <a:lnTo>
                  <a:pt x="152" y="568"/>
                </a:lnTo>
                <a:lnTo>
                  <a:pt x="148" y="562"/>
                </a:lnTo>
                <a:lnTo>
                  <a:pt x="144" y="556"/>
                </a:lnTo>
                <a:lnTo>
                  <a:pt x="140" y="552"/>
                </a:lnTo>
                <a:lnTo>
                  <a:pt x="134" y="550"/>
                </a:lnTo>
                <a:lnTo>
                  <a:pt x="128" y="548"/>
                </a:lnTo>
                <a:lnTo>
                  <a:pt x="120" y="546"/>
                </a:lnTo>
                <a:lnTo>
                  <a:pt x="120" y="546"/>
                </a:lnTo>
                <a:lnTo>
                  <a:pt x="114" y="548"/>
                </a:lnTo>
                <a:lnTo>
                  <a:pt x="108" y="550"/>
                </a:lnTo>
                <a:lnTo>
                  <a:pt x="102" y="552"/>
                </a:lnTo>
                <a:lnTo>
                  <a:pt x="96" y="556"/>
                </a:lnTo>
                <a:lnTo>
                  <a:pt x="92" y="562"/>
                </a:lnTo>
                <a:lnTo>
                  <a:pt x="88" y="568"/>
                </a:lnTo>
                <a:lnTo>
                  <a:pt x="86" y="574"/>
                </a:lnTo>
                <a:lnTo>
                  <a:pt x="86" y="580"/>
                </a:lnTo>
                <a:lnTo>
                  <a:pt x="86" y="580"/>
                </a:lnTo>
                <a:lnTo>
                  <a:pt x="86" y="586"/>
                </a:lnTo>
                <a:lnTo>
                  <a:pt x="88" y="592"/>
                </a:lnTo>
                <a:lnTo>
                  <a:pt x="92" y="598"/>
                </a:lnTo>
                <a:lnTo>
                  <a:pt x="96" y="604"/>
                </a:lnTo>
                <a:lnTo>
                  <a:pt x="102" y="608"/>
                </a:lnTo>
                <a:lnTo>
                  <a:pt x="108" y="610"/>
                </a:lnTo>
                <a:lnTo>
                  <a:pt x="114" y="612"/>
                </a:lnTo>
                <a:lnTo>
                  <a:pt x="120" y="614"/>
                </a:lnTo>
                <a:lnTo>
                  <a:pt x="120" y="614"/>
                </a:lnTo>
                <a:close/>
                <a:moveTo>
                  <a:pt x="120" y="550"/>
                </a:moveTo>
                <a:lnTo>
                  <a:pt x="120" y="550"/>
                </a:lnTo>
                <a:lnTo>
                  <a:pt x="126" y="550"/>
                </a:lnTo>
                <a:lnTo>
                  <a:pt x="132" y="552"/>
                </a:lnTo>
                <a:lnTo>
                  <a:pt x="142" y="560"/>
                </a:lnTo>
                <a:lnTo>
                  <a:pt x="148" y="568"/>
                </a:lnTo>
                <a:lnTo>
                  <a:pt x="150" y="574"/>
                </a:lnTo>
                <a:lnTo>
                  <a:pt x="150" y="580"/>
                </a:lnTo>
                <a:lnTo>
                  <a:pt x="150" y="580"/>
                </a:lnTo>
                <a:lnTo>
                  <a:pt x="150" y="586"/>
                </a:lnTo>
                <a:lnTo>
                  <a:pt x="148" y="592"/>
                </a:lnTo>
                <a:lnTo>
                  <a:pt x="142" y="600"/>
                </a:lnTo>
                <a:lnTo>
                  <a:pt x="132" y="608"/>
                </a:lnTo>
                <a:lnTo>
                  <a:pt x="126" y="608"/>
                </a:lnTo>
                <a:lnTo>
                  <a:pt x="120" y="610"/>
                </a:lnTo>
                <a:lnTo>
                  <a:pt x="120" y="610"/>
                </a:lnTo>
                <a:lnTo>
                  <a:pt x="114" y="608"/>
                </a:lnTo>
                <a:lnTo>
                  <a:pt x="108" y="608"/>
                </a:lnTo>
                <a:lnTo>
                  <a:pt x="100" y="600"/>
                </a:lnTo>
                <a:lnTo>
                  <a:pt x="92" y="592"/>
                </a:lnTo>
                <a:lnTo>
                  <a:pt x="90" y="586"/>
                </a:lnTo>
                <a:lnTo>
                  <a:pt x="90" y="580"/>
                </a:lnTo>
                <a:lnTo>
                  <a:pt x="90" y="580"/>
                </a:lnTo>
                <a:lnTo>
                  <a:pt x="90" y="574"/>
                </a:lnTo>
                <a:lnTo>
                  <a:pt x="92" y="568"/>
                </a:lnTo>
                <a:lnTo>
                  <a:pt x="100" y="560"/>
                </a:lnTo>
                <a:lnTo>
                  <a:pt x="108" y="552"/>
                </a:lnTo>
                <a:lnTo>
                  <a:pt x="114" y="550"/>
                </a:lnTo>
                <a:lnTo>
                  <a:pt x="120" y="550"/>
                </a:lnTo>
                <a:lnTo>
                  <a:pt x="120" y="550"/>
                </a:lnTo>
                <a:close/>
                <a:moveTo>
                  <a:pt x="120" y="596"/>
                </a:moveTo>
                <a:lnTo>
                  <a:pt x="120" y="596"/>
                </a:lnTo>
                <a:lnTo>
                  <a:pt x="126" y="594"/>
                </a:lnTo>
                <a:lnTo>
                  <a:pt x="132" y="590"/>
                </a:lnTo>
                <a:lnTo>
                  <a:pt x="134" y="586"/>
                </a:lnTo>
                <a:lnTo>
                  <a:pt x="136" y="580"/>
                </a:lnTo>
                <a:lnTo>
                  <a:pt x="136" y="580"/>
                </a:lnTo>
                <a:lnTo>
                  <a:pt x="134" y="574"/>
                </a:lnTo>
                <a:lnTo>
                  <a:pt x="132" y="570"/>
                </a:lnTo>
                <a:lnTo>
                  <a:pt x="126" y="566"/>
                </a:lnTo>
                <a:lnTo>
                  <a:pt x="120" y="564"/>
                </a:lnTo>
                <a:lnTo>
                  <a:pt x="120" y="564"/>
                </a:lnTo>
                <a:lnTo>
                  <a:pt x="114" y="566"/>
                </a:lnTo>
                <a:lnTo>
                  <a:pt x="110" y="570"/>
                </a:lnTo>
                <a:lnTo>
                  <a:pt x="106" y="574"/>
                </a:lnTo>
                <a:lnTo>
                  <a:pt x="104" y="580"/>
                </a:lnTo>
                <a:lnTo>
                  <a:pt x="104" y="580"/>
                </a:lnTo>
                <a:lnTo>
                  <a:pt x="106" y="586"/>
                </a:lnTo>
                <a:lnTo>
                  <a:pt x="110" y="590"/>
                </a:lnTo>
                <a:lnTo>
                  <a:pt x="114" y="594"/>
                </a:lnTo>
                <a:lnTo>
                  <a:pt x="120" y="596"/>
                </a:lnTo>
                <a:lnTo>
                  <a:pt x="120" y="596"/>
                </a:lnTo>
                <a:close/>
                <a:moveTo>
                  <a:pt x="200" y="598"/>
                </a:moveTo>
                <a:lnTo>
                  <a:pt x="200" y="598"/>
                </a:lnTo>
                <a:lnTo>
                  <a:pt x="208" y="596"/>
                </a:lnTo>
                <a:lnTo>
                  <a:pt x="214" y="592"/>
                </a:lnTo>
                <a:lnTo>
                  <a:pt x="218" y="586"/>
                </a:lnTo>
                <a:lnTo>
                  <a:pt x="220" y="580"/>
                </a:lnTo>
                <a:lnTo>
                  <a:pt x="220" y="580"/>
                </a:lnTo>
                <a:lnTo>
                  <a:pt x="218" y="572"/>
                </a:lnTo>
                <a:lnTo>
                  <a:pt x="214" y="568"/>
                </a:lnTo>
                <a:lnTo>
                  <a:pt x="208" y="564"/>
                </a:lnTo>
                <a:lnTo>
                  <a:pt x="200" y="562"/>
                </a:lnTo>
                <a:lnTo>
                  <a:pt x="200" y="562"/>
                </a:lnTo>
                <a:lnTo>
                  <a:pt x="194" y="564"/>
                </a:lnTo>
                <a:lnTo>
                  <a:pt x="188" y="568"/>
                </a:lnTo>
                <a:lnTo>
                  <a:pt x="184" y="572"/>
                </a:lnTo>
                <a:lnTo>
                  <a:pt x="182" y="580"/>
                </a:lnTo>
                <a:lnTo>
                  <a:pt x="182" y="580"/>
                </a:lnTo>
                <a:lnTo>
                  <a:pt x="184" y="586"/>
                </a:lnTo>
                <a:lnTo>
                  <a:pt x="188" y="592"/>
                </a:lnTo>
                <a:lnTo>
                  <a:pt x="194" y="596"/>
                </a:lnTo>
                <a:lnTo>
                  <a:pt x="200" y="598"/>
                </a:lnTo>
                <a:lnTo>
                  <a:pt x="200" y="598"/>
                </a:lnTo>
                <a:close/>
                <a:moveTo>
                  <a:pt x="200" y="564"/>
                </a:moveTo>
                <a:lnTo>
                  <a:pt x="200" y="564"/>
                </a:lnTo>
                <a:lnTo>
                  <a:pt x="206" y="566"/>
                </a:lnTo>
                <a:lnTo>
                  <a:pt x="212" y="570"/>
                </a:lnTo>
                <a:lnTo>
                  <a:pt x="216" y="574"/>
                </a:lnTo>
                <a:lnTo>
                  <a:pt x="216" y="580"/>
                </a:lnTo>
                <a:lnTo>
                  <a:pt x="216" y="580"/>
                </a:lnTo>
                <a:lnTo>
                  <a:pt x="216" y="586"/>
                </a:lnTo>
                <a:lnTo>
                  <a:pt x="212" y="590"/>
                </a:lnTo>
                <a:lnTo>
                  <a:pt x="206" y="594"/>
                </a:lnTo>
                <a:lnTo>
                  <a:pt x="200" y="596"/>
                </a:lnTo>
                <a:lnTo>
                  <a:pt x="200" y="596"/>
                </a:lnTo>
                <a:lnTo>
                  <a:pt x="194" y="594"/>
                </a:lnTo>
                <a:lnTo>
                  <a:pt x="190" y="590"/>
                </a:lnTo>
                <a:lnTo>
                  <a:pt x="186" y="586"/>
                </a:lnTo>
                <a:lnTo>
                  <a:pt x="184" y="580"/>
                </a:lnTo>
                <a:lnTo>
                  <a:pt x="184" y="580"/>
                </a:lnTo>
                <a:lnTo>
                  <a:pt x="186" y="574"/>
                </a:lnTo>
                <a:lnTo>
                  <a:pt x="190" y="570"/>
                </a:lnTo>
                <a:lnTo>
                  <a:pt x="194" y="566"/>
                </a:lnTo>
                <a:lnTo>
                  <a:pt x="200" y="564"/>
                </a:lnTo>
                <a:lnTo>
                  <a:pt x="200" y="564"/>
                </a:lnTo>
                <a:close/>
                <a:moveTo>
                  <a:pt x="200" y="586"/>
                </a:moveTo>
                <a:lnTo>
                  <a:pt x="200" y="586"/>
                </a:lnTo>
                <a:lnTo>
                  <a:pt x="206" y="584"/>
                </a:lnTo>
                <a:lnTo>
                  <a:pt x="208" y="580"/>
                </a:lnTo>
                <a:lnTo>
                  <a:pt x="208" y="580"/>
                </a:lnTo>
                <a:lnTo>
                  <a:pt x="206" y="576"/>
                </a:lnTo>
                <a:lnTo>
                  <a:pt x="200" y="574"/>
                </a:lnTo>
                <a:lnTo>
                  <a:pt x="200" y="574"/>
                </a:lnTo>
                <a:lnTo>
                  <a:pt x="196" y="576"/>
                </a:lnTo>
                <a:lnTo>
                  <a:pt x="194" y="580"/>
                </a:lnTo>
                <a:lnTo>
                  <a:pt x="194" y="580"/>
                </a:lnTo>
                <a:lnTo>
                  <a:pt x="196" y="584"/>
                </a:lnTo>
                <a:lnTo>
                  <a:pt x="200" y="586"/>
                </a:lnTo>
                <a:lnTo>
                  <a:pt x="200" y="586"/>
                </a:lnTo>
                <a:close/>
                <a:moveTo>
                  <a:pt x="200" y="576"/>
                </a:moveTo>
                <a:lnTo>
                  <a:pt x="200" y="576"/>
                </a:lnTo>
                <a:lnTo>
                  <a:pt x="202" y="578"/>
                </a:lnTo>
                <a:lnTo>
                  <a:pt x="204" y="580"/>
                </a:lnTo>
                <a:lnTo>
                  <a:pt x="204" y="580"/>
                </a:lnTo>
                <a:lnTo>
                  <a:pt x="202" y="582"/>
                </a:lnTo>
                <a:lnTo>
                  <a:pt x="200" y="582"/>
                </a:lnTo>
                <a:lnTo>
                  <a:pt x="200" y="582"/>
                </a:lnTo>
                <a:lnTo>
                  <a:pt x="198" y="582"/>
                </a:lnTo>
                <a:lnTo>
                  <a:pt x="198" y="580"/>
                </a:lnTo>
                <a:lnTo>
                  <a:pt x="198" y="580"/>
                </a:lnTo>
                <a:lnTo>
                  <a:pt x="198" y="578"/>
                </a:lnTo>
                <a:lnTo>
                  <a:pt x="200" y="576"/>
                </a:lnTo>
                <a:lnTo>
                  <a:pt x="200" y="576"/>
                </a:lnTo>
                <a:close/>
                <a:moveTo>
                  <a:pt x="794" y="202"/>
                </a:moveTo>
                <a:lnTo>
                  <a:pt x="794" y="202"/>
                </a:lnTo>
                <a:lnTo>
                  <a:pt x="802" y="202"/>
                </a:lnTo>
                <a:lnTo>
                  <a:pt x="808" y="200"/>
                </a:lnTo>
                <a:lnTo>
                  <a:pt x="814" y="196"/>
                </a:lnTo>
                <a:lnTo>
                  <a:pt x="818" y="192"/>
                </a:lnTo>
                <a:lnTo>
                  <a:pt x="822" y="188"/>
                </a:lnTo>
                <a:lnTo>
                  <a:pt x="826" y="182"/>
                </a:lnTo>
                <a:lnTo>
                  <a:pt x="828" y="176"/>
                </a:lnTo>
                <a:lnTo>
                  <a:pt x="828" y="170"/>
                </a:lnTo>
                <a:lnTo>
                  <a:pt x="828" y="170"/>
                </a:lnTo>
                <a:lnTo>
                  <a:pt x="828" y="164"/>
                </a:lnTo>
                <a:lnTo>
                  <a:pt x="826" y="158"/>
                </a:lnTo>
                <a:lnTo>
                  <a:pt x="822" y="152"/>
                </a:lnTo>
                <a:lnTo>
                  <a:pt x="818" y="146"/>
                </a:lnTo>
                <a:lnTo>
                  <a:pt x="814" y="142"/>
                </a:lnTo>
                <a:lnTo>
                  <a:pt x="808" y="140"/>
                </a:lnTo>
                <a:lnTo>
                  <a:pt x="802" y="138"/>
                </a:lnTo>
                <a:lnTo>
                  <a:pt x="794" y="136"/>
                </a:lnTo>
                <a:lnTo>
                  <a:pt x="794" y="136"/>
                </a:lnTo>
                <a:lnTo>
                  <a:pt x="788" y="138"/>
                </a:lnTo>
                <a:lnTo>
                  <a:pt x="782" y="140"/>
                </a:lnTo>
                <a:lnTo>
                  <a:pt x="776" y="142"/>
                </a:lnTo>
                <a:lnTo>
                  <a:pt x="770" y="146"/>
                </a:lnTo>
                <a:lnTo>
                  <a:pt x="766" y="152"/>
                </a:lnTo>
                <a:lnTo>
                  <a:pt x="764" y="158"/>
                </a:lnTo>
                <a:lnTo>
                  <a:pt x="762" y="164"/>
                </a:lnTo>
                <a:lnTo>
                  <a:pt x="760" y="170"/>
                </a:lnTo>
                <a:lnTo>
                  <a:pt x="760" y="170"/>
                </a:lnTo>
                <a:lnTo>
                  <a:pt x="762" y="176"/>
                </a:lnTo>
                <a:lnTo>
                  <a:pt x="764" y="182"/>
                </a:lnTo>
                <a:lnTo>
                  <a:pt x="766" y="188"/>
                </a:lnTo>
                <a:lnTo>
                  <a:pt x="770" y="192"/>
                </a:lnTo>
                <a:lnTo>
                  <a:pt x="776" y="196"/>
                </a:lnTo>
                <a:lnTo>
                  <a:pt x="782" y="200"/>
                </a:lnTo>
                <a:lnTo>
                  <a:pt x="788" y="202"/>
                </a:lnTo>
                <a:lnTo>
                  <a:pt x="794" y="202"/>
                </a:lnTo>
                <a:lnTo>
                  <a:pt x="794" y="202"/>
                </a:lnTo>
                <a:close/>
                <a:moveTo>
                  <a:pt x="794" y="142"/>
                </a:moveTo>
                <a:lnTo>
                  <a:pt x="794" y="142"/>
                </a:lnTo>
                <a:lnTo>
                  <a:pt x="806" y="144"/>
                </a:lnTo>
                <a:lnTo>
                  <a:pt x="814" y="150"/>
                </a:lnTo>
                <a:lnTo>
                  <a:pt x="820" y="160"/>
                </a:lnTo>
                <a:lnTo>
                  <a:pt x="822" y="170"/>
                </a:lnTo>
                <a:lnTo>
                  <a:pt x="822" y="170"/>
                </a:lnTo>
                <a:lnTo>
                  <a:pt x="820" y="180"/>
                </a:lnTo>
                <a:lnTo>
                  <a:pt x="814" y="190"/>
                </a:lnTo>
                <a:lnTo>
                  <a:pt x="806" y="196"/>
                </a:lnTo>
                <a:lnTo>
                  <a:pt x="794" y="198"/>
                </a:lnTo>
                <a:lnTo>
                  <a:pt x="794" y="198"/>
                </a:lnTo>
                <a:lnTo>
                  <a:pt x="784" y="196"/>
                </a:lnTo>
                <a:lnTo>
                  <a:pt x="774" y="190"/>
                </a:lnTo>
                <a:lnTo>
                  <a:pt x="768" y="180"/>
                </a:lnTo>
                <a:lnTo>
                  <a:pt x="766" y="170"/>
                </a:lnTo>
                <a:lnTo>
                  <a:pt x="766" y="170"/>
                </a:lnTo>
                <a:lnTo>
                  <a:pt x="768" y="160"/>
                </a:lnTo>
                <a:lnTo>
                  <a:pt x="774" y="150"/>
                </a:lnTo>
                <a:lnTo>
                  <a:pt x="784" y="144"/>
                </a:lnTo>
                <a:lnTo>
                  <a:pt x="794" y="142"/>
                </a:lnTo>
                <a:lnTo>
                  <a:pt x="794" y="142"/>
                </a:lnTo>
                <a:close/>
                <a:moveTo>
                  <a:pt x="794" y="182"/>
                </a:moveTo>
                <a:lnTo>
                  <a:pt x="794" y="182"/>
                </a:lnTo>
                <a:lnTo>
                  <a:pt x="798" y="180"/>
                </a:lnTo>
                <a:lnTo>
                  <a:pt x="802" y="178"/>
                </a:lnTo>
                <a:lnTo>
                  <a:pt x="806" y="174"/>
                </a:lnTo>
                <a:lnTo>
                  <a:pt x="806" y="170"/>
                </a:lnTo>
                <a:lnTo>
                  <a:pt x="806" y="170"/>
                </a:lnTo>
                <a:lnTo>
                  <a:pt x="806" y="166"/>
                </a:lnTo>
                <a:lnTo>
                  <a:pt x="802" y="162"/>
                </a:lnTo>
                <a:lnTo>
                  <a:pt x="798" y="158"/>
                </a:lnTo>
                <a:lnTo>
                  <a:pt x="794" y="158"/>
                </a:lnTo>
                <a:lnTo>
                  <a:pt x="794" y="158"/>
                </a:lnTo>
                <a:lnTo>
                  <a:pt x="790" y="158"/>
                </a:lnTo>
                <a:lnTo>
                  <a:pt x="786" y="162"/>
                </a:lnTo>
                <a:lnTo>
                  <a:pt x="784" y="166"/>
                </a:lnTo>
                <a:lnTo>
                  <a:pt x="782" y="170"/>
                </a:lnTo>
                <a:lnTo>
                  <a:pt x="782" y="170"/>
                </a:lnTo>
                <a:lnTo>
                  <a:pt x="784" y="174"/>
                </a:lnTo>
                <a:lnTo>
                  <a:pt x="786" y="178"/>
                </a:lnTo>
                <a:lnTo>
                  <a:pt x="790" y="180"/>
                </a:lnTo>
                <a:lnTo>
                  <a:pt x="794" y="182"/>
                </a:lnTo>
                <a:lnTo>
                  <a:pt x="794" y="182"/>
                </a:lnTo>
                <a:close/>
                <a:moveTo>
                  <a:pt x="794" y="164"/>
                </a:moveTo>
                <a:lnTo>
                  <a:pt x="794" y="164"/>
                </a:lnTo>
                <a:lnTo>
                  <a:pt x="798" y="166"/>
                </a:lnTo>
                <a:lnTo>
                  <a:pt x="800" y="170"/>
                </a:lnTo>
                <a:lnTo>
                  <a:pt x="800" y="170"/>
                </a:lnTo>
                <a:lnTo>
                  <a:pt x="798" y="174"/>
                </a:lnTo>
                <a:lnTo>
                  <a:pt x="794" y="176"/>
                </a:lnTo>
                <a:lnTo>
                  <a:pt x="794" y="176"/>
                </a:lnTo>
                <a:lnTo>
                  <a:pt x="790" y="174"/>
                </a:lnTo>
                <a:lnTo>
                  <a:pt x="788" y="170"/>
                </a:lnTo>
                <a:lnTo>
                  <a:pt x="788" y="170"/>
                </a:lnTo>
                <a:lnTo>
                  <a:pt x="790" y="166"/>
                </a:lnTo>
                <a:lnTo>
                  <a:pt x="794" y="164"/>
                </a:lnTo>
                <a:lnTo>
                  <a:pt x="794" y="164"/>
                </a:lnTo>
                <a:close/>
                <a:moveTo>
                  <a:pt x="790" y="100"/>
                </a:moveTo>
                <a:lnTo>
                  <a:pt x="790" y="100"/>
                </a:lnTo>
                <a:lnTo>
                  <a:pt x="796" y="96"/>
                </a:lnTo>
                <a:lnTo>
                  <a:pt x="796" y="88"/>
                </a:lnTo>
                <a:lnTo>
                  <a:pt x="796" y="82"/>
                </a:lnTo>
                <a:lnTo>
                  <a:pt x="792" y="76"/>
                </a:lnTo>
                <a:lnTo>
                  <a:pt x="792" y="76"/>
                </a:lnTo>
                <a:lnTo>
                  <a:pt x="786" y="70"/>
                </a:lnTo>
                <a:lnTo>
                  <a:pt x="780" y="68"/>
                </a:lnTo>
                <a:lnTo>
                  <a:pt x="772" y="70"/>
                </a:lnTo>
                <a:lnTo>
                  <a:pt x="766" y="74"/>
                </a:lnTo>
                <a:lnTo>
                  <a:pt x="766" y="74"/>
                </a:lnTo>
                <a:lnTo>
                  <a:pt x="762" y="80"/>
                </a:lnTo>
                <a:lnTo>
                  <a:pt x="760" y="86"/>
                </a:lnTo>
                <a:lnTo>
                  <a:pt x="760" y="94"/>
                </a:lnTo>
                <a:lnTo>
                  <a:pt x="764" y="100"/>
                </a:lnTo>
                <a:lnTo>
                  <a:pt x="764" y="100"/>
                </a:lnTo>
                <a:lnTo>
                  <a:pt x="770" y="104"/>
                </a:lnTo>
                <a:lnTo>
                  <a:pt x="776" y="106"/>
                </a:lnTo>
                <a:lnTo>
                  <a:pt x="784" y="104"/>
                </a:lnTo>
                <a:lnTo>
                  <a:pt x="790" y="100"/>
                </a:lnTo>
                <a:lnTo>
                  <a:pt x="790" y="100"/>
                </a:lnTo>
                <a:close/>
                <a:moveTo>
                  <a:pt x="770" y="78"/>
                </a:moveTo>
                <a:lnTo>
                  <a:pt x="770" y="78"/>
                </a:lnTo>
                <a:lnTo>
                  <a:pt x="774" y="76"/>
                </a:lnTo>
                <a:lnTo>
                  <a:pt x="778" y="76"/>
                </a:lnTo>
                <a:lnTo>
                  <a:pt x="784" y="76"/>
                </a:lnTo>
                <a:lnTo>
                  <a:pt x="786" y="80"/>
                </a:lnTo>
                <a:lnTo>
                  <a:pt x="786" y="80"/>
                </a:lnTo>
                <a:lnTo>
                  <a:pt x="790" y="84"/>
                </a:lnTo>
                <a:lnTo>
                  <a:pt x="790" y="88"/>
                </a:lnTo>
                <a:lnTo>
                  <a:pt x="788" y="92"/>
                </a:lnTo>
                <a:lnTo>
                  <a:pt x="786" y="96"/>
                </a:lnTo>
                <a:lnTo>
                  <a:pt x="786" y="96"/>
                </a:lnTo>
                <a:lnTo>
                  <a:pt x="782" y="98"/>
                </a:lnTo>
                <a:lnTo>
                  <a:pt x="778" y="98"/>
                </a:lnTo>
                <a:lnTo>
                  <a:pt x="774" y="98"/>
                </a:lnTo>
                <a:lnTo>
                  <a:pt x="770" y="94"/>
                </a:lnTo>
                <a:lnTo>
                  <a:pt x="770" y="94"/>
                </a:lnTo>
                <a:lnTo>
                  <a:pt x="766" y="90"/>
                </a:lnTo>
                <a:lnTo>
                  <a:pt x="766" y="86"/>
                </a:lnTo>
                <a:lnTo>
                  <a:pt x="768" y="82"/>
                </a:lnTo>
                <a:lnTo>
                  <a:pt x="770" y="78"/>
                </a:lnTo>
                <a:lnTo>
                  <a:pt x="770" y="78"/>
                </a:lnTo>
                <a:close/>
                <a:moveTo>
                  <a:pt x="144" y="704"/>
                </a:moveTo>
                <a:lnTo>
                  <a:pt x="144" y="704"/>
                </a:lnTo>
                <a:lnTo>
                  <a:pt x="148" y="708"/>
                </a:lnTo>
                <a:lnTo>
                  <a:pt x="154" y="712"/>
                </a:lnTo>
                <a:lnTo>
                  <a:pt x="162" y="714"/>
                </a:lnTo>
                <a:lnTo>
                  <a:pt x="168" y="714"/>
                </a:lnTo>
                <a:lnTo>
                  <a:pt x="174" y="714"/>
                </a:lnTo>
                <a:lnTo>
                  <a:pt x="182" y="712"/>
                </a:lnTo>
                <a:lnTo>
                  <a:pt x="188" y="710"/>
                </a:lnTo>
                <a:lnTo>
                  <a:pt x="194" y="706"/>
                </a:lnTo>
                <a:lnTo>
                  <a:pt x="194" y="706"/>
                </a:lnTo>
                <a:lnTo>
                  <a:pt x="198" y="700"/>
                </a:lnTo>
                <a:lnTo>
                  <a:pt x="202" y="694"/>
                </a:lnTo>
                <a:lnTo>
                  <a:pt x="204" y="688"/>
                </a:lnTo>
                <a:lnTo>
                  <a:pt x="206" y="682"/>
                </a:lnTo>
                <a:lnTo>
                  <a:pt x="206" y="676"/>
                </a:lnTo>
                <a:lnTo>
                  <a:pt x="204" y="668"/>
                </a:lnTo>
                <a:lnTo>
                  <a:pt x="200" y="662"/>
                </a:lnTo>
                <a:lnTo>
                  <a:pt x="196" y="656"/>
                </a:lnTo>
                <a:lnTo>
                  <a:pt x="196" y="656"/>
                </a:lnTo>
                <a:lnTo>
                  <a:pt x="192" y="652"/>
                </a:lnTo>
                <a:lnTo>
                  <a:pt x="186" y="648"/>
                </a:lnTo>
                <a:lnTo>
                  <a:pt x="178" y="646"/>
                </a:lnTo>
                <a:lnTo>
                  <a:pt x="172" y="646"/>
                </a:lnTo>
                <a:lnTo>
                  <a:pt x="166" y="646"/>
                </a:lnTo>
                <a:lnTo>
                  <a:pt x="158" y="648"/>
                </a:lnTo>
                <a:lnTo>
                  <a:pt x="152" y="650"/>
                </a:lnTo>
                <a:lnTo>
                  <a:pt x="146" y="654"/>
                </a:lnTo>
                <a:lnTo>
                  <a:pt x="146" y="654"/>
                </a:lnTo>
                <a:lnTo>
                  <a:pt x="142" y="660"/>
                </a:lnTo>
                <a:lnTo>
                  <a:pt x="138" y="666"/>
                </a:lnTo>
                <a:lnTo>
                  <a:pt x="136" y="672"/>
                </a:lnTo>
                <a:lnTo>
                  <a:pt x="134" y="678"/>
                </a:lnTo>
                <a:lnTo>
                  <a:pt x="134" y="684"/>
                </a:lnTo>
                <a:lnTo>
                  <a:pt x="136" y="692"/>
                </a:lnTo>
                <a:lnTo>
                  <a:pt x="140" y="698"/>
                </a:lnTo>
                <a:lnTo>
                  <a:pt x="144" y="704"/>
                </a:lnTo>
                <a:lnTo>
                  <a:pt x="144" y="704"/>
                </a:lnTo>
                <a:close/>
                <a:moveTo>
                  <a:pt x="156" y="664"/>
                </a:moveTo>
                <a:lnTo>
                  <a:pt x="156" y="664"/>
                </a:lnTo>
                <a:lnTo>
                  <a:pt x="162" y="660"/>
                </a:lnTo>
                <a:lnTo>
                  <a:pt x="172" y="658"/>
                </a:lnTo>
                <a:lnTo>
                  <a:pt x="180" y="660"/>
                </a:lnTo>
                <a:lnTo>
                  <a:pt x="186" y="666"/>
                </a:lnTo>
                <a:lnTo>
                  <a:pt x="186" y="666"/>
                </a:lnTo>
                <a:lnTo>
                  <a:pt x="190" y="674"/>
                </a:lnTo>
                <a:lnTo>
                  <a:pt x="192" y="682"/>
                </a:lnTo>
                <a:lnTo>
                  <a:pt x="190" y="690"/>
                </a:lnTo>
                <a:lnTo>
                  <a:pt x="184" y="696"/>
                </a:lnTo>
                <a:lnTo>
                  <a:pt x="184" y="696"/>
                </a:lnTo>
                <a:lnTo>
                  <a:pt x="178" y="700"/>
                </a:lnTo>
                <a:lnTo>
                  <a:pt x="168" y="702"/>
                </a:lnTo>
                <a:lnTo>
                  <a:pt x="160" y="700"/>
                </a:lnTo>
                <a:lnTo>
                  <a:pt x="154" y="694"/>
                </a:lnTo>
                <a:lnTo>
                  <a:pt x="154" y="694"/>
                </a:lnTo>
                <a:lnTo>
                  <a:pt x="148" y="688"/>
                </a:lnTo>
                <a:lnTo>
                  <a:pt x="148" y="678"/>
                </a:lnTo>
                <a:lnTo>
                  <a:pt x="150" y="670"/>
                </a:lnTo>
                <a:lnTo>
                  <a:pt x="156" y="664"/>
                </a:lnTo>
                <a:lnTo>
                  <a:pt x="156" y="664"/>
                </a:lnTo>
                <a:close/>
                <a:moveTo>
                  <a:pt x="856" y="24"/>
                </a:moveTo>
                <a:lnTo>
                  <a:pt x="856" y="24"/>
                </a:lnTo>
                <a:lnTo>
                  <a:pt x="848" y="24"/>
                </a:lnTo>
                <a:lnTo>
                  <a:pt x="844" y="26"/>
                </a:lnTo>
                <a:lnTo>
                  <a:pt x="834" y="34"/>
                </a:lnTo>
                <a:lnTo>
                  <a:pt x="826" y="42"/>
                </a:lnTo>
                <a:lnTo>
                  <a:pt x="824" y="48"/>
                </a:lnTo>
                <a:lnTo>
                  <a:pt x="824" y="54"/>
                </a:lnTo>
                <a:lnTo>
                  <a:pt x="824" y="54"/>
                </a:lnTo>
                <a:lnTo>
                  <a:pt x="824" y="60"/>
                </a:lnTo>
                <a:lnTo>
                  <a:pt x="826" y="66"/>
                </a:lnTo>
                <a:lnTo>
                  <a:pt x="834" y="76"/>
                </a:lnTo>
                <a:lnTo>
                  <a:pt x="844" y="82"/>
                </a:lnTo>
                <a:lnTo>
                  <a:pt x="848" y="84"/>
                </a:lnTo>
                <a:lnTo>
                  <a:pt x="856" y="86"/>
                </a:lnTo>
                <a:lnTo>
                  <a:pt x="856" y="86"/>
                </a:lnTo>
                <a:lnTo>
                  <a:pt x="862" y="84"/>
                </a:lnTo>
                <a:lnTo>
                  <a:pt x="868" y="82"/>
                </a:lnTo>
                <a:lnTo>
                  <a:pt x="878" y="76"/>
                </a:lnTo>
                <a:lnTo>
                  <a:pt x="884" y="66"/>
                </a:lnTo>
                <a:lnTo>
                  <a:pt x="886" y="60"/>
                </a:lnTo>
                <a:lnTo>
                  <a:pt x="886" y="54"/>
                </a:lnTo>
                <a:lnTo>
                  <a:pt x="886" y="54"/>
                </a:lnTo>
                <a:lnTo>
                  <a:pt x="886" y="48"/>
                </a:lnTo>
                <a:lnTo>
                  <a:pt x="884" y="42"/>
                </a:lnTo>
                <a:lnTo>
                  <a:pt x="878" y="34"/>
                </a:lnTo>
                <a:lnTo>
                  <a:pt x="868" y="26"/>
                </a:lnTo>
                <a:lnTo>
                  <a:pt x="862" y="24"/>
                </a:lnTo>
                <a:lnTo>
                  <a:pt x="856" y="24"/>
                </a:lnTo>
                <a:lnTo>
                  <a:pt x="856" y="24"/>
                </a:lnTo>
                <a:close/>
                <a:moveTo>
                  <a:pt x="856" y="80"/>
                </a:moveTo>
                <a:lnTo>
                  <a:pt x="856" y="80"/>
                </a:lnTo>
                <a:lnTo>
                  <a:pt x="846" y="78"/>
                </a:lnTo>
                <a:lnTo>
                  <a:pt x="836" y="72"/>
                </a:lnTo>
                <a:lnTo>
                  <a:pt x="830" y="64"/>
                </a:lnTo>
                <a:lnTo>
                  <a:pt x="828" y="54"/>
                </a:lnTo>
                <a:lnTo>
                  <a:pt x="828" y="54"/>
                </a:lnTo>
                <a:lnTo>
                  <a:pt x="830" y="44"/>
                </a:lnTo>
                <a:lnTo>
                  <a:pt x="836" y="36"/>
                </a:lnTo>
                <a:lnTo>
                  <a:pt x="846" y="30"/>
                </a:lnTo>
                <a:lnTo>
                  <a:pt x="856" y="28"/>
                </a:lnTo>
                <a:lnTo>
                  <a:pt x="856" y="28"/>
                </a:lnTo>
                <a:lnTo>
                  <a:pt x="866" y="30"/>
                </a:lnTo>
                <a:lnTo>
                  <a:pt x="874" y="36"/>
                </a:lnTo>
                <a:lnTo>
                  <a:pt x="880" y="44"/>
                </a:lnTo>
                <a:lnTo>
                  <a:pt x="882" y="54"/>
                </a:lnTo>
                <a:lnTo>
                  <a:pt x="882" y="54"/>
                </a:lnTo>
                <a:lnTo>
                  <a:pt x="880" y="64"/>
                </a:lnTo>
                <a:lnTo>
                  <a:pt x="874" y="72"/>
                </a:lnTo>
                <a:lnTo>
                  <a:pt x="866" y="78"/>
                </a:lnTo>
                <a:lnTo>
                  <a:pt x="856" y="80"/>
                </a:lnTo>
                <a:lnTo>
                  <a:pt x="856" y="80"/>
                </a:lnTo>
                <a:close/>
                <a:moveTo>
                  <a:pt x="856" y="44"/>
                </a:moveTo>
                <a:lnTo>
                  <a:pt x="856" y="44"/>
                </a:lnTo>
                <a:lnTo>
                  <a:pt x="850" y="44"/>
                </a:lnTo>
                <a:lnTo>
                  <a:pt x="848" y="46"/>
                </a:lnTo>
                <a:lnTo>
                  <a:pt x="844" y="50"/>
                </a:lnTo>
                <a:lnTo>
                  <a:pt x="844" y="54"/>
                </a:lnTo>
                <a:lnTo>
                  <a:pt x="844" y="54"/>
                </a:lnTo>
                <a:lnTo>
                  <a:pt x="844" y="58"/>
                </a:lnTo>
                <a:lnTo>
                  <a:pt x="848" y="62"/>
                </a:lnTo>
                <a:lnTo>
                  <a:pt x="850" y="64"/>
                </a:lnTo>
                <a:lnTo>
                  <a:pt x="856" y="66"/>
                </a:lnTo>
                <a:lnTo>
                  <a:pt x="856" y="66"/>
                </a:lnTo>
                <a:lnTo>
                  <a:pt x="860" y="64"/>
                </a:lnTo>
                <a:lnTo>
                  <a:pt x="864" y="62"/>
                </a:lnTo>
                <a:lnTo>
                  <a:pt x="866" y="58"/>
                </a:lnTo>
                <a:lnTo>
                  <a:pt x="866" y="54"/>
                </a:lnTo>
                <a:lnTo>
                  <a:pt x="866" y="54"/>
                </a:lnTo>
                <a:lnTo>
                  <a:pt x="866" y="50"/>
                </a:lnTo>
                <a:lnTo>
                  <a:pt x="864" y="46"/>
                </a:lnTo>
                <a:lnTo>
                  <a:pt x="860" y="44"/>
                </a:lnTo>
                <a:lnTo>
                  <a:pt x="856" y="44"/>
                </a:lnTo>
                <a:lnTo>
                  <a:pt x="856" y="44"/>
                </a:lnTo>
                <a:close/>
                <a:moveTo>
                  <a:pt x="856" y="60"/>
                </a:moveTo>
                <a:lnTo>
                  <a:pt x="856" y="60"/>
                </a:lnTo>
                <a:lnTo>
                  <a:pt x="852" y="58"/>
                </a:lnTo>
                <a:lnTo>
                  <a:pt x="850" y="54"/>
                </a:lnTo>
                <a:lnTo>
                  <a:pt x="850" y="54"/>
                </a:lnTo>
                <a:lnTo>
                  <a:pt x="852" y="52"/>
                </a:lnTo>
                <a:lnTo>
                  <a:pt x="856" y="50"/>
                </a:lnTo>
                <a:lnTo>
                  <a:pt x="856" y="50"/>
                </a:lnTo>
                <a:lnTo>
                  <a:pt x="858" y="52"/>
                </a:lnTo>
                <a:lnTo>
                  <a:pt x="860" y="54"/>
                </a:lnTo>
                <a:lnTo>
                  <a:pt x="860" y="54"/>
                </a:lnTo>
                <a:lnTo>
                  <a:pt x="858" y="58"/>
                </a:lnTo>
                <a:lnTo>
                  <a:pt x="856" y="60"/>
                </a:lnTo>
                <a:lnTo>
                  <a:pt x="856" y="60"/>
                </a:lnTo>
                <a:close/>
                <a:moveTo>
                  <a:pt x="32" y="658"/>
                </a:moveTo>
                <a:lnTo>
                  <a:pt x="32" y="658"/>
                </a:lnTo>
                <a:lnTo>
                  <a:pt x="34" y="664"/>
                </a:lnTo>
                <a:lnTo>
                  <a:pt x="36" y="670"/>
                </a:lnTo>
                <a:lnTo>
                  <a:pt x="42" y="678"/>
                </a:lnTo>
                <a:lnTo>
                  <a:pt x="52" y="684"/>
                </a:lnTo>
                <a:lnTo>
                  <a:pt x="58" y="686"/>
                </a:lnTo>
                <a:lnTo>
                  <a:pt x="64" y="688"/>
                </a:lnTo>
                <a:lnTo>
                  <a:pt x="64" y="688"/>
                </a:lnTo>
                <a:lnTo>
                  <a:pt x="70" y="686"/>
                </a:lnTo>
                <a:lnTo>
                  <a:pt x="74" y="684"/>
                </a:lnTo>
                <a:lnTo>
                  <a:pt x="84" y="678"/>
                </a:lnTo>
                <a:lnTo>
                  <a:pt x="92" y="670"/>
                </a:lnTo>
                <a:lnTo>
                  <a:pt x="92" y="664"/>
                </a:lnTo>
                <a:lnTo>
                  <a:pt x="94" y="658"/>
                </a:lnTo>
                <a:lnTo>
                  <a:pt x="94" y="658"/>
                </a:lnTo>
                <a:lnTo>
                  <a:pt x="92" y="652"/>
                </a:lnTo>
                <a:lnTo>
                  <a:pt x="92" y="646"/>
                </a:lnTo>
                <a:lnTo>
                  <a:pt x="84" y="638"/>
                </a:lnTo>
                <a:lnTo>
                  <a:pt x="74" y="630"/>
                </a:lnTo>
                <a:lnTo>
                  <a:pt x="70" y="630"/>
                </a:lnTo>
                <a:lnTo>
                  <a:pt x="64" y="628"/>
                </a:lnTo>
                <a:lnTo>
                  <a:pt x="64" y="628"/>
                </a:lnTo>
                <a:lnTo>
                  <a:pt x="58" y="630"/>
                </a:lnTo>
                <a:lnTo>
                  <a:pt x="52" y="630"/>
                </a:lnTo>
                <a:lnTo>
                  <a:pt x="42" y="638"/>
                </a:lnTo>
                <a:lnTo>
                  <a:pt x="36" y="646"/>
                </a:lnTo>
                <a:lnTo>
                  <a:pt x="34" y="652"/>
                </a:lnTo>
                <a:lnTo>
                  <a:pt x="32" y="658"/>
                </a:lnTo>
                <a:lnTo>
                  <a:pt x="32" y="658"/>
                </a:lnTo>
                <a:close/>
                <a:moveTo>
                  <a:pt x="88" y="658"/>
                </a:moveTo>
                <a:lnTo>
                  <a:pt x="88" y="658"/>
                </a:lnTo>
                <a:lnTo>
                  <a:pt x="86" y="668"/>
                </a:lnTo>
                <a:lnTo>
                  <a:pt x="82" y="676"/>
                </a:lnTo>
                <a:lnTo>
                  <a:pt x="74" y="680"/>
                </a:lnTo>
                <a:lnTo>
                  <a:pt x="64" y="682"/>
                </a:lnTo>
                <a:lnTo>
                  <a:pt x="64" y="682"/>
                </a:lnTo>
                <a:lnTo>
                  <a:pt x="54" y="680"/>
                </a:lnTo>
                <a:lnTo>
                  <a:pt x="46" y="676"/>
                </a:lnTo>
                <a:lnTo>
                  <a:pt x="40" y="668"/>
                </a:lnTo>
                <a:lnTo>
                  <a:pt x="38" y="658"/>
                </a:lnTo>
                <a:lnTo>
                  <a:pt x="38" y="658"/>
                </a:lnTo>
                <a:lnTo>
                  <a:pt x="40" y="648"/>
                </a:lnTo>
                <a:lnTo>
                  <a:pt x="46" y="640"/>
                </a:lnTo>
                <a:lnTo>
                  <a:pt x="54" y="636"/>
                </a:lnTo>
                <a:lnTo>
                  <a:pt x="64" y="634"/>
                </a:lnTo>
                <a:lnTo>
                  <a:pt x="64" y="634"/>
                </a:lnTo>
                <a:lnTo>
                  <a:pt x="74" y="636"/>
                </a:lnTo>
                <a:lnTo>
                  <a:pt x="82" y="640"/>
                </a:lnTo>
                <a:lnTo>
                  <a:pt x="86" y="648"/>
                </a:lnTo>
                <a:lnTo>
                  <a:pt x="88" y="658"/>
                </a:lnTo>
                <a:lnTo>
                  <a:pt x="88" y="658"/>
                </a:lnTo>
                <a:close/>
                <a:moveTo>
                  <a:pt x="52" y="658"/>
                </a:moveTo>
                <a:lnTo>
                  <a:pt x="52" y="658"/>
                </a:lnTo>
                <a:lnTo>
                  <a:pt x="54" y="662"/>
                </a:lnTo>
                <a:lnTo>
                  <a:pt x="56" y="666"/>
                </a:lnTo>
                <a:lnTo>
                  <a:pt x="58" y="668"/>
                </a:lnTo>
                <a:lnTo>
                  <a:pt x="64" y="668"/>
                </a:lnTo>
                <a:lnTo>
                  <a:pt x="64" y="668"/>
                </a:lnTo>
                <a:lnTo>
                  <a:pt x="68" y="668"/>
                </a:lnTo>
                <a:lnTo>
                  <a:pt x="70" y="666"/>
                </a:lnTo>
                <a:lnTo>
                  <a:pt x="74" y="662"/>
                </a:lnTo>
                <a:lnTo>
                  <a:pt x="74" y="658"/>
                </a:lnTo>
                <a:lnTo>
                  <a:pt x="74" y="658"/>
                </a:lnTo>
                <a:lnTo>
                  <a:pt x="74" y="654"/>
                </a:lnTo>
                <a:lnTo>
                  <a:pt x="70" y="650"/>
                </a:lnTo>
                <a:lnTo>
                  <a:pt x="68" y="648"/>
                </a:lnTo>
                <a:lnTo>
                  <a:pt x="64" y="648"/>
                </a:lnTo>
                <a:lnTo>
                  <a:pt x="64" y="648"/>
                </a:lnTo>
                <a:lnTo>
                  <a:pt x="58" y="648"/>
                </a:lnTo>
                <a:lnTo>
                  <a:pt x="56" y="650"/>
                </a:lnTo>
                <a:lnTo>
                  <a:pt x="54" y="654"/>
                </a:lnTo>
                <a:lnTo>
                  <a:pt x="52" y="658"/>
                </a:lnTo>
                <a:lnTo>
                  <a:pt x="52" y="658"/>
                </a:lnTo>
                <a:close/>
                <a:moveTo>
                  <a:pt x="68" y="658"/>
                </a:moveTo>
                <a:lnTo>
                  <a:pt x="68" y="658"/>
                </a:lnTo>
                <a:lnTo>
                  <a:pt x="66" y="662"/>
                </a:lnTo>
                <a:lnTo>
                  <a:pt x="64" y="662"/>
                </a:lnTo>
                <a:lnTo>
                  <a:pt x="64" y="662"/>
                </a:lnTo>
                <a:lnTo>
                  <a:pt x="60" y="662"/>
                </a:lnTo>
                <a:lnTo>
                  <a:pt x="58" y="658"/>
                </a:lnTo>
                <a:lnTo>
                  <a:pt x="58" y="658"/>
                </a:lnTo>
                <a:lnTo>
                  <a:pt x="60" y="654"/>
                </a:lnTo>
                <a:lnTo>
                  <a:pt x="64" y="654"/>
                </a:lnTo>
                <a:lnTo>
                  <a:pt x="64" y="654"/>
                </a:lnTo>
                <a:lnTo>
                  <a:pt x="66" y="654"/>
                </a:lnTo>
                <a:lnTo>
                  <a:pt x="68" y="658"/>
                </a:lnTo>
                <a:lnTo>
                  <a:pt x="68" y="658"/>
                </a:lnTo>
                <a:close/>
                <a:moveTo>
                  <a:pt x="70" y="752"/>
                </a:moveTo>
                <a:lnTo>
                  <a:pt x="70" y="752"/>
                </a:lnTo>
                <a:lnTo>
                  <a:pt x="64" y="752"/>
                </a:lnTo>
                <a:lnTo>
                  <a:pt x="60" y="756"/>
                </a:lnTo>
                <a:lnTo>
                  <a:pt x="56" y="760"/>
                </a:lnTo>
                <a:lnTo>
                  <a:pt x="54" y="766"/>
                </a:lnTo>
                <a:lnTo>
                  <a:pt x="54" y="766"/>
                </a:lnTo>
                <a:lnTo>
                  <a:pt x="56" y="772"/>
                </a:lnTo>
                <a:lnTo>
                  <a:pt x="60" y="776"/>
                </a:lnTo>
                <a:lnTo>
                  <a:pt x="64" y="780"/>
                </a:lnTo>
                <a:lnTo>
                  <a:pt x="70" y="782"/>
                </a:lnTo>
                <a:lnTo>
                  <a:pt x="70" y="782"/>
                </a:lnTo>
                <a:lnTo>
                  <a:pt x="76" y="780"/>
                </a:lnTo>
                <a:lnTo>
                  <a:pt x="80" y="776"/>
                </a:lnTo>
                <a:lnTo>
                  <a:pt x="84" y="772"/>
                </a:lnTo>
                <a:lnTo>
                  <a:pt x="86" y="766"/>
                </a:lnTo>
                <a:lnTo>
                  <a:pt x="86" y="766"/>
                </a:lnTo>
                <a:lnTo>
                  <a:pt x="84" y="760"/>
                </a:lnTo>
                <a:lnTo>
                  <a:pt x="80" y="756"/>
                </a:lnTo>
                <a:lnTo>
                  <a:pt x="76" y="752"/>
                </a:lnTo>
                <a:lnTo>
                  <a:pt x="70" y="752"/>
                </a:lnTo>
                <a:lnTo>
                  <a:pt x="70" y="752"/>
                </a:lnTo>
                <a:close/>
                <a:moveTo>
                  <a:pt x="70" y="774"/>
                </a:moveTo>
                <a:lnTo>
                  <a:pt x="70" y="774"/>
                </a:lnTo>
                <a:lnTo>
                  <a:pt x="64" y="772"/>
                </a:lnTo>
                <a:lnTo>
                  <a:pt x="62" y="766"/>
                </a:lnTo>
                <a:lnTo>
                  <a:pt x="62" y="766"/>
                </a:lnTo>
                <a:lnTo>
                  <a:pt x="64" y="762"/>
                </a:lnTo>
                <a:lnTo>
                  <a:pt x="70" y="760"/>
                </a:lnTo>
                <a:lnTo>
                  <a:pt x="70" y="760"/>
                </a:lnTo>
                <a:lnTo>
                  <a:pt x="74" y="762"/>
                </a:lnTo>
                <a:lnTo>
                  <a:pt x="76" y="766"/>
                </a:lnTo>
                <a:lnTo>
                  <a:pt x="76" y="766"/>
                </a:lnTo>
                <a:lnTo>
                  <a:pt x="74" y="772"/>
                </a:lnTo>
                <a:lnTo>
                  <a:pt x="70" y="774"/>
                </a:lnTo>
                <a:lnTo>
                  <a:pt x="70" y="774"/>
                </a:lnTo>
                <a:close/>
                <a:moveTo>
                  <a:pt x="70" y="726"/>
                </a:moveTo>
                <a:lnTo>
                  <a:pt x="70" y="726"/>
                </a:lnTo>
                <a:lnTo>
                  <a:pt x="62" y="726"/>
                </a:lnTo>
                <a:lnTo>
                  <a:pt x="54" y="728"/>
                </a:lnTo>
                <a:lnTo>
                  <a:pt x="46" y="732"/>
                </a:lnTo>
                <a:lnTo>
                  <a:pt x="40" y="738"/>
                </a:lnTo>
                <a:lnTo>
                  <a:pt x="34" y="744"/>
                </a:lnTo>
                <a:lnTo>
                  <a:pt x="30" y="750"/>
                </a:lnTo>
                <a:lnTo>
                  <a:pt x="28" y="758"/>
                </a:lnTo>
                <a:lnTo>
                  <a:pt x="28" y="766"/>
                </a:lnTo>
                <a:lnTo>
                  <a:pt x="28" y="766"/>
                </a:lnTo>
                <a:lnTo>
                  <a:pt x="28" y="774"/>
                </a:lnTo>
                <a:lnTo>
                  <a:pt x="30" y="782"/>
                </a:lnTo>
                <a:lnTo>
                  <a:pt x="34" y="790"/>
                </a:lnTo>
                <a:lnTo>
                  <a:pt x="40" y="796"/>
                </a:lnTo>
                <a:lnTo>
                  <a:pt x="46" y="800"/>
                </a:lnTo>
                <a:lnTo>
                  <a:pt x="54" y="804"/>
                </a:lnTo>
                <a:lnTo>
                  <a:pt x="62" y="806"/>
                </a:lnTo>
                <a:lnTo>
                  <a:pt x="70" y="808"/>
                </a:lnTo>
                <a:lnTo>
                  <a:pt x="70" y="808"/>
                </a:lnTo>
                <a:lnTo>
                  <a:pt x="78" y="806"/>
                </a:lnTo>
                <a:lnTo>
                  <a:pt x="86" y="804"/>
                </a:lnTo>
                <a:lnTo>
                  <a:pt x="94" y="800"/>
                </a:lnTo>
                <a:lnTo>
                  <a:pt x="100" y="796"/>
                </a:lnTo>
                <a:lnTo>
                  <a:pt x="106" y="790"/>
                </a:lnTo>
                <a:lnTo>
                  <a:pt x="108" y="782"/>
                </a:lnTo>
                <a:lnTo>
                  <a:pt x="112" y="774"/>
                </a:lnTo>
                <a:lnTo>
                  <a:pt x="112" y="766"/>
                </a:lnTo>
                <a:lnTo>
                  <a:pt x="112" y="766"/>
                </a:lnTo>
                <a:lnTo>
                  <a:pt x="112" y="758"/>
                </a:lnTo>
                <a:lnTo>
                  <a:pt x="108" y="750"/>
                </a:lnTo>
                <a:lnTo>
                  <a:pt x="106" y="744"/>
                </a:lnTo>
                <a:lnTo>
                  <a:pt x="100" y="738"/>
                </a:lnTo>
                <a:lnTo>
                  <a:pt x="94" y="732"/>
                </a:lnTo>
                <a:lnTo>
                  <a:pt x="86" y="728"/>
                </a:lnTo>
                <a:lnTo>
                  <a:pt x="78" y="726"/>
                </a:lnTo>
                <a:lnTo>
                  <a:pt x="70" y="726"/>
                </a:lnTo>
                <a:lnTo>
                  <a:pt x="70" y="726"/>
                </a:lnTo>
                <a:close/>
                <a:moveTo>
                  <a:pt x="70" y="802"/>
                </a:moveTo>
                <a:lnTo>
                  <a:pt x="70" y="802"/>
                </a:lnTo>
                <a:lnTo>
                  <a:pt x="62" y="800"/>
                </a:lnTo>
                <a:lnTo>
                  <a:pt x="56" y="798"/>
                </a:lnTo>
                <a:lnTo>
                  <a:pt x="50" y="796"/>
                </a:lnTo>
                <a:lnTo>
                  <a:pt x="44" y="792"/>
                </a:lnTo>
                <a:lnTo>
                  <a:pt x="40" y="786"/>
                </a:lnTo>
                <a:lnTo>
                  <a:pt x="36" y="780"/>
                </a:lnTo>
                <a:lnTo>
                  <a:pt x="34" y="774"/>
                </a:lnTo>
                <a:lnTo>
                  <a:pt x="34" y="766"/>
                </a:lnTo>
                <a:lnTo>
                  <a:pt x="34" y="766"/>
                </a:lnTo>
                <a:lnTo>
                  <a:pt x="34" y="760"/>
                </a:lnTo>
                <a:lnTo>
                  <a:pt x="36" y="752"/>
                </a:lnTo>
                <a:lnTo>
                  <a:pt x="40" y="746"/>
                </a:lnTo>
                <a:lnTo>
                  <a:pt x="44" y="742"/>
                </a:lnTo>
                <a:lnTo>
                  <a:pt x="50" y="738"/>
                </a:lnTo>
                <a:lnTo>
                  <a:pt x="56" y="734"/>
                </a:lnTo>
                <a:lnTo>
                  <a:pt x="62" y="732"/>
                </a:lnTo>
                <a:lnTo>
                  <a:pt x="70" y="732"/>
                </a:lnTo>
                <a:lnTo>
                  <a:pt x="70" y="732"/>
                </a:lnTo>
                <a:lnTo>
                  <a:pt x="78" y="732"/>
                </a:lnTo>
                <a:lnTo>
                  <a:pt x="84" y="734"/>
                </a:lnTo>
                <a:lnTo>
                  <a:pt x="90" y="738"/>
                </a:lnTo>
                <a:lnTo>
                  <a:pt x="96" y="742"/>
                </a:lnTo>
                <a:lnTo>
                  <a:pt x="100" y="746"/>
                </a:lnTo>
                <a:lnTo>
                  <a:pt x="102" y="752"/>
                </a:lnTo>
                <a:lnTo>
                  <a:pt x="104" y="760"/>
                </a:lnTo>
                <a:lnTo>
                  <a:pt x="106" y="766"/>
                </a:lnTo>
                <a:lnTo>
                  <a:pt x="106" y="766"/>
                </a:lnTo>
                <a:lnTo>
                  <a:pt x="104" y="774"/>
                </a:lnTo>
                <a:lnTo>
                  <a:pt x="102" y="780"/>
                </a:lnTo>
                <a:lnTo>
                  <a:pt x="100" y="786"/>
                </a:lnTo>
                <a:lnTo>
                  <a:pt x="96" y="792"/>
                </a:lnTo>
                <a:lnTo>
                  <a:pt x="90" y="796"/>
                </a:lnTo>
                <a:lnTo>
                  <a:pt x="84" y="798"/>
                </a:lnTo>
                <a:lnTo>
                  <a:pt x="78" y="800"/>
                </a:lnTo>
                <a:lnTo>
                  <a:pt x="70" y="802"/>
                </a:lnTo>
                <a:lnTo>
                  <a:pt x="70" y="802"/>
                </a:lnTo>
                <a:close/>
                <a:moveTo>
                  <a:pt x="888" y="106"/>
                </a:moveTo>
                <a:lnTo>
                  <a:pt x="888" y="106"/>
                </a:lnTo>
                <a:lnTo>
                  <a:pt x="880" y="106"/>
                </a:lnTo>
                <a:lnTo>
                  <a:pt x="874" y="108"/>
                </a:lnTo>
                <a:lnTo>
                  <a:pt x="868" y="110"/>
                </a:lnTo>
                <a:lnTo>
                  <a:pt x="864" y="114"/>
                </a:lnTo>
                <a:lnTo>
                  <a:pt x="860" y="120"/>
                </a:lnTo>
                <a:lnTo>
                  <a:pt x="856" y="126"/>
                </a:lnTo>
                <a:lnTo>
                  <a:pt x="854" y="132"/>
                </a:lnTo>
                <a:lnTo>
                  <a:pt x="854" y="138"/>
                </a:lnTo>
                <a:lnTo>
                  <a:pt x="854" y="138"/>
                </a:lnTo>
                <a:lnTo>
                  <a:pt x="854" y="144"/>
                </a:lnTo>
                <a:lnTo>
                  <a:pt x="856" y="152"/>
                </a:lnTo>
                <a:lnTo>
                  <a:pt x="860" y="156"/>
                </a:lnTo>
                <a:lnTo>
                  <a:pt x="864" y="162"/>
                </a:lnTo>
                <a:lnTo>
                  <a:pt x="868" y="166"/>
                </a:lnTo>
                <a:lnTo>
                  <a:pt x="874" y="168"/>
                </a:lnTo>
                <a:lnTo>
                  <a:pt x="880" y="170"/>
                </a:lnTo>
                <a:lnTo>
                  <a:pt x="888" y="172"/>
                </a:lnTo>
                <a:lnTo>
                  <a:pt x="888" y="172"/>
                </a:lnTo>
                <a:lnTo>
                  <a:pt x="894" y="170"/>
                </a:lnTo>
                <a:lnTo>
                  <a:pt x="902" y="168"/>
                </a:lnTo>
                <a:lnTo>
                  <a:pt x="906" y="166"/>
                </a:lnTo>
                <a:lnTo>
                  <a:pt x="912" y="162"/>
                </a:lnTo>
                <a:lnTo>
                  <a:pt x="916" y="156"/>
                </a:lnTo>
                <a:lnTo>
                  <a:pt x="920" y="152"/>
                </a:lnTo>
                <a:lnTo>
                  <a:pt x="922" y="144"/>
                </a:lnTo>
                <a:lnTo>
                  <a:pt x="922" y="138"/>
                </a:lnTo>
                <a:lnTo>
                  <a:pt x="922" y="138"/>
                </a:lnTo>
                <a:lnTo>
                  <a:pt x="922" y="132"/>
                </a:lnTo>
                <a:lnTo>
                  <a:pt x="920" y="126"/>
                </a:lnTo>
                <a:lnTo>
                  <a:pt x="916" y="120"/>
                </a:lnTo>
                <a:lnTo>
                  <a:pt x="912" y="114"/>
                </a:lnTo>
                <a:lnTo>
                  <a:pt x="906" y="110"/>
                </a:lnTo>
                <a:lnTo>
                  <a:pt x="902" y="108"/>
                </a:lnTo>
                <a:lnTo>
                  <a:pt x="894" y="106"/>
                </a:lnTo>
                <a:lnTo>
                  <a:pt x="888" y="106"/>
                </a:lnTo>
                <a:lnTo>
                  <a:pt x="888" y="106"/>
                </a:lnTo>
                <a:close/>
                <a:moveTo>
                  <a:pt x="888" y="170"/>
                </a:moveTo>
                <a:lnTo>
                  <a:pt x="888" y="170"/>
                </a:lnTo>
                <a:lnTo>
                  <a:pt x="882" y="168"/>
                </a:lnTo>
                <a:lnTo>
                  <a:pt x="876" y="166"/>
                </a:lnTo>
                <a:lnTo>
                  <a:pt x="866" y="160"/>
                </a:lnTo>
                <a:lnTo>
                  <a:pt x="858" y="150"/>
                </a:lnTo>
                <a:lnTo>
                  <a:pt x="856" y="144"/>
                </a:lnTo>
                <a:lnTo>
                  <a:pt x="856" y="138"/>
                </a:lnTo>
                <a:lnTo>
                  <a:pt x="856" y="138"/>
                </a:lnTo>
                <a:lnTo>
                  <a:pt x="856" y="132"/>
                </a:lnTo>
                <a:lnTo>
                  <a:pt x="858" y="126"/>
                </a:lnTo>
                <a:lnTo>
                  <a:pt x="866" y="116"/>
                </a:lnTo>
                <a:lnTo>
                  <a:pt x="876" y="110"/>
                </a:lnTo>
                <a:lnTo>
                  <a:pt x="882" y="108"/>
                </a:lnTo>
                <a:lnTo>
                  <a:pt x="888" y="108"/>
                </a:lnTo>
                <a:lnTo>
                  <a:pt x="888" y="108"/>
                </a:lnTo>
                <a:lnTo>
                  <a:pt x="894" y="108"/>
                </a:lnTo>
                <a:lnTo>
                  <a:pt x="900" y="110"/>
                </a:lnTo>
                <a:lnTo>
                  <a:pt x="910" y="116"/>
                </a:lnTo>
                <a:lnTo>
                  <a:pt x="918" y="126"/>
                </a:lnTo>
                <a:lnTo>
                  <a:pt x="918" y="132"/>
                </a:lnTo>
                <a:lnTo>
                  <a:pt x="920" y="138"/>
                </a:lnTo>
                <a:lnTo>
                  <a:pt x="920" y="138"/>
                </a:lnTo>
                <a:lnTo>
                  <a:pt x="918" y="144"/>
                </a:lnTo>
                <a:lnTo>
                  <a:pt x="918" y="150"/>
                </a:lnTo>
                <a:lnTo>
                  <a:pt x="910" y="160"/>
                </a:lnTo>
                <a:lnTo>
                  <a:pt x="900" y="166"/>
                </a:lnTo>
                <a:lnTo>
                  <a:pt x="894" y="168"/>
                </a:lnTo>
                <a:lnTo>
                  <a:pt x="888" y="170"/>
                </a:lnTo>
                <a:lnTo>
                  <a:pt x="888" y="170"/>
                </a:lnTo>
                <a:close/>
                <a:moveTo>
                  <a:pt x="934" y="56"/>
                </a:moveTo>
                <a:lnTo>
                  <a:pt x="934" y="56"/>
                </a:lnTo>
                <a:lnTo>
                  <a:pt x="926" y="58"/>
                </a:lnTo>
                <a:lnTo>
                  <a:pt x="920" y="62"/>
                </a:lnTo>
                <a:lnTo>
                  <a:pt x="916" y="68"/>
                </a:lnTo>
                <a:lnTo>
                  <a:pt x="914" y="76"/>
                </a:lnTo>
                <a:lnTo>
                  <a:pt x="914" y="76"/>
                </a:lnTo>
                <a:lnTo>
                  <a:pt x="916" y="84"/>
                </a:lnTo>
                <a:lnTo>
                  <a:pt x="920" y="90"/>
                </a:lnTo>
                <a:lnTo>
                  <a:pt x="926" y="94"/>
                </a:lnTo>
                <a:lnTo>
                  <a:pt x="934" y="96"/>
                </a:lnTo>
                <a:lnTo>
                  <a:pt x="934" y="96"/>
                </a:lnTo>
                <a:lnTo>
                  <a:pt x="942" y="94"/>
                </a:lnTo>
                <a:lnTo>
                  <a:pt x="950" y="90"/>
                </a:lnTo>
                <a:lnTo>
                  <a:pt x="954" y="84"/>
                </a:lnTo>
                <a:lnTo>
                  <a:pt x="956" y="76"/>
                </a:lnTo>
                <a:lnTo>
                  <a:pt x="956" y="76"/>
                </a:lnTo>
                <a:lnTo>
                  <a:pt x="954" y="68"/>
                </a:lnTo>
                <a:lnTo>
                  <a:pt x="950" y="62"/>
                </a:lnTo>
                <a:lnTo>
                  <a:pt x="942" y="58"/>
                </a:lnTo>
                <a:lnTo>
                  <a:pt x="934" y="56"/>
                </a:lnTo>
                <a:lnTo>
                  <a:pt x="934" y="56"/>
                </a:lnTo>
                <a:close/>
                <a:moveTo>
                  <a:pt x="1016" y="62"/>
                </a:moveTo>
                <a:lnTo>
                  <a:pt x="1016" y="62"/>
                </a:lnTo>
                <a:lnTo>
                  <a:pt x="1004" y="64"/>
                </a:lnTo>
                <a:lnTo>
                  <a:pt x="994" y="72"/>
                </a:lnTo>
                <a:lnTo>
                  <a:pt x="988" y="80"/>
                </a:lnTo>
                <a:lnTo>
                  <a:pt x="986" y="86"/>
                </a:lnTo>
                <a:lnTo>
                  <a:pt x="986" y="92"/>
                </a:lnTo>
                <a:lnTo>
                  <a:pt x="986" y="92"/>
                </a:lnTo>
                <a:lnTo>
                  <a:pt x="986" y="98"/>
                </a:lnTo>
                <a:lnTo>
                  <a:pt x="988" y="102"/>
                </a:lnTo>
                <a:lnTo>
                  <a:pt x="994" y="112"/>
                </a:lnTo>
                <a:lnTo>
                  <a:pt x="1004" y="118"/>
                </a:lnTo>
                <a:lnTo>
                  <a:pt x="1016" y="120"/>
                </a:lnTo>
                <a:lnTo>
                  <a:pt x="1016" y="120"/>
                </a:lnTo>
                <a:lnTo>
                  <a:pt x="1028" y="118"/>
                </a:lnTo>
                <a:lnTo>
                  <a:pt x="1036" y="112"/>
                </a:lnTo>
                <a:lnTo>
                  <a:pt x="1042" y="102"/>
                </a:lnTo>
                <a:lnTo>
                  <a:pt x="1044" y="98"/>
                </a:lnTo>
                <a:lnTo>
                  <a:pt x="1046" y="92"/>
                </a:lnTo>
                <a:lnTo>
                  <a:pt x="1046" y="92"/>
                </a:lnTo>
                <a:lnTo>
                  <a:pt x="1044" y="86"/>
                </a:lnTo>
                <a:lnTo>
                  <a:pt x="1042" y="80"/>
                </a:lnTo>
                <a:lnTo>
                  <a:pt x="1036" y="72"/>
                </a:lnTo>
                <a:lnTo>
                  <a:pt x="1028" y="64"/>
                </a:lnTo>
                <a:lnTo>
                  <a:pt x="1016" y="62"/>
                </a:lnTo>
                <a:lnTo>
                  <a:pt x="1016" y="62"/>
                </a:lnTo>
                <a:close/>
                <a:moveTo>
                  <a:pt x="1066" y="130"/>
                </a:moveTo>
                <a:lnTo>
                  <a:pt x="1066" y="130"/>
                </a:lnTo>
                <a:lnTo>
                  <a:pt x="1054" y="132"/>
                </a:lnTo>
                <a:lnTo>
                  <a:pt x="1054" y="132"/>
                </a:lnTo>
                <a:lnTo>
                  <a:pt x="1062" y="124"/>
                </a:lnTo>
                <a:lnTo>
                  <a:pt x="1068" y="114"/>
                </a:lnTo>
                <a:lnTo>
                  <a:pt x="1072" y="102"/>
                </a:lnTo>
                <a:lnTo>
                  <a:pt x="1072" y="92"/>
                </a:lnTo>
                <a:lnTo>
                  <a:pt x="1072" y="92"/>
                </a:lnTo>
                <a:lnTo>
                  <a:pt x="1072" y="80"/>
                </a:lnTo>
                <a:lnTo>
                  <a:pt x="1068" y="70"/>
                </a:lnTo>
                <a:lnTo>
                  <a:pt x="1062" y="60"/>
                </a:lnTo>
                <a:lnTo>
                  <a:pt x="1056" y="52"/>
                </a:lnTo>
                <a:lnTo>
                  <a:pt x="1048" y="46"/>
                </a:lnTo>
                <a:lnTo>
                  <a:pt x="1038" y="40"/>
                </a:lnTo>
                <a:lnTo>
                  <a:pt x="1026" y="38"/>
                </a:lnTo>
                <a:lnTo>
                  <a:pt x="1016" y="36"/>
                </a:lnTo>
                <a:lnTo>
                  <a:pt x="1016" y="36"/>
                </a:lnTo>
                <a:lnTo>
                  <a:pt x="1002" y="38"/>
                </a:lnTo>
                <a:lnTo>
                  <a:pt x="990" y="42"/>
                </a:lnTo>
                <a:lnTo>
                  <a:pt x="978" y="50"/>
                </a:lnTo>
                <a:lnTo>
                  <a:pt x="970" y="60"/>
                </a:lnTo>
                <a:lnTo>
                  <a:pt x="970" y="60"/>
                </a:lnTo>
                <a:lnTo>
                  <a:pt x="964" y="50"/>
                </a:lnTo>
                <a:lnTo>
                  <a:pt x="956" y="44"/>
                </a:lnTo>
                <a:lnTo>
                  <a:pt x="946" y="40"/>
                </a:lnTo>
                <a:lnTo>
                  <a:pt x="934" y="38"/>
                </a:lnTo>
                <a:lnTo>
                  <a:pt x="934" y="38"/>
                </a:lnTo>
                <a:lnTo>
                  <a:pt x="926" y="38"/>
                </a:lnTo>
                <a:lnTo>
                  <a:pt x="920" y="42"/>
                </a:lnTo>
                <a:lnTo>
                  <a:pt x="912" y="44"/>
                </a:lnTo>
                <a:lnTo>
                  <a:pt x="906" y="50"/>
                </a:lnTo>
                <a:lnTo>
                  <a:pt x="906" y="50"/>
                </a:lnTo>
                <a:lnTo>
                  <a:pt x="904" y="40"/>
                </a:lnTo>
                <a:lnTo>
                  <a:pt x="902" y="32"/>
                </a:lnTo>
                <a:lnTo>
                  <a:pt x="896" y="24"/>
                </a:lnTo>
                <a:lnTo>
                  <a:pt x="890" y="18"/>
                </a:lnTo>
                <a:lnTo>
                  <a:pt x="882" y="12"/>
                </a:lnTo>
                <a:lnTo>
                  <a:pt x="874" y="8"/>
                </a:lnTo>
                <a:lnTo>
                  <a:pt x="866" y="6"/>
                </a:lnTo>
                <a:lnTo>
                  <a:pt x="856" y="4"/>
                </a:lnTo>
                <a:lnTo>
                  <a:pt x="856" y="4"/>
                </a:lnTo>
                <a:lnTo>
                  <a:pt x="844" y="6"/>
                </a:lnTo>
                <a:lnTo>
                  <a:pt x="836" y="8"/>
                </a:lnTo>
                <a:lnTo>
                  <a:pt x="826" y="14"/>
                </a:lnTo>
                <a:lnTo>
                  <a:pt x="818" y="20"/>
                </a:lnTo>
                <a:lnTo>
                  <a:pt x="812" y="26"/>
                </a:lnTo>
                <a:lnTo>
                  <a:pt x="808" y="36"/>
                </a:lnTo>
                <a:lnTo>
                  <a:pt x="804" y="44"/>
                </a:lnTo>
                <a:lnTo>
                  <a:pt x="804" y="54"/>
                </a:lnTo>
                <a:lnTo>
                  <a:pt x="804" y="54"/>
                </a:lnTo>
                <a:lnTo>
                  <a:pt x="804" y="66"/>
                </a:lnTo>
                <a:lnTo>
                  <a:pt x="804" y="66"/>
                </a:lnTo>
                <a:lnTo>
                  <a:pt x="804" y="64"/>
                </a:lnTo>
                <a:lnTo>
                  <a:pt x="804" y="64"/>
                </a:lnTo>
                <a:lnTo>
                  <a:pt x="800" y="60"/>
                </a:lnTo>
                <a:lnTo>
                  <a:pt x="794" y="56"/>
                </a:lnTo>
                <a:lnTo>
                  <a:pt x="786" y="54"/>
                </a:lnTo>
                <a:lnTo>
                  <a:pt x="780" y="54"/>
                </a:lnTo>
                <a:lnTo>
                  <a:pt x="774" y="54"/>
                </a:lnTo>
                <a:lnTo>
                  <a:pt x="766" y="54"/>
                </a:lnTo>
                <a:lnTo>
                  <a:pt x="760" y="58"/>
                </a:lnTo>
                <a:lnTo>
                  <a:pt x="754" y="62"/>
                </a:lnTo>
                <a:lnTo>
                  <a:pt x="754" y="62"/>
                </a:lnTo>
                <a:lnTo>
                  <a:pt x="748" y="68"/>
                </a:lnTo>
                <a:lnTo>
                  <a:pt x="746" y="76"/>
                </a:lnTo>
                <a:lnTo>
                  <a:pt x="746" y="76"/>
                </a:lnTo>
                <a:lnTo>
                  <a:pt x="738" y="66"/>
                </a:lnTo>
                <a:lnTo>
                  <a:pt x="728" y="58"/>
                </a:lnTo>
                <a:lnTo>
                  <a:pt x="718" y="50"/>
                </a:lnTo>
                <a:lnTo>
                  <a:pt x="708" y="46"/>
                </a:lnTo>
                <a:lnTo>
                  <a:pt x="708" y="46"/>
                </a:lnTo>
                <a:lnTo>
                  <a:pt x="696" y="42"/>
                </a:lnTo>
                <a:lnTo>
                  <a:pt x="686" y="38"/>
                </a:lnTo>
                <a:lnTo>
                  <a:pt x="674" y="38"/>
                </a:lnTo>
                <a:lnTo>
                  <a:pt x="664" y="38"/>
                </a:lnTo>
                <a:lnTo>
                  <a:pt x="652" y="40"/>
                </a:lnTo>
                <a:lnTo>
                  <a:pt x="642" y="44"/>
                </a:lnTo>
                <a:lnTo>
                  <a:pt x="632" y="48"/>
                </a:lnTo>
                <a:lnTo>
                  <a:pt x="622" y="54"/>
                </a:lnTo>
                <a:lnTo>
                  <a:pt x="622" y="54"/>
                </a:lnTo>
                <a:lnTo>
                  <a:pt x="622" y="46"/>
                </a:lnTo>
                <a:lnTo>
                  <a:pt x="620" y="40"/>
                </a:lnTo>
                <a:lnTo>
                  <a:pt x="616" y="34"/>
                </a:lnTo>
                <a:lnTo>
                  <a:pt x="612" y="28"/>
                </a:lnTo>
                <a:lnTo>
                  <a:pt x="612" y="28"/>
                </a:lnTo>
                <a:lnTo>
                  <a:pt x="606" y="24"/>
                </a:lnTo>
                <a:lnTo>
                  <a:pt x="600" y="20"/>
                </a:lnTo>
                <a:lnTo>
                  <a:pt x="592" y="18"/>
                </a:lnTo>
                <a:lnTo>
                  <a:pt x="584" y="18"/>
                </a:lnTo>
                <a:lnTo>
                  <a:pt x="584" y="18"/>
                </a:lnTo>
                <a:lnTo>
                  <a:pt x="574" y="20"/>
                </a:lnTo>
                <a:lnTo>
                  <a:pt x="564" y="24"/>
                </a:lnTo>
                <a:lnTo>
                  <a:pt x="556" y="30"/>
                </a:lnTo>
                <a:lnTo>
                  <a:pt x="550" y="38"/>
                </a:lnTo>
                <a:lnTo>
                  <a:pt x="550" y="38"/>
                </a:lnTo>
                <a:lnTo>
                  <a:pt x="546" y="30"/>
                </a:lnTo>
                <a:lnTo>
                  <a:pt x="540" y="24"/>
                </a:lnTo>
                <a:lnTo>
                  <a:pt x="532" y="16"/>
                </a:lnTo>
                <a:lnTo>
                  <a:pt x="524" y="12"/>
                </a:lnTo>
                <a:lnTo>
                  <a:pt x="516" y="6"/>
                </a:lnTo>
                <a:lnTo>
                  <a:pt x="508" y="4"/>
                </a:lnTo>
                <a:lnTo>
                  <a:pt x="498" y="2"/>
                </a:lnTo>
                <a:lnTo>
                  <a:pt x="488" y="0"/>
                </a:lnTo>
                <a:lnTo>
                  <a:pt x="488" y="0"/>
                </a:lnTo>
                <a:lnTo>
                  <a:pt x="474" y="2"/>
                </a:lnTo>
                <a:lnTo>
                  <a:pt x="462" y="6"/>
                </a:lnTo>
                <a:lnTo>
                  <a:pt x="450" y="12"/>
                </a:lnTo>
                <a:lnTo>
                  <a:pt x="440" y="18"/>
                </a:lnTo>
                <a:lnTo>
                  <a:pt x="432" y="28"/>
                </a:lnTo>
                <a:lnTo>
                  <a:pt x="426" y="38"/>
                </a:lnTo>
                <a:lnTo>
                  <a:pt x="420" y="50"/>
                </a:lnTo>
                <a:lnTo>
                  <a:pt x="418" y="64"/>
                </a:lnTo>
                <a:lnTo>
                  <a:pt x="418" y="64"/>
                </a:lnTo>
                <a:lnTo>
                  <a:pt x="408" y="50"/>
                </a:lnTo>
                <a:lnTo>
                  <a:pt x="396" y="40"/>
                </a:lnTo>
                <a:lnTo>
                  <a:pt x="380" y="34"/>
                </a:lnTo>
                <a:lnTo>
                  <a:pt x="362" y="32"/>
                </a:lnTo>
                <a:lnTo>
                  <a:pt x="362" y="32"/>
                </a:lnTo>
                <a:lnTo>
                  <a:pt x="350" y="34"/>
                </a:lnTo>
                <a:lnTo>
                  <a:pt x="338" y="38"/>
                </a:lnTo>
                <a:lnTo>
                  <a:pt x="328" y="42"/>
                </a:lnTo>
                <a:lnTo>
                  <a:pt x="318" y="50"/>
                </a:lnTo>
                <a:lnTo>
                  <a:pt x="310" y="58"/>
                </a:lnTo>
                <a:lnTo>
                  <a:pt x="304" y="70"/>
                </a:lnTo>
                <a:lnTo>
                  <a:pt x="300" y="80"/>
                </a:lnTo>
                <a:lnTo>
                  <a:pt x="298" y="92"/>
                </a:lnTo>
                <a:lnTo>
                  <a:pt x="298" y="92"/>
                </a:lnTo>
                <a:lnTo>
                  <a:pt x="286" y="76"/>
                </a:lnTo>
                <a:lnTo>
                  <a:pt x="272" y="60"/>
                </a:lnTo>
                <a:lnTo>
                  <a:pt x="272" y="60"/>
                </a:lnTo>
                <a:lnTo>
                  <a:pt x="252" y="44"/>
                </a:lnTo>
                <a:lnTo>
                  <a:pt x="228" y="30"/>
                </a:lnTo>
                <a:lnTo>
                  <a:pt x="228" y="30"/>
                </a:lnTo>
                <a:lnTo>
                  <a:pt x="214" y="24"/>
                </a:lnTo>
                <a:lnTo>
                  <a:pt x="198" y="20"/>
                </a:lnTo>
                <a:lnTo>
                  <a:pt x="182" y="18"/>
                </a:lnTo>
                <a:lnTo>
                  <a:pt x="164" y="18"/>
                </a:lnTo>
                <a:lnTo>
                  <a:pt x="164" y="18"/>
                </a:lnTo>
                <a:lnTo>
                  <a:pt x="146" y="18"/>
                </a:lnTo>
                <a:lnTo>
                  <a:pt x="130" y="22"/>
                </a:lnTo>
                <a:lnTo>
                  <a:pt x="114" y="26"/>
                </a:lnTo>
                <a:lnTo>
                  <a:pt x="100" y="32"/>
                </a:lnTo>
                <a:lnTo>
                  <a:pt x="100" y="32"/>
                </a:lnTo>
                <a:lnTo>
                  <a:pt x="76" y="44"/>
                </a:lnTo>
                <a:lnTo>
                  <a:pt x="56" y="62"/>
                </a:lnTo>
                <a:lnTo>
                  <a:pt x="56" y="62"/>
                </a:lnTo>
                <a:lnTo>
                  <a:pt x="40" y="82"/>
                </a:lnTo>
                <a:lnTo>
                  <a:pt x="24" y="106"/>
                </a:lnTo>
                <a:lnTo>
                  <a:pt x="24" y="106"/>
                </a:lnTo>
                <a:lnTo>
                  <a:pt x="20" y="120"/>
                </a:lnTo>
                <a:lnTo>
                  <a:pt x="14" y="134"/>
                </a:lnTo>
                <a:lnTo>
                  <a:pt x="12" y="150"/>
                </a:lnTo>
                <a:lnTo>
                  <a:pt x="12" y="168"/>
                </a:lnTo>
                <a:lnTo>
                  <a:pt x="12" y="168"/>
                </a:lnTo>
                <a:lnTo>
                  <a:pt x="12" y="184"/>
                </a:lnTo>
                <a:lnTo>
                  <a:pt x="16" y="200"/>
                </a:lnTo>
                <a:lnTo>
                  <a:pt x="20" y="214"/>
                </a:lnTo>
                <a:lnTo>
                  <a:pt x="26" y="228"/>
                </a:lnTo>
                <a:lnTo>
                  <a:pt x="26" y="228"/>
                </a:lnTo>
                <a:lnTo>
                  <a:pt x="40" y="252"/>
                </a:lnTo>
                <a:lnTo>
                  <a:pt x="56" y="272"/>
                </a:lnTo>
                <a:lnTo>
                  <a:pt x="56" y="272"/>
                </a:lnTo>
                <a:lnTo>
                  <a:pt x="74" y="286"/>
                </a:lnTo>
                <a:lnTo>
                  <a:pt x="74" y="286"/>
                </a:lnTo>
                <a:lnTo>
                  <a:pt x="64" y="288"/>
                </a:lnTo>
                <a:lnTo>
                  <a:pt x="56" y="292"/>
                </a:lnTo>
                <a:lnTo>
                  <a:pt x="48" y="298"/>
                </a:lnTo>
                <a:lnTo>
                  <a:pt x="40" y="304"/>
                </a:lnTo>
                <a:lnTo>
                  <a:pt x="34" y="312"/>
                </a:lnTo>
                <a:lnTo>
                  <a:pt x="30" y="320"/>
                </a:lnTo>
                <a:lnTo>
                  <a:pt x="28" y="330"/>
                </a:lnTo>
                <a:lnTo>
                  <a:pt x="26" y="340"/>
                </a:lnTo>
                <a:lnTo>
                  <a:pt x="26" y="340"/>
                </a:lnTo>
                <a:lnTo>
                  <a:pt x="30" y="356"/>
                </a:lnTo>
                <a:lnTo>
                  <a:pt x="36" y="370"/>
                </a:lnTo>
                <a:lnTo>
                  <a:pt x="44" y="380"/>
                </a:lnTo>
                <a:lnTo>
                  <a:pt x="56" y="390"/>
                </a:lnTo>
                <a:lnTo>
                  <a:pt x="56" y="390"/>
                </a:lnTo>
                <a:lnTo>
                  <a:pt x="46" y="394"/>
                </a:lnTo>
                <a:lnTo>
                  <a:pt x="34" y="402"/>
                </a:lnTo>
                <a:lnTo>
                  <a:pt x="26" y="412"/>
                </a:lnTo>
                <a:lnTo>
                  <a:pt x="18" y="422"/>
                </a:lnTo>
                <a:lnTo>
                  <a:pt x="18" y="422"/>
                </a:lnTo>
                <a:lnTo>
                  <a:pt x="12" y="436"/>
                </a:lnTo>
                <a:lnTo>
                  <a:pt x="10" y="450"/>
                </a:lnTo>
                <a:lnTo>
                  <a:pt x="10" y="464"/>
                </a:lnTo>
                <a:lnTo>
                  <a:pt x="12" y="478"/>
                </a:lnTo>
                <a:lnTo>
                  <a:pt x="18" y="492"/>
                </a:lnTo>
                <a:lnTo>
                  <a:pt x="26" y="504"/>
                </a:lnTo>
                <a:lnTo>
                  <a:pt x="36" y="514"/>
                </a:lnTo>
                <a:lnTo>
                  <a:pt x="50" y="522"/>
                </a:lnTo>
                <a:lnTo>
                  <a:pt x="50" y="522"/>
                </a:lnTo>
                <a:lnTo>
                  <a:pt x="60" y="526"/>
                </a:lnTo>
                <a:lnTo>
                  <a:pt x="68" y="530"/>
                </a:lnTo>
                <a:lnTo>
                  <a:pt x="78" y="532"/>
                </a:lnTo>
                <a:lnTo>
                  <a:pt x="88" y="532"/>
                </a:lnTo>
                <a:lnTo>
                  <a:pt x="88" y="532"/>
                </a:lnTo>
                <a:lnTo>
                  <a:pt x="78" y="540"/>
                </a:lnTo>
                <a:lnTo>
                  <a:pt x="68" y="552"/>
                </a:lnTo>
                <a:lnTo>
                  <a:pt x="64" y="566"/>
                </a:lnTo>
                <a:lnTo>
                  <a:pt x="62" y="580"/>
                </a:lnTo>
                <a:lnTo>
                  <a:pt x="62" y="580"/>
                </a:lnTo>
                <a:lnTo>
                  <a:pt x="62" y="588"/>
                </a:lnTo>
                <a:lnTo>
                  <a:pt x="64" y="596"/>
                </a:lnTo>
                <a:lnTo>
                  <a:pt x="70" y="610"/>
                </a:lnTo>
                <a:lnTo>
                  <a:pt x="70" y="610"/>
                </a:lnTo>
                <a:lnTo>
                  <a:pt x="64" y="610"/>
                </a:lnTo>
                <a:lnTo>
                  <a:pt x="64" y="610"/>
                </a:lnTo>
                <a:lnTo>
                  <a:pt x="54" y="610"/>
                </a:lnTo>
                <a:lnTo>
                  <a:pt x="44" y="614"/>
                </a:lnTo>
                <a:lnTo>
                  <a:pt x="36" y="618"/>
                </a:lnTo>
                <a:lnTo>
                  <a:pt x="28" y="624"/>
                </a:lnTo>
                <a:lnTo>
                  <a:pt x="22" y="630"/>
                </a:lnTo>
                <a:lnTo>
                  <a:pt x="18" y="640"/>
                </a:lnTo>
                <a:lnTo>
                  <a:pt x="14" y="648"/>
                </a:lnTo>
                <a:lnTo>
                  <a:pt x="14" y="658"/>
                </a:lnTo>
                <a:lnTo>
                  <a:pt x="14" y="658"/>
                </a:lnTo>
                <a:lnTo>
                  <a:pt x="14" y="666"/>
                </a:lnTo>
                <a:lnTo>
                  <a:pt x="16" y="672"/>
                </a:lnTo>
                <a:lnTo>
                  <a:pt x="22" y="686"/>
                </a:lnTo>
                <a:lnTo>
                  <a:pt x="32" y="696"/>
                </a:lnTo>
                <a:lnTo>
                  <a:pt x="46" y="702"/>
                </a:lnTo>
                <a:lnTo>
                  <a:pt x="46" y="702"/>
                </a:lnTo>
                <a:lnTo>
                  <a:pt x="36" y="708"/>
                </a:lnTo>
                <a:lnTo>
                  <a:pt x="28" y="712"/>
                </a:lnTo>
                <a:lnTo>
                  <a:pt x="20" y="720"/>
                </a:lnTo>
                <a:lnTo>
                  <a:pt x="12" y="728"/>
                </a:lnTo>
                <a:lnTo>
                  <a:pt x="8" y="736"/>
                </a:lnTo>
                <a:lnTo>
                  <a:pt x="4" y="746"/>
                </a:lnTo>
                <a:lnTo>
                  <a:pt x="2" y="756"/>
                </a:lnTo>
                <a:lnTo>
                  <a:pt x="0" y="766"/>
                </a:lnTo>
                <a:lnTo>
                  <a:pt x="0" y="766"/>
                </a:lnTo>
                <a:lnTo>
                  <a:pt x="2" y="780"/>
                </a:lnTo>
                <a:lnTo>
                  <a:pt x="4" y="790"/>
                </a:lnTo>
                <a:lnTo>
                  <a:pt x="10" y="802"/>
                </a:lnTo>
                <a:lnTo>
                  <a:pt x="18" y="812"/>
                </a:lnTo>
                <a:lnTo>
                  <a:pt x="26" y="820"/>
                </a:lnTo>
                <a:lnTo>
                  <a:pt x="36" y="826"/>
                </a:lnTo>
                <a:lnTo>
                  <a:pt x="48" y="830"/>
                </a:lnTo>
                <a:lnTo>
                  <a:pt x="60" y="834"/>
                </a:lnTo>
                <a:lnTo>
                  <a:pt x="60" y="834"/>
                </a:lnTo>
                <a:lnTo>
                  <a:pt x="50" y="840"/>
                </a:lnTo>
                <a:lnTo>
                  <a:pt x="40" y="848"/>
                </a:lnTo>
                <a:lnTo>
                  <a:pt x="30" y="858"/>
                </a:lnTo>
                <a:lnTo>
                  <a:pt x="22" y="868"/>
                </a:lnTo>
                <a:lnTo>
                  <a:pt x="16" y="880"/>
                </a:lnTo>
                <a:lnTo>
                  <a:pt x="12" y="892"/>
                </a:lnTo>
                <a:lnTo>
                  <a:pt x="8" y="904"/>
                </a:lnTo>
                <a:lnTo>
                  <a:pt x="8" y="918"/>
                </a:lnTo>
                <a:lnTo>
                  <a:pt x="8" y="918"/>
                </a:lnTo>
                <a:lnTo>
                  <a:pt x="10" y="936"/>
                </a:lnTo>
                <a:lnTo>
                  <a:pt x="16" y="954"/>
                </a:lnTo>
                <a:lnTo>
                  <a:pt x="24" y="970"/>
                </a:lnTo>
                <a:lnTo>
                  <a:pt x="36" y="984"/>
                </a:lnTo>
                <a:lnTo>
                  <a:pt x="50" y="996"/>
                </a:lnTo>
                <a:lnTo>
                  <a:pt x="68" y="1004"/>
                </a:lnTo>
                <a:lnTo>
                  <a:pt x="86" y="1010"/>
                </a:lnTo>
                <a:lnTo>
                  <a:pt x="106" y="1012"/>
                </a:lnTo>
                <a:lnTo>
                  <a:pt x="106" y="1012"/>
                </a:lnTo>
                <a:lnTo>
                  <a:pt x="124" y="1010"/>
                </a:lnTo>
                <a:lnTo>
                  <a:pt x="144" y="1004"/>
                </a:lnTo>
                <a:lnTo>
                  <a:pt x="160" y="996"/>
                </a:lnTo>
                <a:lnTo>
                  <a:pt x="174" y="984"/>
                </a:lnTo>
                <a:lnTo>
                  <a:pt x="186" y="970"/>
                </a:lnTo>
                <a:lnTo>
                  <a:pt x="194" y="954"/>
                </a:lnTo>
                <a:lnTo>
                  <a:pt x="200" y="936"/>
                </a:lnTo>
                <a:lnTo>
                  <a:pt x="202" y="918"/>
                </a:lnTo>
                <a:lnTo>
                  <a:pt x="202" y="918"/>
                </a:lnTo>
                <a:lnTo>
                  <a:pt x="202" y="904"/>
                </a:lnTo>
                <a:lnTo>
                  <a:pt x="198" y="892"/>
                </a:lnTo>
                <a:lnTo>
                  <a:pt x="194" y="880"/>
                </a:lnTo>
                <a:lnTo>
                  <a:pt x="188" y="870"/>
                </a:lnTo>
                <a:lnTo>
                  <a:pt x="188" y="870"/>
                </a:lnTo>
                <a:lnTo>
                  <a:pt x="202" y="868"/>
                </a:lnTo>
                <a:lnTo>
                  <a:pt x="214" y="864"/>
                </a:lnTo>
                <a:lnTo>
                  <a:pt x="224" y="858"/>
                </a:lnTo>
                <a:lnTo>
                  <a:pt x="234" y="850"/>
                </a:lnTo>
                <a:lnTo>
                  <a:pt x="242" y="840"/>
                </a:lnTo>
                <a:lnTo>
                  <a:pt x="248" y="830"/>
                </a:lnTo>
                <a:lnTo>
                  <a:pt x="250" y="818"/>
                </a:lnTo>
                <a:lnTo>
                  <a:pt x="252" y="804"/>
                </a:lnTo>
                <a:lnTo>
                  <a:pt x="252" y="804"/>
                </a:lnTo>
                <a:lnTo>
                  <a:pt x="250" y="792"/>
                </a:lnTo>
                <a:lnTo>
                  <a:pt x="248" y="780"/>
                </a:lnTo>
                <a:lnTo>
                  <a:pt x="248" y="780"/>
                </a:lnTo>
                <a:lnTo>
                  <a:pt x="254" y="782"/>
                </a:lnTo>
                <a:lnTo>
                  <a:pt x="262" y="782"/>
                </a:lnTo>
                <a:lnTo>
                  <a:pt x="262" y="782"/>
                </a:lnTo>
                <a:lnTo>
                  <a:pt x="272" y="782"/>
                </a:lnTo>
                <a:lnTo>
                  <a:pt x="280" y="778"/>
                </a:lnTo>
                <a:lnTo>
                  <a:pt x="288" y="774"/>
                </a:lnTo>
                <a:lnTo>
                  <a:pt x="296" y="768"/>
                </a:lnTo>
                <a:lnTo>
                  <a:pt x="302" y="762"/>
                </a:lnTo>
                <a:lnTo>
                  <a:pt x="306" y="754"/>
                </a:lnTo>
                <a:lnTo>
                  <a:pt x="308" y="746"/>
                </a:lnTo>
                <a:lnTo>
                  <a:pt x="310" y="736"/>
                </a:lnTo>
                <a:lnTo>
                  <a:pt x="310" y="736"/>
                </a:lnTo>
                <a:lnTo>
                  <a:pt x="308" y="728"/>
                </a:lnTo>
                <a:lnTo>
                  <a:pt x="306" y="720"/>
                </a:lnTo>
                <a:lnTo>
                  <a:pt x="302" y="712"/>
                </a:lnTo>
                <a:lnTo>
                  <a:pt x="296" y="704"/>
                </a:lnTo>
                <a:lnTo>
                  <a:pt x="288" y="700"/>
                </a:lnTo>
                <a:lnTo>
                  <a:pt x="280" y="694"/>
                </a:lnTo>
                <a:lnTo>
                  <a:pt x="272" y="692"/>
                </a:lnTo>
                <a:lnTo>
                  <a:pt x="262" y="692"/>
                </a:lnTo>
                <a:lnTo>
                  <a:pt x="262" y="692"/>
                </a:lnTo>
                <a:lnTo>
                  <a:pt x="254" y="692"/>
                </a:lnTo>
                <a:lnTo>
                  <a:pt x="246" y="694"/>
                </a:lnTo>
                <a:lnTo>
                  <a:pt x="240" y="698"/>
                </a:lnTo>
                <a:lnTo>
                  <a:pt x="232" y="702"/>
                </a:lnTo>
                <a:lnTo>
                  <a:pt x="232" y="702"/>
                </a:lnTo>
                <a:lnTo>
                  <a:pt x="236" y="684"/>
                </a:lnTo>
                <a:lnTo>
                  <a:pt x="236" y="668"/>
                </a:lnTo>
                <a:lnTo>
                  <a:pt x="234" y="660"/>
                </a:lnTo>
                <a:lnTo>
                  <a:pt x="230" y="652"/>
                </a:lnTo>
                <a:lnTo>
                  <a:pt x="226" y="644"/>
                </a:lnTo>
                <a:lnTo>
                  <a:pt x="220" y="636"/>
                </a:lnTo>
                <a:lnTo>
                  <a:pt x="220" y="636"/>
                </a:lnTo>
                <a:lnTo>
                  <a:pt x="208" y="626"/>
                </a:lnTo>
                <a:lnTo>
                  <a:pt x="196" y="620"/>
                </a:lnTo>
                <a:lnTo>
                  <a:pt x="182" y="616"/>
                </a:lnTo>
                <a:lnTo>
                  <a:pt x="168" y="616"/>
                </a:lnTo>
                <a:lnTo>
                  <a:pt x="168" y="616"/>
                </a:lnTo>
                <a:lnTo>
                  <a:pt x="172" y="608"/>
                </a:lnTo>
                <a:lnTo>
                  <a:pt x="176" y="598"/>
                </a:lnTo>
                <a:lnTo>
                  <a:pt x="176" y="598"/>
                </a:lnTo>
                <a:lnTo>
                  <a:pt x="182" y="602"/>
                </a:lnTo>
                <a:lnTo>
                  <a:pt x="188" y="606"/>
                </a:lnTo>
                <a:lnTo>
                  <a:pt x="194" y="608"/>
                </a:lnTo>
                <a:lnTo>
                  <a:pt x="200" y="610"/>
                </a:lnTo>
                <a:lnTo>
                  <a:pt x="200" y="610"/>
                </a:lnTo>
                <a:lnTo>
                  <a:pt x="206" y="610"/>
                </a:lnTo>
                <a:lnTo>
                  <a:pt x="212" y="608"/>
                </a:lnTo>
                <a:lnTo>
                  <a:pt x="222" y="600"/>
                </a:lnTo>
                <a:lnTo>
                  <a:pt x="228" y="592"/>
                </a:lnTo>
                <a:lnTo>
                  <a:pt x="230" y="586"/>
                </a:lnTo>
                <a:lnTo>
                  <a:pt x="232" y="580"/>
                </a:lnTo>
                <a:lnTo>
                  <a:pt x="232" y="580"/>
                </a:lnTo>
                <a:lnTo>
                  <a:pt x="230" y="572"/>
                </a:lnTo>
                <a:lnTo>
                  <a:pt x="228" y="566"/>
                </a:lnTo>
                <a:lnTo>
                  <a:pt x="222" y="560"/>
                </a:lnTo>
                <a:lnTo>
                  <a:pt x="216" y="554"/>
                </a:lnTo>
                <a:lnTo>
                  <a:pt x="216" y="554"/>
                </a:lnTo>
                <a:lnTo>
                  <a:pt x="228" y="550"/>
                </a:lnTo>
                <a:lnTo>
                  <a:pt x="228" y="550"/>
                </a:lnTo>
                <a:lnTo>
                  <a:pt x="238" y="544"/>
                </a:lnTo>
                <a:lnTo>
                  <a:pt x="248" y="538"/>
                </a:lnTo>
                <a:lnTo>
                  <a:pt x="248" y="538"/>
                </a:lnTo>
                <a:lnTo>
                  <a:pt x="254" y="530"/>
                </a:lnTo>
                <a:lnTo>
                  <a:pt x="260" y="520"/>
                </a:lnTo>
                <a:lnTo>
                  <a:pt x="260" y="520"/>
                </a:lnTo>
                <a:lnTo>
                  <a:pt x="264" y="508"/>
                </a:lnTo>
                <a:lnTo>
                  <a:pt x="266" y="494"/>
                </a:lnTo>
                <a:lnTo>
                  <a:pt x="266" y="494"/>
                </a:lnTo>
                <a:lnTo>
                  <a:pt x="264" y="480"/>
                </a:lnTo>
                <a:lnTo>
                  <a:pt x="264" y="480"/>
                </a:lnTo>
                <a:lnTo>
                  <a:pt x="274" y="484"/>
                </a:lnTo>
                <a:lnTo>
                  <a:pt x="286" y="486"/>
                </a:lnTo>
                <a:lnTo>
                  <a:pt x="286" y="486"/>
                </a:lnTo>
                <a:lnTo>
                  <a:pt x="296" y="484"/>
                </a:lnTo>
                <a:lnTo>
                  <a:pt x="304" y="482"/>
                </a:lnTo>
                <a:lnTo>
                  <a:pt x="312" y="478"/>
                </a:lnTo>
                <a:lnTo>
                  <a:pt x="318" y="472"/>
                </a:lnTo>
                <a:lnTo>
                  <a:pt x="324" y="466"/>
                </a:lnTo>
                <a:lnTo>
                  <a:pt x="328" y="458"/>
                </a:lnTo>
                <a:lnTo>
                  <a:pt x="332" y="450"/>
                </a:lnTo>
                <a:lnTo>
                  <a:pt x="332" y="440"/>
                </a:lnTo>
                <a:lnTo>
                  <a:pt x="332" y="440"/>
                </a:lnTo>
                <a:lnTo>
                  <a:pt x="332" y="432"/>
                </a:lnTo>
                <a:lnTo>
                  <a:pt x="328" y="424"/>
                </a:lnTo>
                <a:lnTo>
                  <a:pt x="324" y="416"/>
                </a:lnTo>
                <a:lnTo>
                  <a:pt x="320" y="410"/>
                </a:lnTo>
                <a:lnTo>
                  <a:pt x="320" y="410"/>
                </a:lnTo>
                <a:lnTo>
                  <a:pt x="338" y="414"/>
                </a:lnTo>
                <a:lnTo>
                  <a:pt x="356" y="416"/>
                </a:lnTo>
                <a:lnTo>
                  <a:pt x="374" y="414"/>
                </a:lnTo>
                <a:lnTo>
                  <a:pt x="390" y="410"/>
                </a:lnTo>
                <a:lnTo>
                  <a:pt x="406" y="404"/>
                </a:lnTo>
                <a:lnTo>
                  <a:pt x="422" y="394"/>
                </a:lnTo>
                <a:lnTo>
                  <a:pt x="434" y="380"/>
                </a:lnTo>
                <a:lnTo>
                  <a:pt x="444" y="366"/>
                </a:lnTo>
                <a:lnTo>
                  <a:pt x="444" y="366"/>
                </a:lnTo>
                <a:lnTo>
                  <a:pt x="450" y="356"/>
                </a:lnTo>
                <a:lnTo>
                  <a:pt x="452" y="346"/>
                </a:lnTo>
                <a:lnTo>
                  <a:pt x="456" y="326"/>
                </a:lnTo>
                <a:lnTo>
                  <a:pt x="456" y="306"/>
                </a:lnTo>
                <a:lnTo>
                  <a:pt x="450" y="286"/>
                </a:lnTo>
                <a:lnTo>
                  <a:pt x="450" y="286"/>
                </a:lnTo>
                <a:lnTo>
                  <a:pt x="466" y="298"/>
                </a:lnTo>
                <a:lnTo>
                  <a:pt x="482" y="306"/>
                </a:lnTo>
                <a:lnTo>
                  <a:pt x="500" y="312"/>
                </a:lnTo>
                <a:lnTo>
                  <a:pt x="520" y="314"/>
                </a:lnTo>
                <a:lnTo>
                  <a:pt x="520" y="314"/>
                </a:lnTo>
                <a:lnTo>
                  <a:pt x="540" y="312"/>
                </a:lnTo>
                <a:lnTo>
                  <a:pt x="558" y="308"/>
                </a:lnTo>
                <a:lnTo>
                  <a:pt x="574" y="298"/>
                </a:lnTo>
                <a:lnTo>
                  <a:pt x="588" y="288"/>
                </a:lnTo>
                <a:lnTo>
                  <a:pt x="600" y="274"/>
                </a:lnTo>
                <a:lnTo>
                  <a:pt x="610" y="258"/>
                </a:lnTo>
                <a:lnTo>
                  <a:pt x="614" y="240"/>
                </a:lnTo>
                <a:lnTo>
                  <a:pt x="616" y="220"/>
                </a:lnTo>
                <a:lnTo>
                  <a:pt x="616" y="220"/>
                </a:lnTo>
                <a:lnTo>
                  <a:pt x="616" y="206"/>
                </a:lnTo>
                <a:lnTo>
                  <a:pt x="612" y="192"/>
                </a:lnTo>
                <a:lnTo>
                  <a:pt x="608" y="180"/>
                </a:lnTo>
                <a:lnTo>
                  <a:pt x="600" y="168"/>
                </a:lnTo>
                <a:lnTo>
                  <a:pt x="600" y="168"/>
                </a:lnTo>
                <a:lnTo>
                  <a:pt x="608" y="178"/>
                </a:lnTo>
                <a:lnTo>
                  <a:pt x="616" y="186"/>
                </a:lnTo>
                <a:lnTo>
                  <a:pt x="626" y="194"/>
                </a:lnTo>
                <a:lnTo>
                  <a:pt x="638" y="200"/>
                </a:lnTo>
                <a:lnTo>
                  <a:pt x="638" y="200"/>
                </a:lnTo>
                <a:lnTo>
                  <a:pt x="652" y="204"/>
                </a:lnTo>
                <a:lnTo>
                  <a:pt x="666" y="206"/>
                </a:lnTo>
                <a:lnTo>
                  <a:pt x="680" y="206"/>
                </a:lnTo>
                <a:lnTo>
                  <a:pt x="694" y="204"/>
                </a:lnTo>
                <a:lnTo>
                  <a:pt x="706" y="200"/>
                </a:lnTo>
                <a:lnTo>
                  <a:pt x="718" y="194"/>
                </a:lnTo>
                <a:lnTo>
                  <a:pt x="730" y="186"/>
                </a:lnTo>
                <a:lnTo>
                  <a:pt x="740" y="176"/>
                </a:lnTo>
                <a:lnTo>
                  <a:pt x="740" y="176"/>
                </a:lnTo>
                <a:lnTo>
                  <a:pt x="742" y="186"/>
                </a:lnTo>
                <a:lnTo>
                  <a:pt x="746" y="196"/>
                </a:lnTo>
                <a:lnTo>
                  <a:pt x="750" y="204"/>
                </a:lnTo>
                <a:lnTo>
                  <a:pt x="758" y="210"/>
                </a:lnTo>
                <a:lnTo>
                  <a:pt x="766" y="216"/>
                </a:lnTo>
                <a:lnTo>
                  <a:pt x="774" y="220"/>
                </a:lnTo>
                <a:lnTo>
                  <a:pt x="784" y="222"/>
                </a:lnTo>
                <a:lnTo>
                  <a:pt x="794" y="224"/>
                </a:lnTo>
                <a:lnTo>
                  <a:pt x="794" y="224"/>
                </a:lnTo>
                <a:lnTo>
                  <a:pt x="806" y="222"/>
                </a:lnTo>
                <a:lnTo>
                  <a:pt x="816" y="220"/>
                </a:lnTo>
                <a:lnTo>
                  <a:pt x="826" y="214"/>
                </a:lnTo>
                <a:lnTo>
                  <a:pt x="834" y="208"/>
                </a:lnTo>
                <a:lnTo>
                  <a:pt x="840" y="200"/>
                </a:lnTo>
                <a:lnTo>
                  <a:pt x="846" y="190"/>
                </a:lnTo>
                <a:lnTo>
                  <a:pt x="848" y="180"/>
                </a:lnTo>
                <a:lnTo>
                  <a:pt x="850" y="170"/>
                </a:lnTo>
                <a:lnTo>
                  <a:pt x="850" y="170"/>
                </a:lnTo>
                <a:lnTo>
                  <a:pt x="850" y="166"/>
                </a:lnTo>
                <a:lnTo>
                  <a:pt x="850" y="166"/>
                </a:lnTo>
                <a:lnTo>
                  <a:pt x="856" y="174"/>
                </a:lnTo>
                <a:lnTo>
                  <a:pt x="866" y="180"/>
                </a:lnTo>
                <a:lnTo>
                  <a:pt x="876" y="184"/>
                </a:lnTo>
                <a:lnTo>
                  <a:pt x="888" y="184"/>
                </a:lnTo>
                <a:lnTo>
                  <a:pt x="888" y="184"/>
                </a:lnTo>
                <a:lnTo>
                  <a:pt x="898" y="184"/>
                </a:lnTo>
                <a:lnTo>
                  <a:pt x="908" y="180"/>
                </a:lnTo>
                <a:lnTo>
                  <a:pt x="908" y="180"/>
                </a:lnTo>
                <a:lnTo>
                  <a:pt x="906" y="186"/>
                </a:lnTo>
                <a:lnTo>
                  <a:pt x="904" y="194"/>
                </a:lnTo>
                <a:lnTo>
                  <a:pt x="904" y="194"/>
                </a:lnTo>
                <a:lnTo>
                  <a:pt x="906" y="202"/>
                </a:lnTo>
                <a:lnTo>
                  <a:pt x="908" y="210"/>
                </a:lnTo>
                <a:lnTo>
                  <a:pt x="912" y="216"/>
                </a:lnTo>
                <a:lnTo>
                  <a:pt x="918" y="222"/>
                </a:lnTo>
                <a:lnTo>
                  <a:pt x="924" y="228"/>
                </a:lnTo>
                <a:lnTo>
                  <a:pt x="930" y="232"/>
                </a:lnTo>
                <a:lnTo>
                  <a:pt x="938" y="234"/>
                </a:lnTo>
                <a:lnTo>
                  <a:pt x="946" y="234"/>
                </a:lnTo>
                <a:lnTo>
                  <a:pt x="946" y="234"/>
                </a:lnTo>
                <a:lnTo>
                  <a:pt x="956" y="234"/>
                </a:lnTo>
                <a:lnTo>
                  <a:pt x="964" y="232"/>
                </a:lnTo>
                <a:lnTo>
                  <a:pt x="970" y="228"/>
                </a:lnTo>
                <a:lnTo>
                  <a:pt x="976" y="222"/>
                </a:lnTo>
                <a:lnTo>
                  <a:pt x="982" y="216"/>
                </a:lnTo>
                <a:lnTo>
                  <a:pt x="986" y="210"/>
                </a:lnTo>
                <a:lnTo>
                  <a:pt x="988" y="202"/>
                </a:lnTo>
                <a:lnTo>
                  <a:pt x="988" y="194"/>
                </a:lnTo>
                <a:lnTo>
                  <a:pt x="988" y="194"/>
                </a:lnTo>
                <a:lnTo>
                  <a:pt x="988" y="186"/>
                </a:lnTo>
                <a:lnTo>
                  <a:pt x="986" y="178"/>
                </a:lnTo>
                <a:lnTo>
                  <a:pt x="982" y="172"/>
                </a:lnTo>
                <a:lnTo>
                  <a:pt x="976" y="166"/>
                </a:lnTo>
                <a:lnTo>
                  <a:pt x="970" y="160"/>
                </a:lnTo>
                <a:lnTo>
                  <a:pt x="964" y="156"/>
                </a:lnTo>
                <a:lnTo>
                  <a:pt x="956" y="154"/>
                </a:lnTo>
                <a:lnTo>
                  <a:pt x="946" y="154"/>
                </a:lnTo>
                <a:lnTo>
                  <a:pt x="946" y="154"/>
                </a:lnTo>
                <a:lnTo>
                  <a:pt x="940" y="154"/>
                </a:lnTo>
                <a:lnTo>
                  <a:pt x="932" y="156"/>
                </a:lnTo>
                <a:lnTo>
                  <a:pt x="932" y="156"/>
                </a:lnTo>
                <a:lnTo>
                  <a:pt x="934" y="148"/>
                </a:lnTo>
                <a:lnTo>
                  <a:pt x="936" y="138"/>
                </a:lnTo>
                <a:lnTo>
                  <a:pt x="936" y="138"/>
                </a:lnTo>
                <a:lnTo>
                  <a:pt x="934" y="126"/>
                </a:lnTo>
                <a:lnTo>
                  <a:pt x="928" y="114"/>
                </a:lnTo>
                <a:lnTo>
                  <a:pt x="928" y="114"/>
                </a:lnTo>
                <a:lnTo>
                  <a:pt x="934" y="114"/>
                </a:lnTo>
                <a:lnTo>
                  <a:pt x="934" y="114"/>
                </a:lnTo>
                <a:lnTo>
                  <a:pt x="942" y="114"/>
                </a:lnTo>
                <a:lnTo>
                  <a:pt x="948" y="112"/>
                </a:lnTo>
                <a:lnTo>
                  <a:pt x="960" y="104"/>
                </a:lnTo>
                <a:lnTo>
                  <a:pt x="960" y="104"/>
                </a:lnTo>
                <a:lnTo>
                  <a:pt x="964" y="114"/>
                </a:lnTo>
                <a:lnTo>
                  <a:pt x="968" y="122"/>
                </a:lnTo>
                <a:lnTo>
                  <a:pt x="974" y="128"/>
                </a:lnTo>
                <a:lnTo>
                  <a:pt x="980" y="134"/>
                </a:lnTo>
                <a:lnTo>
                  <a:pt x="988" y="140"/>
                </a:lnTo>
                <a:lnTo>
                  <a:pt x="996" y="144"/>
                </a:lnTo>
                <a:lnTo>
                  <a:pt x="1006" y="146"/>
                </a:lnTo>
                <a:lnTo>
                  <a:pt x="1016" y="146"/>
                </a:lnTo>
                <a:lnTo>
                  <a:pt x="1016" y="146"/>
                </a:lnTo>
                <a:lnTo>
                  <a:pt x="1026" y="146"/>
                </a:lnTo>
                <a:lnTo>
                  <a:pt x="1026" y="146"/>
                </a:lnTo>
                <a:lnTo>
                  <a:pt x="1018" y="154"/>
                </a:lnTo>
                <a:lnTo>
                  <a:pt x="1014" y="164"/>
                </a:lnTo>
                <a:lnTo>
                  <a:pt x="1010" y="174"/>
                </a:lnTo>
                <a:lnTo>
                  <a:pt x="1008" y="186"/>
                </a:lnTo>
                <a:lnTo>
                  <a:pt x="1008" y="186"/>
                </a:lnTo>
                <a:lnTo>
                  <a:pt x="1010" y="198"/>
                </a:lnTo>
                <a:lnTo>
                  <a:pt x="1012" y="208"/>
                </a:lnTo>
                <a:lnTo>
                  <a:pt x="1018" y="216"/>
                </a:lnTo>
                <a:lnTo>
                  <a:pt x="1026" y="226"/>
                </a:lnTo>
                <a:lnTo>
                  <a:pt x="1034" y="232"/>
                </a:lnTo>
                <a:lnTo>
                  <a:pt x="1044" y="236"/>
                </a:lnTo>
                <a:lnTo>
                  <a:pt x="1054" y="240"/>
                </a:lnTo>
                <a:lnTo>
                  <a:pt x="1066" y="242"/>
                </a:lnTo>
                <a:lnTo>
                  <a:pt x="1066" y="242"/>
                </a:lnTo>
                <a:lnTo>
                  <a:pt x="1076" y="240"/>
                </a:lnTo>
                <a:lnTo>
                  <a:pt x="1088" y="236"/>
                </a:lnTo>
                <a:lnTo>
                  <a:pt x="1098" y="232"/>
                </a:lnTo>
                <a:lnTo>
                  <a:pt x="1106" y="226"/>
                </a:lnTo>
                <a:lnTo>
                  <a:pt x="1112" y="216"/>
                </a:lnTo>
                <a:lnTo>
                  <a:pt x="1118" y="208"/>
                </a:lnTo>
                <a:lnTo>
                  <a:pt x="1122" y="198"/>
                </a:lnTo>
                <a:lnTo>
                  <a:pt x="1122" y="186"/>
                </a:lnTo>
                <a:lnTo>
                  <a:pt x="1122" y="186"/>
                </a:lnTo>
                <a:lnTo>
                  <a:pt x="1122" y="174"/>
                </a:lnTo>
                <a:lnTo>
                  <a:pt x="1118" y="164"/>
                </a:lnTo>
                <a:lnTo>
                  <a:pt x="1112" y="154"/>
                </a:lnTo>
                <a:lnTo>
                  <a:pt x="1106" y="146"/>
                </a:lnTo>
                <a:lnTo>
                  <a:pt x="1098" y="140"/>
                </a:lnTo>
                <a:lnTo>
                  <a:pt x="1088" y="134"/>
                </a:lnTo>
                <a:lnTo>
                  <a:pt x="1076" y="132"/>
                </a:lnTo>
                <a:lnTo>
                  <a:pt x="1066" y="130"/>
                </a:lnTo>
                <a:lnTo>
                  <a:pt x="1066" y="130"/>
                </a:lnTo>
                <a:close/>
                <a:moveTo>
                  <a:pt x="104" y="126"/>
                </a:moveTo>
                <a:lnTo>
                  <a:pt x="104" y="126"/>
                </a:lnTo>
                <a:lnTo>
                  <a:pt x="116" y="112"/>
                </a:lnTo>
                <a:lnTo>
                  <a:pt x="124" y="106"/>
                </a:lnTo>
                <a:lnTo>
                  <a:pt x="134" y="102"/>
                </a:lnTo>
                <a:lnTo>
                  <a:pt x="134" y="102"/>
                </a:lnTo>
                <a:lnTo>
                  <a:pt x="146" y="98"/>
                </a:lnTo>
                <a:lnTo>
                  <a:pt x="162" y="94"/>
                </a:lnTo>
                <a:lnTo>
                  <a:pt x="162" y="94"/>
                </a:lnTo>
                <a:lnTo>
                  <a:pt x="174" y="94"/>
                </a:lnTo>
                <a:lnTo>
                  <a:pt x="186" y="96"/>
                </a:lnTo>
                <a:lnTo>
                  <a:pt x="196" y="100"/>
                </a:lnTo>
                <a:lnTo>
                  <a:pt x="206" y="106"/>
                </a:lnTo>
                <a:lnTo>
                  <a:pt x="206" y="106"/>
                </a:lnTo>
                <a:lnTo>
                  <a:pt x="220" y="120"/>
                </a:lnTo>
                <a:lnTo>
                  <a:pt x="232" y="136"/>
                </a:lnTo>
                <a:lnTo>
                  <a:pt x="232" y="136"/>
                </a:lnTo>
                <a:lnTo>
                  <a:pt x="236" y="146"/>
                </a:lnTo>
                <a:lnTo>
                  <a:pt x="238" y="158"/>
                </a:lnTo>
                <a:lnTo>
                  <a:pt x="238" y="170"/>
                </a:lnTo>
                <a:lnTo>
                  <a:pt x="236" y="182"/>
                </a:lnTo>
                <a:lnTo>
                  <a:pt x="236" y="182"/>
                </a:lnTo>
                <a:lnTo>
                  <a:pt x="234" y="192"/>
                </a:lnTo>
                <a:lnTo>
                  <a:pt x="230" y="200"/>
                </a:lnTo>
                <a:lnTo>
                  <a:pt x="224" y="208"/>
                </a:lnTo>
                <a:lnTo>
                  <a:pt x="218" y="216"/>
                </a:lnTo>
                <a:lnTo>
                  <a:pt x="218" y="216"/>
                </a:lnTo>
                <a:lnTo>
                  <a:pt x="210" y="222"/>
                </a:lnTo>
                <a:lnTo>
                  <a:pt x="202" y="228"/>
                </a:lnTo>
                <a:lnTo>
                  <a:pt x="192" y="232"/>
                </a:lnTo>
                <a:lnTo>
                  <a:pt x="182" y="236"/>
                </a:lnTo>
                <a:lnTo>
                  <a:pt x="182" y="236"/>
                </a:lnTo>
                <a:lnTo>
                  <a:pt x="170" y="238"/>
                </a:lnTo>
                <a:lnTo>
                  <a:pt x="158" y="238"/>
                </a:lnTo>
                <a:lnTo>
                  <a:pt x="146" y="234"/>
                </a:lnTo>
                <a:lnTo>
                  <a:pt x="134" y="230"/>
                </a:lnTo>
                <a:lnTo>
                  <a:pt x="134" y="230"/>
                </a:lnTo>
                <a:lnTo>
                  <a:pt x="118" y="222"/>
                </a:lnTo>
                <a:lnTo>
                  <a:pt x="104" y="208"/>
                </a:lnTo>
                <a:lnTo>
                  <a:pt x="104" y="208"/>
                </a:lnTo>
                <a:lnTo>
                  <a:pt x="98" y="200"/>
                </a:lnTo>
                <a:lnTo>
                  <a:pt x="94" y="190"/>
                </a:lnTo>
                <a:lnTo>
                  <a:pt x="92" y="178"/>
                </a:lnTo>
                <a:lnTo>
                  <a:pt x="92" y="166"/>
                </a:lnTo>
                <a:lnTo>
                  <a:pt x="92" y="166"/>
                </a:lnTo>
                <a:lnTo>
                  <a:pt x="92" y="156"/>
                </a:lnTo>
                <a:lnTo>
                  <a:pt x="94" y="144"/>
                </a:lnTo>
                <a:lnTo>
                  <a:pt x="98" y="136"/>
                </a:lnTo>
                <a:lnTo>
                  <a:pt x="104" y="126"/>
                </a:lnTo>
                <a:lnTo>
                  <a:pt x="104" y="126"/>
                </a:lnTo>
                <a:close/>
                <a:moveTo>
                  <a:pt x="134" y="312"/>
                </a:moveTo>
                <a:lnTo>
                  <a:pt x="134" y="312"/>
                </a:lnTo>
                <a:lnTo>
                  <a:pt x="148" y="314"/>
                </a:lnTo>
                <a:lnTo>
                  <a:pt x="164" y="314"/>
                </a:lnTo>
                <a:lnTo>
                  <a:pt x="164" y="314"/>
                </a:lnTo>
                <a:lnTo>
                  <a:pt x="150" y="324"/>
                </a:lnTo>
                <a:lnTo>
                  <a:pt x="142" y="336"/>
                </a:lnTo>
                <a:lnTo>
                  <a:pt x="142" y="336"/>
                </a:lnTo>
                <a:lnTo>
                  <a:pt x="138" y="324"/>
                </a:lnTo>
                <a:lnTo>
                  <a:pt x="134" y="312"/>
                </a:lnTo>
                <a:lnTo>
                  <a:pt x="134" y="312"/>
                </a:lnTo>
                <a:close/>
                <a:moveTo>
                  <a:pt x="136" y="402"/>
                </a:moveTo>
                <a:lnTo>
                  <a:pt x="136" y="402"/>
                </a:lnTo>
                <a:lnTo>
                  <a:pt x="122" y="392"/>
                </a:lnTo>
                <a:lnTo>
                  <a:pt x="122" y="392"/>
                </a:lnTo>
                <a:lnTo>
                  <a:pt x="114" y="388"/>
                </a:lnTo>
                <a:lnTo>
                  <a:pt x="114" y="388"/>
                </a:lnTo>
                <a:lnTo>
                  <a:pt x="122" y="382"/>
                </a:lnTo>
                <a:lnTo>
                  <a:pt x="130" y="374"/>
                </a:lnTo>
                <a:lnTo>
                  <a:pt x="130" y="374"/>
                </a:lnTo>
                <a:lnTo>
                  <a:pt x="132" y="388"/>
                </a:lnTo>
                <a:lnTo>
                  <a:pt x="136" y="402"/>
                </a:lnTo>
                <a:lnTo>
                  <a:pt x="136" y="402"/>
                </a:lnTo>
                <a:close/>
                <a:moveTo>
                  <a:pt x="42" y="340"/>
                </a:moveTo>
                <a:lnTo>
                  <a:pt x="42" y="340"/>
                </a:lnTo>
                <a:lnTo>
                  <a:pt x="44" y="332"/>
                </a:lnTo>
                <a:lnTo>
                  <a:pt x="46" y="324"/>
                </a:lnTo>
                <a:lnTo>
                  <a:pt x="50" y="318"/>
                </a:lnTo>
                <a:lnTo>
                  <a:pt x="54" y="312"/>
                </a:lnTo>
                <a:lnTo>
                  <a:pt x="60" y="306"/>
                </a:lnTo>
                <a:lnTo>
                  <a:pt x="68" y="302"/>
                </a:lnTo>
                <a:lnTo>
                  <a:pt x="76" y="300"/>
                </a:lnTo>
                <a:lnTo>
                  <a:pt x="84" y="300"/>
                </a:lnTo>
                <a:lnTo>
                  <a:pt x="84" y="300"/>
                </a:lnTo>
                <a:lnTo>
                  <a:pt x="92" y="300"/>
                </a:lnTo>
                <a:lnTo>
                  <a:pt x="100" y="302"/>
                </a:lnTo>
                <a:lnTo>
                  <a:pt x="108" y="306"/>
                </a:lnTo>
                <a:lnTo>
                  <a:pt x="114" y="312"/>
                </a:lnTo>
                <a:lnTo>
                  <a:pt x="118" y="318"/>
                </a:lnTo>
                <a:lnTo>
                  <a:pt x="122" y="324"/>
                </a:lnTo>
                <a:lnTo>
                  <a:pt x="126" y="332"/>
                </a:lnTo>
                <a:lnTo>
                  <a:pt x="126" y="340"/>
                </a:lnTo>
                <a:lnTo>
                  <a:pt x="126" y="340"/>
                </a:lnTo>
                <a:lnTo>
                  <a:pt x="126" y="348"/>
                </a:lnTo>
                <a:lnTo>
                  <a:pt x="122" y="356"/>
                </a:lnTo>
                <a:lnTo>
                  <a:pt x="118" y="364"/>
                </a:lnTo>
                <a:lnTo>
                  <a:pt x="114" y="370"/>
                </a:lnTo>
                <a:lnTo>
                  <a:pt x="108" y="374"/>
                </a:lnTo>
                <a:lnTo>
                  <a:pt x="100" y="378"/>
                </a:lnTo>
                <a:lnTo>
                  <a:pt x="92" y="380"/>
                </a:lnTo>
                <a:lnTo>
                  <a:pt x="84" y="382"/>
                </a:lnTo>
                <a:lnTo>
                  <a:pt x="84" y="382"/>
                </a:lnTo>
                <a:lnTo>
                  <a:pt x="76" y="380"/>
                </a:lnTo>
                <a:lnTo>
                  <a:pt x="68" y="378"/>
                </a:lnTo>
                <a:lnTo>
                  <a:pt x="60" y="374"/>
                </a:lnTo>
                <a:lnTo>
                  <a:pt x="54" y="370"/>
                </a:lnTo>
                <a:lnTo>
                  <a:pt x="50" y="364"/>
                </a:lnTo>
                <a:lnTo>
                  <a:pt x="46" y="356"/>
                </a:lnTo>
                <a:lnTo>
                  <a:pt x="44" y="348"/>
                </a:lnTo>
                <a:lnTo>
                  <a:pt x="42" y="340"/>
                </a:lnTo>
                <a:lnTo>
                  <a:pt x="42" y="340"/>
                </a:lnTo>
                <a:close/>
                <a:moveTo>
                  <a:pt x="54" y="516"/>
                </a:moveTo>
                <a:lnTo>
                  <a:pt x="54" y="516"/>
                </a:lnTo>
                <a:lnTo>
                  <a:pt x="42" y="508"/>
                </a:lnTo>
                <a:lnTo>
                  <a:pt x="32" y="498"/>
                </a:lnTo>
                <a:lnTo>
                  <a:pt x="24" y="488"/>
                </a:lnTo>
                <a:lnTo>
                  <a:pt x="20" y="476"/>
                </a:lnTo>
                <a:lnTo>
                  <a:pt x="18" y="464"/>
                </a:lnTo>
                <a:lnTo>
                  <a:pt x="18" y="450"/>
                </a:lnTo>
                <a:lnTo>
                  <a:pt x="20" y="438"/>
                </a:lnTo>
                <a:lnTo>
                  <a:pt x="26" y="426"/>
                </a:lnTo>
                <a:lnTo>
                  <a:pt x="26" y="426"/>
                </a:lnTo>
                <a:lnTo>
                  <a:pt x="34" y="414"/>
                </a:lnTo>
                <a:lnTo>
                  <a:pt x="42" y="406"/>
                </a:lnTo>
                <a:lnTo>
                  <a:pt x="54" y="398"/>
                </a:lnTo>
                <a:lnTo>
                  <a:pt x="66" y="394"/>
                </a:lnTo>
                <a:lnTo>
                  <a:pt x="66" y="394"/>
                </a:lnTo>
                <a:lnTo>
                  <a:pt x="76" y="396"/>
                </a:lnTo>
                <a:lnTo>
                  <a:pt x="84" y="396"/>
                </a:lnTo>
                <a:lnTo>
                  <a:pt x="84" y="396"/>
                </a:lnTo>
                <a:lnTo>
                  <a:pt x="94" y="396"/>
                </a:lnTo>
                <a:lnTo>
                  <a:pt x="104" y="394"/>
                </a:lnTo>
                <a:lnTo>
                  <a:pt x="104" y="394"/>
                </a:lnTo>
                <a:lnTo>
                  <a:pt x="118" y="398"/>
                </a:lnTo>
                <a:lnTo>
                  <a:pt x="118" y="398"/>
                </a:lnTo>
                <a:lnTo>
                  <a:pt x="126" y="404"/>
                </a:lnTo>
                <a:lnTo>
                  <a:pt x="134" y="410"/>
                </a:lnTo>
                <a:lnTo>
                  <a:pt x="144" y="422"/>
                </a:lnTo>
                <a:lnTo>
                  <a:pt x="152" y="438"/>
                </a:lnTo>
                <a:lnTo>
                  <a:pt x="154" y="456"/>
                </a:lnTo>
                <a:lnTo>
                  <a:pt x="154" y="456"/>
                </a:lnTo>
                <a:lnTo>
                  <a:pt x="144" y="470"/>
                </a:lnTo>
                <a:lnTo>
                  <a:pt x="144" y="470"/>
                </a:lnTo>
                <a:lnTo>
                  <a:pt x="140" y="482"/>
                </a:lnTo>
                <a:lnTo>
                  <a:pt x="140" y="496"/>
                </a:lnTo>
                <a:lnTo>
                  <a:pt x="140" y="496"/>
                </a:lnTo>
                <a:lnTo>
                  <a:pt x="140" y="498"/>
                </a:lnTo>
                <a:lnTo>
                  <a:pt x="140" y="498"/>
                </a:lnTo>
                <a:lnTo>
                  <a:pt x="132" y="508"/>
                </a:lnTo>
                <a:lnTo>
                  <a:pt x="122" y="514"/>
                </a:lnTo>
                <a:lnTo>
                  <a:pt x="112" y="520"/>
                </a:lnTo>
                <a:lnTo>
                  <a:pt x="100" y="522"/>
                </a:lnTo>
                <a:lnTo>
                  <a:pt x="88" y="524"/>
                </a:lnTo>
                <a:lnTo>
                  <a:pt x="76" y="524"/>
                </a:lnTo>
                <a:lnTo>
                  <a:pt x="64" y="520"/>
                </a:lnTo>
                <a:lnTo>
                  <a:pt x="54" y="516"/>
                </a:lnTo>
                <a:lnTo>
                  <a:pt x="54" y="516"/>
                </a:lnTo>
                <a:close/>
                <a:moveTo>
                  <a:pt x="152" y="532"/>
                </a:moveTo>
                <a:lnTo>
                  <a:pt x="152" y="532"/>
                </a:lnTo>
                <a:lnTo>
                  <a:pt x="138" y="526"/>
                </a:lnTo>
                <a:lnTo>
                  <a:pt x="122" y="522"/>
                </a:lnTo>
                <a:lnTo>
                  <a:pt x="122" y="522"/>
                </a:lnTo>
                <a:lnTo>
                  <a:pt x="132" y="516"/>
                </a:lnTo>
                <a:lnTo>
                  <a:pt x="140" y="508"/>
                </a:lnTo>
                <a:lnTo>
                  <a:pt x="140" y="508"/>
                </a:lnTo>
                <a:lnTo>
                  <a:pt x="144" y="520"/>
                </a:lnTo>
                <a:lnTo>
                  <a:pt x="144" y="520"/>
                </a:lnTo>
                <a:lnTo>
                  <a:pt x="152" y="532"/>
                </a:lnTo>
                <a:lnTo>
                  <a:pt x="152" y="532"/>
                </a:lnTo>
                <a:close/>
                <a:moveTo>
                  <a:pt x="120" y="538"/>
                </a:moveTo>
                <a:lnTo>
                  <a:pt x="120" y="538"/>
                </a:lnTo>
                <a:lnTo>
                  <a:pt x="130" y="538"/>
                </a:lnTo>
                <a:lnTo>
                  <a:pt x="138" y="540"/>
                </a:lnTo>
                <a:lnTo>
                  <a:pt x="144" y="544"/>
                </a:lnTo>
                <a:lnTo>
                  <a:pt x="152" y="550"/>
                </a:lnTo>
                <a:lnTo>
                  <a:pt x="156" y="556"/>
                </a:lnTo>
                <a:lnTo>
                  <a:pt x="160" y="564"/>
                </a:lnTo>
                <a:lnTo>
                  <a:pt x="164" y="572"/>
                </a:lnTo>
                <a:lnTo>
                  <a:pt x="164" y="580"/>
                </a:lnTo>
                <a:lnTo>
                  <a:pt x="164" y="580"/>
                </a:lnTo>
                <a:lnTo>
                  <a:pt x="164" y="588"/>
                </a:lnTo>
                <a:lnTo>
                  <a:pt x="160" y="596"/>
                </a:lnTo>
                <a:lnTo>
                  <a:pt x="156" y="604"/>
                </a:lnTo>
                <a:lnTo>
                  <a:pt x="152" y="610"/>
                </a:lnTo>
                <a:lnTo>
                  <a:pt x="144" y="616"/>
                </a:lnTo>
                <a:lnTo>
                  <a:pt x="138" y="620"/>
                </a:lnTo>
                <a:lnTo>
                  <a:pt x="130" y="622"/>
                </a:lnTo>
                <a:lnTo>
                  <a:pt x="120" y="622"/>
                </a:lnTo>
                <a:lnTo>
                  <a:pt x="120" y="622"/>
                </a:lnTo>
                <a:lnTo>
                  <a:pt x="112" y="622"/>
                </a:lnTo>
                <a:lnTo>
                  <a:pt x="104" y="620"/>
                </a:lnTo>
                <a:lnTo>
                  <a:pt x="96" y="616"/>
                </a:lnTo>
                <a:lnTo>
                  <a:pt x="90" y="610"/>
                </a:lnTo>
                <a:lnTo>
                  <a:pt x="84" y="604"/>
                </a:lnTo>
                <a:lnTo>
                  <a:pt x="80" y="596"/>
                </a:lnTo>
                <a:lnTo>
                  <a:pt x="78" y="588"/>
                </a:lnTo>
                <a:lnTo>
                  <a:pt x="76" y="580"/>
                </a:lnTo>
                <a:lnTo>
                  <a:pt x="76" y="580"/>
                </a:lnTo>
                <a:lnTo>
                  <a:pt x="78" y="572"/>
                </a:lnTo>
                <a:lnTo>
                  <a:pt x="80" y="564"/>
                </a:lnTo>
                <a:lnTo>
                  <a:pt x="84" y="556"/>
                </a:lnTo>
                <a:lnTo>
                  <a:pt x="90" y="550"/>
                </a:lnTo>
                <a:lnTo>
                  <a:pt x="96" y="544"/>
                </a:lnTo>
                <a:lnTo>
                  <a:pt x="104" y="540"/>
                </a:lnTo>
                <a:lnTo>
                  <a:pt x="112" y="538"/>
                </a:lnTo>
                <a:lnTo>
                  <a:pt x="120" y="538"/>
                </a:lnTo>
                <a:lnTo>
                  <a:pt x="120" y="538"/>
                </a:lnTo>
                <a:close/>
                <a:moveTo>
                  <a:pt x="76" y="698"/>
                </a:moveTo>
                <a:lnTo>
                  <a:pt x="76" y="698"/>
                </a:lnTo>
                <a:lnTo>
                  <a:pt x="84" y="696"/>
                </a:lnTo>
                <a:lnTo>
                  <a:pt x="92" y="690"/>
                </a:lnTo>
                <a:lnTo>
                  <a:pt x="98" y="684"/>
                </a:lnTo>
                <a:lnTo>
                  <a:pt x="104" y="674"/>
                </a:lnTo>
                <a:lnTo>
                  <a:pt x="104" y="674"/>
                </a:lnTo>
                <a:lnTo>
                  <a:pt x="104" y="684"/>
                </a:lnTo>
                <a:lnTo>
                  <a:pt x="104" y="684"/>
                </a:lnTo>
                <a:lnTo>
                  <a:pt x="98" y="692"/>
                </a:lnTo>
                <a:lnTo>
                  <a:pt x="98" y="692"/>
                </a:lnTo>
                <a:lnTo>
                  <a:pt x="92" y="696"/>
                </a:lnTo>
                <a:lnTo>
                  <a:pt x="84" y="700"/>
                </a:lnTo>
                <a:lnTo>
                  <a:pt x="84" y="700"/>
                </a:lnTo>
                <a:lnTo>
                  <a:pt x="76" y="698"/>
                </a:lnTo>
                <a:lnTo>
                  <a:pt x="76" y="698"/>
                </a:lnTo>
                <a:close/>
                <a:moveTo>
                  <a:pt x="82" y="702"/>
                </a:moveTo>
                <a:lnTo>
                  <a:pt x="82" y="702"/>
                </a:lnTo>
                <a:lnTo>
                  <a:pt x="74" y="704"/>
                </a:lnTo>
                <a:lnTo>
                  <a:pt x="64" y="706"/>
                </a:lnTo>
                <a:lnTo>
                  <a:pt x="64" y="706"/>
                </a:lnTo>
                <a:lnTo>
                  <a:pt x="50" y="704"/>
                </a:lnTo>
                <a:lnTo>
                  <a:pt x="50" y="704"/>
                </a:lnTo>
                <a:lnTo>
                  <a:pt x="62" y="700"/>
                </a:lnTo>
                <a:lnTo>
                  <a:pt x="62" y="700"/>
                </a:lnTo>
                <a:lnTo>
                  <a:pt x="64" y="700"/>
                </a:lnTo>
                <a:lnTo>
                  <a:pt x="64" y="700"/>
                </a:lnTo>
                <a:lnTo>
                  <a:pt x="70" y="700"/>
                </a:lnTo>
                <a:lnTo>
                  <a:pt x="70" y="700"/>
                </a:lnTo>
                <a:lnTo>
                  <a:pt x="82" y="702"/>
                </a:lnTo>
                <a:lnTo>
                  <a:pt x="82" y="702"/>
                </a:lnTo>
                <a:close/>
                <a:moveTo>
                  <a:pt x="104" y="686"/>
                </a:moveTo>
                <a:lnTo>
                  <a:pt x="104" y="686"/>
                </a:lnTo>
                <a:lnTo>
                  <a:pt x="106" y="700"/>
                </a:lnTo>
                <a:lnTo>
                  <a:pt x="112" y="712"/>
                </a:lnTo>
                <a:lnTo>
                  <a:pt x="112" y="712"/>
                </a:lnTo>
                <a:lnTo>
                  <a:pt x="100" y="706"/>
                </a:lnTo>
                <a:lnTo>
                  <a:pt x="86" y="700"/>
                </a:lnTo>
                <a:lnTo>
                  <a:pt x="86" y="700"/>
                </a:lnTo>
                <a:lnTo>
                  <a:pt x="96" y="694"/>
                </a:lnTo>
                <a:lnTo>
                  <a:pt x="104" y="686"/>
                </a:lnTo>
                <a:lnTo>
                  <a:pt x="104" y="686"/>
                </a:lnTo>
                <a:close/>
                <a:moveTo>
                  <a:pt x="100" y="634"/>
                </a:moveTo>
                <a:lnTo>
                  <a:pt x="100" y="634"/>
                </a:lnTo>
                <a:lnTo>
                  <a:pt x="106" y="636"/>
                </a:lnTo>
                <a:lnTo>
                  <a:pt x="106" y="636"/>
                </a:lnTo>
                <a:lnTo>
                  <a:pt x="112" y="650"/>
                </a:lnTo>
                <a:lnTo>
                  <a:pt x="112" y="650"/>
                </a:lnTo>
                <a:lnTo>
                  <a:pt x="108" y="658"/>
                </a:lnTo>
                <a:lnTo>
                  <a:pt x="108" y="658"/>
                </a:lnTo>
                <a:lnTo>
                  <a:pt x="108" y="658"/>
                </a:lnTo>
                <a:lnTo>
                  <a:pt x="108" y="658"/>
                </a:lnTo>
                <a:lnTo>
                  <a:pt x="106" y="644"/>
                </a:lnTo>
                <a:lnTo>
                  <a:pt x="100" y="634"/>
                </a:lnTo>
                <a:lnTo>
                  <a:pt x="100" y="634"/>
                </a:lnTo>
                <a:close/>
                <a:moveTo>
                  <a:pt x="112" y="648"/>
                </a:moveTo>
                <a:lnTo>
                  <a:pt x="112" y="648"/>
                </a:lnTo>
                <a:lnTo>
                  <a:pt x="108" y="636"/>
                </a:lnTo>
                <a:lnTo>
                  <a:pt x="108" y="636"/>
                </a:lnTo>
                <a:lnTo>
                  <a:pt x="120" y="638"/>
                </a:lnTo>
                <a:lnTo>
                  <a:pt x="120" y="638"/>
                </a:lnTo>
                <a:lnTo>
                  <a:pt x="112" y="648"/>
                </a:lnTo>
                <a:lnTo>
                  <a:pt x="112" y="648"/>
                </a:lnTo>
                <a:close/>
                <a:moveTo>
                  <a:pt x="98" y="632"/>
                </a:moveTo>
                <a:lnTo>
                  <a:pt x="98" y="632"/>
                </a:lnTo>
                <a:lnTo>
                  <a:pt x="104" y="644"/>
                </a:lnTo>
                <a:lnTo>
                  <a:pt x="106" y="658"/>
                </a:lnTo>
                <a:lnTo>
                  <a:pt x="106" y="658"/>
                </a:lnTo>
                <a:lnTo>
                  <a:pt x="106" y="662"/>
                </a:lnTo>
                <a:lnTo>
                  <a:pt x="106" y="662"/>
                </a:lnTo>
                <a:lnTo>
                  <a:pt x="104" y="670"/>
                </a:lnTo>
                <a:lnTo>
                  <a:pt x="104" y="670"/>
                </a:lnTo>
                <a:lnTo>
                  <a:pt x="100" y="680"/>
                </a:lnTo>
                <a:lnTo>
                  <a:pt x="94" y="688"/>
                </a:lnTo>
                <a:lnTo>
                  <a:pt x="94" y="688"/>
                </a:lnTo>
                <a:lnTo>
                  <a:pt x="84" y="694"/>
                </a:lnTo>
                <a:lnTo>
                  <a:pt x="72" y="698"/>
                </a:lnTo>
                <a:lnTo>
                  <a:pt x="72" y="698"/>
                </a:lnTo>
                <a:lnTo>
                  <a:pt x="70" y="698"/>
                </a:lnTo>
                <a:lnTo>
                  <a:pt x="70" y="698"/>
                </a:lnTo>
                <a:lnTo>
                  <a:pt x="60" y="700"/>
                </a:lnTo>
                <a:lnTo>
                  <a:pt x="60" y="700"/>
                </a:lnTo>
                <a:lnTo>
                  <a:pt x="52" y="698"/>
                </a:lnTo>
                <a:lnTo>
                  <a:pt x="46" y="696"/>
                </a:lnTo>
                <a:lnTo>
                  <a:pt x="38" y="692"/>
                </a:lnTo>
                <a:lnTo>
                  <a:pt x="32" y="688"/>
                </a:lnTo>
                <a:lnTo>
                  <a:pt x="32" y="688"/>
                </a:lnTo>
                <a:lnTo>
                  <a:pt x="28" y="682"/>
                </a:lnTo>
                <a:lnTo>
                  <a:pt x="24" y="674"/>
                </a:lnTo>
                <a:lnTo>
                  <a:pt x="22" y="666"/>
                </a:lnTo>
                <a:lnTo>
                  <a:pt x="20" y="658"/>
                </a:lnTo>
                <a:lnTo>
                  <a:pt x="20" y="658"/>
                </a:lnTo>
                <a:lnTo>
                  <a:pt x="22" y="650"/>
                </a:lnTo>
                <a:lnTo>
                  <a:pt x="24" y="642"/>
                </a:lnTo>
                <a:lnTo>
                  <a:pt x="28" y="634"/>
                </a:lnTo>
                <a:lnTo>
                  <a:pt x="32" y="628"/>
                </a:lnTo>
                <a:lnTo>
                  <a:pt x="32" y="628"/>
                </a:lnTo>
                <a:lnTo>
                  <a:pt x="40" y="624"/>
                </a:lnTo>
                <a:lnTo>
                  <a:pt x="46" y="620"/>
                </a:lnTo>
                <a:lnTo>
                  <a:pt x="54" y="616"/>
                </a:lnTo>
                <a:lnTo>
                  <a:pt x="64" y="616"/>
                </a:lnTo>
                <a:lnTo>
                  <a:pt x="64" y="616"/>
                </a:lnTo>
                <a:lnTo>
                  <a:pt x="76" y="618"/>
                </a:lnTo>
                <a:lnTo>
                  <a:pt x="76" y="618"/>
                </a:lnTo>
                <a:lnTo>
                  <a:pt x="86" y="626"/>
                </a:lnTo>
                <a:lnTo>
                  <a:pt x="98" y="632"/>
                </a:lnTo>
                <a:lnTo>
                  <a:pt x="98" y="632"/>
                </a:lnTo>
                <a:close/>
                <a:moveTo>
                  <a:pt x="28" y="692"/>
                </a:moveTo>
                <a:lnTo>
                  <a:pt x="28" y="692"/>
                </a:lnTo>
                <a:lnTo>
                  <a:pt x="22" y="684"/>
                </a:lnTo>
                <a:lnTo>
                  <a:pt x="18" y="676"/>
                </a:lnTo>
                <a:lnTo>
                  <a:pt x="16" y="668"/>
                </a:lnTo>
                <a:lnTo>
                  <a:pt x="14" y="658"/>
                </a:lnTo>
                <a:lnTo>
                  <a:pt x="14" y="658"/>
                </a:lnTo>
                <a:lnTo>
                  <a:pt x="16" y="648"/>
                </a:lnTo>
                <a:lnTo>
                  <a:pt x="18" y="640"/>
                </a:lnTo>
                <a:lnTo>
                  <a:pt x="22" y="632"/>
                </a:lnTo>
                <a:lnTo>
                  <a:pt x="28" y="624"/>
                </a:lnTo>
                <a:lnTo>
                  <a:pt x="28" y="624"/>
                </a:lnTo>
                <a:lnTo>
                  <a:pt x="36" y="618"/>
                </a:lnTo>
                <a:lnTo>
                  <a:pt x="44" y="614"/>
                </a:lnTo>
                <a:lnTo>
                  <a:pt x="54" y="612"/>
                </a:lnTo>
                <a:lnTo>
                  <a:pt x="64" y="610"/>
                </a:lnTo>
                <a:lnTo>
                  <a:pt x="64" y="610"/>
                </a:lnTo>
                <a:lnTo>
                  <a:pt x="70" y="612"/>
                </a:lnTo>
                <a:lnTo>
                  <a:pt x="70" y="612"/>
                </a:lnTo>
                <a:lnTo>
                  <a:pt x="74" y="616"/>
                </a:lnTo>
                <a:lnTo>
                  <a:pt x="74" y="616"/>
                </a:lnTo>
                <a:lnTo>
                  <a:pt x="64" y="616"/>
                </a:lnTo>
                <a:lnTo>
                  <a:pt x="64" y="616"/>
                </a:lnTo>
                <a:lnTo>
                  <a:pt x="54" y="616"/>
                </a:lnTo>
                <a:lnTo>
                  <a:pt x="46" y="618"/>
                </a:lnTo>
                <a:lnTo>
                  <a:pt x="38" y="622"/>
                </a:lnTo>
                <a:lnTo>
                  <a:pt x="32" y="628"/>
                </a:lnTo>
                <a:lnTo>
                  <a:pt x="26" y="634"/>
                </a:lnTo>
                <a:lnTo>
                  <a:pt x="22" y="642"/>
                </a:lnTo>
                <a:lnTo>
                  <a:pt x="20" y="650"/>
                </a:lnTo>
                <a:lnTo>
                  <a:pt x="20" y="658"/>
                </a:lnTo>
                <a:lnTo>
                  <a:pt x="20" y="658"/>
                </a:lnTo>
                <a:lnTo>
                  <a:pt x="20" y="666"/>
                </a:lnTo>
                <a:lnTo>
                  <a:pt x="22" y="672"/>
                </a:lnTo>
                <a:lnTo>
                  <a:pt x="26" y="680"/>
                </a:lnTo>
                <a:lnTo>
                  <a:pt x="30" y="686"/>
                </a:lnTo>
                <a:lnTo>
                  <a:pt x="36" y="690"/>
                </a:lnTo>
                <a:lnTo>
                  <a:pt x="42" y="696"/>
                </a:lnTo>
                <a:lnTo>
                  <a:pt x="48" y="698"/>
                </a:lnTo>
                <a:lnTo>
                  <a:pt x="56" y="700"/>
                </a:lnTo>
                <a:lnTo>
                  <a:pt x="56" y="700"/>
                </a:lnTo>
                <a:lnTo>
                  <a:pt x="48" y="702"/>
                </a:lnTo>
                <a:lnTo>
                  <a:pt x="48" y="702"/>
                </a:lnTo>
                <a:lnTo>
                  <a:pt x="38" y="698"/>
                </a:lnTo>
                <a:lnTo>
                  <a:pt x="28" y="692"/>
                </a:lnTo>
                <a:lnTo>
                  <a:pt x="28" y="692"/>
                </a:lnTo>
                <a:close/>
                <a:moveTo>
                  <a:pt x="22" y="814"/>
                </a:moveTo>
                <a:lnTo>
                  <a:pt x="22" y="814"/>
                </a:lnTo>
                <a:lnTo>
                  <a:pt x="14" y="804"/>
                </a:lnTo>
                <a:lnTo>
                  <a:pt x="6" y="792"/>
                </a:lnTo>
                <a:lnTo>
                  <a:pt x="2" y="780"/>
                </a:lnTo>
                <a:lnTo>
                  <a:pt x="2" y="766"/>
                </a:lnTo>
                <a:lnTo>
                  <a:pt x="2" y="766"/>
                </a:lnTo>
                <a:lnTo>
                  <a:pt x="2" y="754"/>
                </a:lnTo>
                <a:lnTo>
                  <a:pt x="6" y="740"/>
                </a:lnTo>
                <a:lnTo>
                  <a:pt x="14" y="730"/>
                </a:lnTo>
                <a:lnTo>
                  <a:pt x="22" y="720"/>
                </a:lnTo>
                <a:lnTo>
                  <a:pt x="22" y="720"/>
                </a:lnTo>
                <a:lnTo>
                  <a:pt x="34" y="710"/>
                </a:lnTo>
                <a:lnTo>
                  <a:pt x="48" y="704"/>
                </a:lnTo>
                <a:lnTo>
                  <a:pt x="48" y="704"/>
                </a:lnTo>
                <a:lnTo>
                  <a:pt x="56" y="706"/>
                </a:lnTo>
                <a:lnTo>
                  <a:pt x="64" y="706"/>
                </a:lnTo>
                <a:lnTo>
                  <a:pt x="64" y="706"/>
                </a:lnTo>
                <a:lnTo>
                  <a:pt x="74" y="704"/>
                </a:lnTo>
                <a:lnTo>
                  <a:pt x="84" y="702"/>
                </a:lnTo>
                <a:lnTo>
                  <a:pt x="84" y="702"/>
                </a:lnTo>
                <a:lnTo>
                  <a:pt x="100" y="708"/>
                </a:lnTo>
                <a:lnTo>
                  <a:pt x="114" y="716"/>
                </a:lnTo>
                <a:lnTo>
                  <a:pt x="114" y="716"/>
                </a:lnTo>
                <a:lnTo>
                  <a:pt x="120" y="724"/>
                </a:lnTo>
                <a:lnTo>
                  <a:pt x="120" y="724"/>
                </a:lnTo>
                <a:lnTo>
                  <a:pt x="126" y="730"/>
                </a:lnTo>
                <a:lnTo>
                  <a:pt x="126" y="730"/>
                </a:lnTo>
                <a:lnTo>
                  <a:pt x="134" y="744"/>
                </a:lnTo>
                <a:lnTo>
                  <a:pt x="138" y="758"/>
                </a:lnTo>
                <a:lnTo>
                  <a:pt x="138" y="758"/>
                </a:lnTo>
                <a:lnTo>
                  <a:pt x="132" y="766"/>
                </a:lnTo>
                <a:lnTo>
                  <a:pt x="132" y="766"/>
                </a:lnTo>
                <a:lnTo>
                  <a:pt x="130" y="754"/>
                </a:lnTo>
                <a:lnTo>
                  <a:pt x="126" y="742"/>
                </a:lnTo>
                <a:lnTo>
                  <a:pt x="120" y="732"/>
                </a:lnTo>
                <a:lnTo>
                  <a:pt x="114" y="724"/>
                </a:lnTo>
                <a:lnTo>
                  <a:pt x="104" y="716"/>
                </a:lnTo>
                <a:lnTo>
                  <a:pt x="94" y="712"/>
                </a:lnTo>
                <a:lnTo>
                  <a:pt x="82" y="708"/>
                </a:lnTo>
                <a:lnTo>
                  <a:pt x="70" y="706"/>
                </a:lnTo>
                <a:lnTo>
                  <a:pt x="70" y="706"/>
                </a:lnTo>
                <a:lnTo>
                  <a:pt x="58" y="708"/>
                </a:lnTo>
                <a:lnTo>
                  <a:pt x="46" y="712"/>
                </a:lnTo>
                <a:lnTo>
                  <a:pt x="36" y="716"/>
                </a:lnTo>
                <a:lnTo>
                  <a:pt x="26" y="724"/>
                </a:lnTo>
                <a:lnTo>
                  <a:pt x="18" y="732"/>
                </a:lnTo>
                <a:lnTo>
                  <a:pt x="12" y="744"/>
                </a:lnTo>
                <a:lnTo>
                  <a:pt x="10" y="754"/>
                </a:lnTo>
                <a:lnTo>
                  <a:pt x="8" y="766"/>
                </a:lnTo>
                <a:lnTo>
                  <a:pt x="8" y="766"/>
                </a:lnTo>
                <a:lnTo>
                  <a:pt x="10" y="778"/>
                </a:lnTo>
                <a:lnTo>
                  <a:pt x="12" y="790"/>
                </a:lnTo>
                <a:lnTo>
                  <a:pt x="18" y="800"/>
                </a:lnTo>
                <a:lnTo>
                  <a:pt x="26" y="808"/>
                </a:lnTo>
                <a:lnTo>
                  <a:pt x="36" y="816"/>
                </a:lnTo>
                <a:lnTo>
                  <a:pt x="46" y="822"/>
                </a:lnTo>
                <a:lnTo>
                  <a:pt x="58" y="826"/>
                </a:lnTo>
                <a:lnTo>
                  <a:pt x="70" y="826"/>
                </a:lnTo>
                <a:lnTo>
                  <a:pt x="70" y="826"/>
                </a:lnTo>
                <a:lnTo>
                  <a:pt x="84" y="824"/>
                </a:lnTo>
                <a:lnTo>
                  <a:pt x="98" y="820"/>
                </a:lnTo>
                <a:lnTo>
                  <a:pt x="110" y="812"/>
                </a:lnTo>
                <a:lnTo>
                  <a:pt x="118" y="804"/>
                </a:lnTo>
                <a:lnTo>
                  <a:pt x="118" y="804"/>
                </a:lnTo>
                <a:lnTo>
                  <a:pt x="118" y="804"/>
                </a:lnTo>
                <a:lnTo>
                  <a:pt x="118" y="804"/>
                </a:lnTo>
                <a:lnTo>
                  <a:pt x="120" y="812"/>
                </a:lnTo>
                <a:lnTo>
                  <a:pt x="120" y="812"/>
                </a:lnTo>
                <a:lnTo>
                  <a:pt x="118" y="814"/>
                </a:lnTo>
                <a:lnTo>
                  <a:pt x="118" y="814"/>
                </a:lnTo>
                <a:lnTo>
                  <a:pt x="106" y="824"/>
                </a:lnTo>
                <a:lnTo>
                  <a:pt x="106" y="824"/>
                </a:lnTo>
                <a:lnTo>
                  <a:pt x="106" y="824"/>
                </a:lnTo>
                <a:lnTo>
                  <a:pt x="106" y="824"/>
                </a:lnTo>
                <a:lnTo>
                  <a:pt x="94" y="824"/>
                </a:lnTo>
                <a:lnTo>
                  <a:pt x="84" y="826"/>
                </a:lnTo>
                <a:lnTo>
                  <a:pt x="62" y="832"/>
                </a:lnTo>
                <a:lnTo>
                  <a:pt x="62" y="832"/>
                </a:lnTo>
                <a:lnTo>
                  <a:pt x="52" y="830"/>
                </a:lnTo>
                <a:lnTo>
                  <a:pt x="40" y="826"/>
                </a:lnTo>
                <a:lnTo>
                  <a:pt x="30" y="820"/>
                </a:lnTo>
                <a:lnTo>
                  <a:pt x="22" y="814"/>
                </a:lnTo>
                <a:lnTo>
                  <a:pt x="22" y="814"/>
                </a:lnTo>
                <a:close/>
                <a:moveTo>
                  <a:pt x="130" y="732"/>
                </a:moveTo>
                <a:lnTo>
                  <a:pt x="130" y="732"/>
                </a:lnTo>
                <a:lnTo>
                  <a:pt x="144" y="740"/>
                </a:lnTo>
                <a:lnTo>
                  <a:pt x="160" y="744"/>
                </a:lnTo>
                <a:lnTo>
                  <a:pt x="160" y="744"/>
                </a:lnTo>
                <a:lnTo>
                  <a:pt x="148" y="750"/>
                </a:lnTo>
                <a:lnTo>
                  <a:pt x="138" y="758"/>
                </a:lnTo>
                <a:lnTo>
                  <a:pt x="138" y="758"/>
                </a:lnTo>
                <a:lnTo>
                  <a:pt x="136" y="744"/>
                </a:lnTo>
                <a:lnTo>
                  <a:pt x="130" y="732"/>
                </a:lnTo>
                <a:lnTo>
                  <a:pt x="130" y="732"/>
                </a:lnTo>
                <a:close/>
                <a:moveTo>
                  <a:pt x="136" y="782"/>
                </a:moveTo>
                <a:lnTo>
                  <a:pt x="136" y="782"/>
                </a:lnTo>
                <a:lnTo>
                  <a:pt x="132" y="794"/>
                </a:lnTo>
                <a:lnTo>
                  <a:pt x="132" y="794"/>
                </a:lnTo>
                <a:lnTo>
                  <a:pt x="136" y="782"/>
                </a:lnTo>
                <a:lnTo>
                  <a:pt x="136" y="782"/>
                </a:lnTo>
                <a:close/>
                <a:moveTo>
                  <a:pt x="118" y="800"/>
                </a:moveTo>
                <a:lnTo>
                  <a:pt x="118" y="800"/>
                </a:lnTo>
                <a:lnTo>
                  <a:pt x="112" y="808"/>
                </a:lnTo>
                <a:lnTo>
                  <a:pt x="112" y="808"/>
                </a:lnTo>
                <a:lnTo>
                  <a:pt x="104" y="816"/>
                </a:lnTo>
                <a:lnTo>
                  <a:pt x="94" y="820"/>
                </a:lnTo>
                <a:lnTo>
                  <a:pt x="82" y="824"/>
                </a:lnTo>
                <a:lnTo>
                  <a:pt x="70" y="826"/>
                </a:lnTo>
                <a:lnTo>
                  <a:pt x="70" y="826"/>
                </a:lnTo>
                <a:lnTo>
                  <a:pt x="58" y="824"/>
                </a:lnTo>
                <a:lnTo>
                  <a:pt x="46" y="820"/>
                </a:lnTo>
                <a:lnTo>
                  <a:pt x="36" y="816"/>
                </a:lnTo>
                <a:lnTo>
                  <a:pt x="28" y="808"/>
                </a:lnTo>
                <a:lnTo>
                  <a:pt x="28" y="808"/>
                </a:lnTo>
                <a:lnTo>
                  <a:pt x="20" y="800"/>
                </a:lnTo>
                <a:lnTo>
                  <a:pt x="14" y="790"/>
                </a:lnTo>
                <a:lnTo>
                  <a:pt x="10" y="778"/>
                </a:lnTo>
                <a:lnTo>
                  <a:pt x="10" y="766"/>
                </a:lnTo>
                <a:lnTo>
                  <a:pt x="10" y="766"/>
                </a:lnTo>
                <a:lnTo>
                  <a:pt x="10" y="754"/>
                </a:lnTo>
                <a:lnTo>
                  <a:pt x="14" y="744"/>
                </a:lnTo>
                <a:lnTo>
                  <a:pt x="20" y="734"/>
                </a:lnTo>
                <a:lnTo>
                  <a:pt x="28" y="724"/>
                </a:lnTo>
                <a:lnTo>
                  <a:pt x="28" y="724"/>
                </a:lnTo>
                <a:lnTo>
                  <a:pt x="36" y="718"/>
                </a:lnTo>
                <a:lnTo>
                  <a:pt x="46" y="712"/>
                </a:lnTo>
                <a:lnTo>
                  <a:pt x="58" y="708"/>
                </a:lnTo>
                <a:lnTo>
                  <a:pt x="70" y="708"/>
                </a:lnTo>
                <a:lnTo>
                  <a:pt x="70" y="708"/>
                </a:lnTo>
                <a:lnTo>
                  <a:pt x="82" y="708"/>
                </a:lnTo>
                <a:lnTo>
                  <a:pt x="94" y="712"/>
                </a:lnTo>
                <a:lnTo>
                  <a:pt x="104" y="718"/>
                </a:lnTo>
                <a:lnTo>
                  <a:pt x="112" y="724"/>
                </a:lnTo>
                <a:lnTo>
                  <a:pt x="112" y="724"/>
                </a:lnTo>
                <a:lnTo>
                  <a:pt x="120" y="734"/>
                </a:lnTo>
                <a:lnTo>
                  <a:pt x="126" y="744"/>
                </a:lnTo>
                <a:lnTo>
                  <a:pt x="130" y="754"/>
                </a:lnTo>
                <a:lnTo>
                  <a:pt x="130" y="766"/>
                </a:lnTo>
                <a:lnTo>
                  <a:pt x="130" y="766"/>
                </a:lnTo>
                <a:lnTo>
                  <a:pt x="130" y="768"/>
                </a:lnTo>
                <a:lnTo>
                  <a:pt x="130" y="768"/>
                </a:lnTo>
                <a:lnTo>
                  <a:pt x="126" y="776"/>
                </a:lnTo>
                <a:lnTo>
                  <a:pt x="122" y="784"/>
                </a:lnTo>
                <a:lnTo>
                  <a:pt x="120" y="792"/>
                </a:lnTo>
                <a:lnTo>
                  <a:pt x="118" y="800"/>
                </a:lnTo>
                <a:lnTo>
                  <a:pt x="118" y="800"/>
                </a:lnTo>
                <a:close/>
                <a:moveTo>
                  <a:pt x="122" y="824"/>
                </a:moveTo>
                <a:lnTo>
                  <a:pt x="122" y="824"/>
                </a:lnTo>
                <a:lnTo>
                  <a:pt x="108" y="824"/>
                </a:lnTo>
                <a:lnTo>
                  <a:pt x="108" y="824"/>
                </a:lnTo>
                <a:lnTo>
                  <a:pt x="120" y="814"/>
                </a:lnTo>
                <a:lnTo>
                  <a:pt x="120" y="814"/>
                </a:lnTo>
                <a:lnTo>
                  <a:pt x="122" y="824"/>
                </a:lnTo>
                <a:lnTo>
                  <a:pt x="122" y="824"/>
                </a:lnTo>
                <a:close/>
                <a:moveTo>
                  <a:pt x="106" y="986"/>
                </a:moveTo>
                <a:lnTo>
                  <a:pt x="106" y="986"/>
                </a:lnTo>
                <a:lnTo>
                  <a:pt x="90" y="986"/>
                </a:lnTo>
                <a:lnTo>
                  <a:pt x="78" y="982"/>
                </a:lnTo>
                <a:lnTo>
                  <a:pt x="66" y="976"/>
                </a:lnTo>
                <a:lnTo>
                  <a:pt x="54" y="966"/>
                </a:lnTo>
                <a:lnTo>
                  <a:pt x="46" y="956"/>
                </a:lnTo>
                <a:lnTo>
                  <a:pt x="40" y="944"/>
                </a:lnTo>
                <a:lnTo>
                  <a:pt x="36" y="932"/>
                </a:lnTo>
                <a:lnTo>
                  <a:pt x="34" y="918"/>
                </a:lnTo>
                <a:lnTo>
                  <a:pt x="34" y="918"/>
                </a:lnTo>
                <a:lnTo>
                  <a:pt x="36" y="904"/>
                </a:lnTo>
                <a:lnTo>
                  <a:pt x="40" y="890"/>
                </a:lnTo>
                <a:lnTo>
                  <a:pt x="46" y="878"/>
                </a:lnTo>
                <a:lnTo>
                  <a:pt x="54" y="868"/>
                </a:lnTo>
                <a:lnTo>
                  <a:pt x="66" y="860"/>
                </a:lnTo>
                <a:lnTo>
                  <a:pt x="78" y="854"/>
                </a:lnTo>
                <a:lnTo>
                  <a:pt x="90" y="850"/>
                </a:lnTo>
                <a:lnTo>
                  <a:pt x="106" y="848"/>
                </a:lnTo>
                <a:lnTo>
                  <a:pt x="106" y="848"/>
                </a:lnTo>
                <a:lnTo>
                  <a:pt x="120" y="850"/>
                </a:lnTo>
                <a:lnTo>
                  <a:pt x="132" y="854"/>
                </a:lnTo>
                <a:lnTo>
                  <a:pt x="144" y="860"/>
                </a:lnTo>
                <a:lnTo>
                  <a:pt x="156" y="868"/>
                </a:lnTo>
                <a:lnTo>
                  <a:pt x="164" y="878"/>
                </a:lnTo>
                <a:lnTo>
                  <a:pt x="170" y="890"/>
                </a:lnTo>
                <a:lnTo>
                  <a:pt x="174" y="904"/>
                </a:lnTo>
                <a:lnTo>
                  <a:pt x="176" y="918"/>
                </a:lnTo>
                <a:lnTo>
                  <a:pt x="176" y="918"/>
                </a:lnTo>
                <a:lnTo>
                  <a:pt x="174" y="932"/>
                </a:lnTo>
                <a:lnTo>
                  <a:pt x="170" y="944"/>
                </a:lnTo>
                <a:lnTo>
                  <a:pt x="164" y="956"/>
                </a:lnTo>
                <a:lnTo>
                  <a:pt x="156" y="966"/>
                </a:lnTo>
                <a:lnTo>
                  <a:pt x="144" y="976"/>
                </a:lnTo>
                <a:lnTo>
                  <a:pt x="132" y="982"/>
                </a:lnTo>
                <a:lnTo>
                  <a:pt x="120" y="986"/>
                </a:lnTo>
                <a:lnTo>
                  <a:pt x="106" y="986"/>
                </a:lnTo>
                <a:lnTo>
                  <a:pt x="106" y="986"/>
                </a:lnTo>
                <a:close/>
                <a:moveTo>
                  <a:pt x="140" y="804"/>
                </a:moveTo>
                <a:lnTo>
                  <a:pt x="140" y="804"/>
                </a:lnTo>
                <a:lnTo>
                  <a:pt x="142" y="796"/>
                </a:lnTo>
                <a:lnTo>
                  <a:pt x="144" y="788"/>
                </a:lnTo>
                <a:lnTo>
                  <a:pt x="148" y="780"/>
                </a:lnTo>
                <a:lnTo>
                  <a:pt x="154" y="774"/>
                </a:lnTo>
                <a:lnTo>
                  <a:pt x="160" y="768"/>
                </a:lnTo>
                <a:lnTo>
                  <a:pt x="168" y="764"/>
                </a:lnTo>
                <a:lnTo>
                  <a:pt x="176" y="762"/>
                </a:lnTo>
                <a:lnTo>
                  <a:pt x="186" y="762"/>
                </a:lnTo>
                <a:lnTo>
                  <a:pt x="186" y="762"/>
                </a:lnTo>
                <a:lnTo>
                  <a:pt x="194" y="762"/>
                </a:lnTo>
                <a:lnTo>
                  <a:pt x="202" y="764"/>
                </a:lnTo>
                <a:lnTo>
                  <a:pt x="210" y="768"/>
                </a:lnTo>
                <a:lnTo>
                  <a:pt x="216" y="774"/>
                </a:lnTo>
                <a:lnTo>
                  <a:pt x="222" y="780"/>
                </a:lnTo>
                <a:lnTo>
                  <a:pt x="226" y="788"/>
                </a:lnTo>
                <a:lnTo>
                  <a:pt x="230" y="796"/>
                </a:lnTo>
                <a:lnTo>
                  <a:pt x="230" y="804"/>
                </a:lnTo>
                <a:lnTo>
                  <a:pt x="230" y="804"/>
                </a:lnTo>
                <a:lnTo>
                  <a:pt x="230" y="814"/>
                </a:lnTo>
                <a:lnTo>
                  <a:pt x="226" y="822"/>
                </a:lnTo>
                <a:lnTo>
                  <a:pt x="222" y="828"/>
                </a:lnTo>
                <a:lnTo>
                  <a:pt x="216" y="836"/>
                </a:lnTo>
                <a:lnTo>
                  <a:pt x="210" y="840"/>
                </a:lnTo>
                <a:lnTo>
                  <a:pt x="202" y="844"/>
                </a:lnTo>
                <a:lnTo>
                  <a:pt x="194" y="846"/>
                </a:lnTo>
                <a:lnTo>
                  <a:pt x="186" y="848"/>
                </a:lnTo>
                <a:lnTo>
                  <a:pt x="186" y="848"/>
                </a:lnTo>
                <a:lnTo>
                  <a:pt x="174" y="846"/>
                </a:lnTo>
                <a:lnTo>
                  <a:pt x="164" y="842"/>
                </a:lnTo>
                <a:lnTo>
                  <a:pt x="164" y="842"/>
                </a:lnTo>
                <a:lnTo>
                  <a:pt x="156" y="838"/>
                </a:lnTo>
                <a:lnTo>
                  <a:pt x="156" y="838"/>
                </a:lnTo>
                <a:lnTo>
                  <a:pt x="150" y="830"/>
                </a:lnTo>
                <a:lnTo>
                  <a:pt x="144" y="822"/>
                </a:lnTo>
                <a:lnTo>
                  <a:pt x="142" y="814"/>
                </a:lnTo>
                <a:lnTo>
                  <a:pt x="140" y="804"/>
                </a:lnTo>
                <a:lnTo>
                  <a:pt x="140" y="804"/>
                </a:lnTo>
                <a:close/>
                <a:moveTo>
                  <a:pt x="262" y="718"/>
                </a:moveTo>
                <a:lnTo>
                  <a:pt x="262" y="718"/>
                </a:lnTo>
                <a:lnTo>
                  <a:pt x="270" y="720"/>
                </a:lnTo>
                <a:lnTo>
                  <a:pt x="276" y="724"/>
                </a:lnTo>
                <a:lnTo>
                  <a:pt x="280" y="730"/>
                </a:lnTo>
                <a:lnTo>
                  <a:pt x="282" y="736"/>
                </a:lnTo>
                <a:lnTo>
                  <a:pt x="282" y="736"/>
                </a:lnTo>
                <a:lnTo>
                  <a:pt x="280" y="744"/>
                </a:lnTo>
                <a:lnTo>
                  <a:pt x="276" y="750"/>
                </a:lnTo>
                <a:lnTo>
                  <a:pt x="270" y="754"/>
                </a:lnTo>
                <a:lnTo>
                  <a:pt x="262" y="756"/>
                </a:lnTo>
                <a:lnTo>
                  <a:pt x="262" y="756"/>
                </a:lnTo>
                <a:lnTo>
                  <a:pt x="254" y="754"/>
                </a:lnTo>
                <a:lnTo>
                  <a:pt x="248" y="750"/>
                </a:lnTo>
                <a:lnTo>
                  <a:pt x="244" y="744"/>
                </a:lnTo>
                <a:lnTo>
                  <a:pt x="242" y="736"/>
                </a:lnTo>
                <a:lnTo>
                  <a:pt x="242" y="736"/>
                </a:lnTo>
                <a:lnTo>
                  <a:pt x="244" y="730"/>
                </a:lnTo>
                <a:lnTo>
                  <a:pt x="248" y="724"/>
                </a:lnTo>
                <a:lnTo>
                  <a:pt x="254" y="720"/>
                </a:lnTo>
                <a:lnTo>
                  <a:pt x="262" y="718"/>
                </a:lnTo>
                <a:lnTo>
                  <a:pt x="262" y="718"/>
                </a:lnTo>
                <a:close/>
                <a:moveTo>
                  <a:pt x="240" y="804"/>
                </a:moveTo>
                <a:lnTo>
                  <a:pt x="240" y="804"/>
                </a:lnTo>
                <a:lnTo>
                  <a:pt x="238" y="816"/>
                </a:lnTo>
                <a:lnTo>
                  <a:pt x="236" y="826"/>
                </a:lnTo>
                <a:lnTo>
                  <a:pt x="230" y="834"/>
                </a:lnTo>
                <a:lnTo>
                  <a:pt x="224" y="842"/>
                </a:lnTo>
                <a:lnTo>
                  <a:pt x="224" y="842"/>
                </a:lnTo>
                <a:lnTo>
                  <a:pt x="216" y="848"/>
                </a:lnTo>
                <a:lnTo>
                  <a:pt x="206" y="854"/>
                </a:lnTo>
                <a:lnTo>
                  <a:pt x="196" y="856"/>
                </a:lnTo>
                <a:lnTo>
                  <a:pt x="186" y="858"/>
                </a:lnTo>
                <a:lnTo>
                  <a:pt x="186" y="858"/>
                </a:lnTo>
                <a:lnTo>
                  <a:pt x="180" y="856"/>
                </a:lnTo>
                <a:lnTo>
                  <a:pt x="180" y="856"/>
                </a:lnTo>
                <a:lnTo>
                  <a:pt x="172" y="848"/>
                </a:lnTo>
                <a:lnTo>
                  <a:pt x="172" y="848"/>
                </a:lnTo>
                <a:lnTo>
                  <a:pt x="186" y="850"/>
                </a:lnTo>
                <a:lnTo>
                  <a:pt x="186" y="850"/>
                </a:lnTo>
                <a:lnTo>
                  <a:pt x="194" y="850"/>
                </a:lnTo>
                <a:lnTo>
                  <a:pt x="204" y="848"/>
                </a:lnTo>
                <a:lnTo>
                  <a:pt x="212" y="842"/>
                </a:lnTo>
                <a:lnTo>
                  <a:pt x="220" y="838"/>
                </a:lnTo>
                <a:lnTo>
                  <a:pt x="224" y="830"/>
                </a:lnTo>
                <a:lnTo>
                  <a:pt x="230" y="822"/>
                </a:lnTo>
                <a:lnTo>
                  <a:pt x="232" y="814"/>
                </a:lnTo>
                <a:lnTo>
                  <a:pt x="232" y="804"/>
                </a:lnTo>
                <a:lnTo>
                  <a:pt x="232" y="804"/>
                </a:lnTo>
                <a:lnTo>
                  <a:pt x="232" y="796"/>
                </a:lnTo>
                <a:lnTo>
                  <a:pt x="230" y="786"/>
                </a:lnTo>
                <a:lnTo>
                  <a:pt x="224" y="778"/>
                </a:lnTo>
                <a:lnTo>
                  <a:pt x="220" y="772"/>
                </a:lnTo>
                <a:lnTo>
                  <a:pt x="212" y="766"/>
                </a:lnTo>
                <a:lnTo>
                  <a:pt x="204" y="762"/>
                </a:lnTo>
                <a:lnTo>
                  <a:pt x="194" y="760"/>
                </a:lnTo>
                <a:lnTo>
                  <a:pt x="186" y="758"/>
                </a:lnTo>
                <a:lnTo>
                  <a:pt x="186" y="758"/>
                </a:lnTo>
                <a:lnTo>
                  <a:pt x="176" y="760"/>
                </a:lnTo>
                <a:lnTo>
                  <a:pt x="166" y="762"/>
                </a:lnTo>
                <a:lnTo>
                  <a:pt x="158" y="766"/>
                </a:lnTo>
                <a:lnTo>
                  <a:pt x="152" y="772"/>
                </a:lnTo>
                <a:lnTo>
                  <a:pt x="146" y="778"/>
                </a:lnTo>
                <a:lnTo>
                  <a:pt x="142" y="786"/>
                </a:lnTo>
                <a:lnTo>
                  <a:pt x="138" y="796"/>
                </a:lnTo>
                <a:lnTo>
                  <a:pt x="138" y="804"/>
                </a:lnTo>
                <a:lnTo>
                  <a:pt x="138" y="804"/>
                </a:lnTo>
                <a:lnTo>
                  <a:pt x="138" y="812"/>
                </a:lnTo>
                <a:lnTo>
                  <a:pt x="140" y="820"/>
                </a:lnTo>
                <a:lnTo>
                  <a:pt x="144" y="826"/>
                </a:lnTo>
                <a:lnTo>
                  <a:pt x="148" y="832"/>
                </a:lnTo>
                <a:lnTo>
                  <a:pt x="148" y="832"/>
                </a:lnTo>
                <a:lnTo>
                  <a:pt x="136" y="828"/>
                </a:lnTo>
                <a:lnTo>
                  <a:pt x="136" y="828"/>
                </a:lnTo>
                <a:lnTo>
                  <a:pt x="132" y="816"/>
                </a:lnTo>
                <a:lnTo>
                  <a:pt x="132" y="804"/>
                </a:lnTo>
                <a:lnTo>
                  <a:pt x="132" y="804"/>
                </a:lnTo>
                <a:lnTo>
                  <a:pt x="132" y="798"/>
                </a:lnTo>
                <a:lnTo>
                  <a:pt x="132" y="798"/>
                </a:lnTo>
                <a:lnTo>
                  <a:pt x="136" y="788"/>
                </a:lnTo>
                <a:lnTo>
                  <a:pt x="138" y="778"/>
                </a:lnTo>
                <a:lnTo>
                  <a:pt x="138" y="778"/>
                </a:lnTo>
                <a:lnTo>
                  <a:pt x="146" y="768"/>
                </a:lnTo>
                <a:lnTo>
                  <a:pt x="146" y="768"/>
                </a:lnTo>
                <a:lnTo>
                  <a:pt x="156" y="760"/>
                </a:lnTo>
                <a:lnTo>
                  <a:pt x="164" y="756"/>
                </a:lnTo>
                <a:lnTo>
                  <a:pt x="174" y="752"/>
                </a:lnTo>
                <a:lnTo>
                  <a:pt x="186" y="752"/>
                </a:lnTo>
                <a:lnTo>
                  <a:pt x="186" y="752"/>
                </a:lnTo>
                <a:lnTo>
                  <a:pt x="196" y="752"/>
                </a:lnTo>
                <a:lnTo>
                  <a:pt x="206" y="756"/>
                </a:lnTo>
                <a:lnTo>
                  <a:pt x="216" y="760"/>
                </a:lnTo>
                <a:lnTo>
                  <a:pt x="224" y="768"/>
                </a:lnTo>
                <a:lnTo>
                  <a:pt x="224" y="768"/>
                </a:lnTo>
                <a:lnTo>
                  <a:pt x="230" y="774"/>
                </a:lnTo>
                <a:lnTo>
                  <a:pt x="236" y="784"/>
                </a:lnTo>
                <a:lnTo>
                  <a:pt x="238" y="794"/>
                </a:lnTo>
                <a:lnTo>
                  <a:pt x="240" y="804"/>
                </a:lnTo>
                <a:lnTo>
                  <a:pt x="240" y="804"/>
                </a:lnTo>
                <a:close/>
                <a:moveTo>
                  <a:pt x="218" y="748"/>
                </a:moveTo>
                <a:lnTo>
                  <a:pt x="218" y="748"/>
                </a:lnTo>
                <a:lnTo>
                  <a:pt x="206" y="742"/>
                </a:lnTo>
                <a:lnTo>
                  <a:pt x="194" y="740"/>
                </a:lnTo>
                <a:lnTo>
                  <a:pt x="194" y="740"/>
                </a:lnTo>
                <a:lnTo>
                  <a:pt x="204" y="736"/>
                </a:lnTo>
                <a:lnTo>
                  <a:pt x="214" y="728"/>
                </a:lnTo>
                <a:lnTo>
                  <a:pt x="214" y="728"/>
                </a:lnTo>
                <a:lnTo>
                  <a:pt x="218" y="726"/>
                </a:lnTo>
                <a:lnTo>
                  <a:pt x="218" y="726"/>
                </a:lnTo>
                <a:lnTo>
                  <a:pt x="216" y="736"/>
                </a:lnTo>
                <a:lnTo>
                  <a:pt x="216" y="736"/>
                </a:lnTo>
                <a:lnTo>
                  <a:pt x="218" y="748"/>
                </a:lnTo>
                <a:lnTo>
                  <a:pt x="218" y="748"/>
                </a:lnTo>
                <a:close/>
                <a:moveTo>
                  <a:pt x="208" y="648"/>
                </a:moveTo>
                <a:lnTo>
                  <a:pt x="208" y="648"/>
                </a:lnTo>
                <a:lnTo>
                  <a:pt x="214" y="656"/>
                </a:lnTo>
                <a:lnTo>
                  <a:pt x="218" y="664"/>
                </a:lnTo>
                <a:lnTo>
                  <a:pt x="220" y="674"/>
                </a:lnTo>
                <a:lnTo>
                  <a:pt x="220" y="682"/>
                </a:lnTo>
                <a:lnTo>
                  <a:pt x="218" y="692"/>
                </a:lnTo>
                <a:lnTo>
                  <a:pt x="214" y="700"/>
                </a:lnTo>
                <a:lnTo>
                  <a:pt x="210" y="708"/>
                </a:lnTo>
                <a:lnTo>
                  <a:pt x="204" y="716"/>
                </a:lnTo>
                <a:lnTo>
                  <a:pt x="204" y="716"/>
                </a:lnTo>
                <a:lnTo>
                  <a:pt x="194" y="722"/>
                </a:lnTo>
                <a:lnTo>
                  <a:pt x="186" y="726"/>
                </a:lnTo>
                <a:lnTo>
                  <a:pt x="176" y="728"/>
                </a:lnTo>
                <a:lnTo>
                  <a:pt x="168" y="728"/>
                </a:lnTo>
                <a:lnTo>
                  <a:pt x="158" y="726"/>
                </a:lnTo>
                <a:lnTo>
                  <a:pt x="148" y="724"/>
                </a:lnTo>
                <a:lnTo>
                  <a:pt x="140" y="718"/>
                </a:lnTo>
                <a:lnTo>
                  <a:pt x="132" y="712"/>
                </a:lnTo>
                <a:lnTo>
                  <a:pt x="132" y="712"/>
                </a:lnTo>
                <a:lnTo>
                  <a:pt x="126" y="704"/>
                </a:lnTo>
                <a:lnTo>
                  <a:pt x="122" y="696"/>
                </a:lnTo>
                <a:lnTo>
                  <a:pt x="120" y="686"/>
                </a:lnTo>
                <a:lnTo>
                  <a:pt x="120" y="678"/>
                </a:lnTo>
                <a:lnTo>
                  <a:pt x="122" y="668"/>
                </a:lnTo>
                <a:lnTo>
                  <a:pt x="124" y="660"/>
                </a:lnTo>
                <a:lnTo>
                  <a:pt x="130" y="652"/>
                </a:lnTo>
                <a:lnTo>
                  <a:pt x="136" y="644"/>
                </a:lnTo>
                <a:lnTo>
                  <a:pt x="136" y="644"/>
                </a:lnTo>
                <a:lnTo>
                  <a:pt x="144" y="638"/>
                </a:lnTo>
                <a:lnTo>
                  <a:pt x="154" y="634"/>
                </a:lnTo>
                <a:lnTo>
                  <a:pt x="164" y="632"/>
                </a:lnTo>
                <a:lnTo>
                  <a:pt x="172" y="632"/>
                </a:lnTo>
                <a:lnTo>
                  <a:pt x="182" y="634"/>
                </a:lnTo>
                <a:lnTo>
                  <a:pt x="192" y="636"/>
                </a:lnTo>
                <a:lnTo>
                  <a:pt x="200" y="642"/>
                </a:lnTo>
                <a:lnTo>
                  <a:pt x="208" y="648"/>
                </a:lnTo>
                <a:lnTo>
                  <a:pt x="208" y="648"/>
                </a:lnTo>
                <a:close/>
                <a:moveTo>
                  <a:pt x="162" y="448"/>
                </a:moveTo>
                <a:lnTo>
                  <a:pt x="162" y="448"/>
                </a:lnTo>
                <a:lnTo>
                  <a:pt x="158" y="436"/>
                </a:lnTo>
                <a:lnTo>
                  <a:pt x="154" y="426"/>
                </a:lnTo>
                <a:lnTo>
                  <a:pt x="154" y="426"/>
                </a:lnTo>
                <a:lnTo>
                  <a:pt x="166" y="432"/>
                </a:lnTo>
                <a:lnTo>
                  <a:pt x="178" y="438"/>
                </a:lnTo>
                <a:lnTo>
                  <a:pt x="178" y="438"/>
                </a:lnTo>
                <a:lnTo>
                  <a:pt x="176" y="438"/>
                </a:lnTo>
                <a:lnTo>
                  <a:pt x="176" y="438"/>
                </a:lnTo>
                <a:lnTo>
                  <a:pt x="162" y="448"/>
                </a:lnTo>
                <a:lnTo>
                  <a:pt x="162" y="448"/>
                </a:lnTo>
                <a:close/>
                <a:moveTo>
                  <a:pt x="176" y="562"/>
                </a:moveTo>
                <a:lnTo>
                  <a:pt x="176" y="562"/>
                </a:lnTo>
                <a:lnTo>
                  <a:pt x="172" y="554"/>
                </a:lnTo>
                <a:lnTo>
                  <a:pt x="168" y="546"/>
                </a:lnTo>
                <a:lnTo>
                  <a:pt x="168" y="546"/>
                </a:lnTo>
                <a:lnTo>
                  <a:pt x="176" y="550"/>
                </a:lnTo>
                <a:lnTo>
                  <a:pt x="176" y="550"/>
                </a:lnTo>
                <a:lnTo>
                  <a:pt x="186" y="554"/>
                </a:lnTo>
                <a:lnTo>
                  <a:pt x="186" y="554"/>
                </a:lnTo>
                <a:lnTo>
                  <a:pt x="180" y="558"/>
                </a:lnTo>
                <a:lnTo>
                  <a:pt x="176" y="562"/>
                </a:lnTo>
                <a:lnTo>
                  <a:pt x="176" y="562"/>
                </a:lnTo>
                <a:close/>
                <a:moveTo>
                  <a:pt x="180" y="560"/>
                </a:moveTo>
                <a:lnTo>
                  <a:pt x="180" y="560"/>
                </a:lnTo>
                <a:lnTo>
                  <a:pt x="188" y="554"/>
                </a:lnTo>
                <a:lnTo>
                  <a:pt x="188" y="554"/>
                </a:lnTo>
                <a:lnTo>
                  <a:pt x="192" y="554"/>
                </a:lnTo>
                <a:lnTo>
                  <a:pt x="192" y="554"/>
                </a:lnTo>
                <a:lnTo>
                  <a:pt x="184" y="560"/>
                </a:lnTo>
                <a:lnTo>
                  <a:pt x="178" y="566"/>
                </a:lnTo>
                <a:lnTo>
                  <a:pt x="178" y="566"/>
                </a:lnTo>
                <a:lnTo>
                  <a:pt x="176" y="562"/>
                </a:lnTo>
                <a:lnTo>
                  <a:pt x="176" y="562"/>
                </a:lnTo>
                <a:lnTo>
                  <a:pt x="180" y="560"/>
                </a:lnTo>
                <a:lnTo>
                  <a:pt x="180" y="560"/>
                </a:lnTo>
                <a:close/>
                <a:moveTo>
                  <a:pt x="178" y="566"/>
                </a:moveTo>
                <a:lnTo>
                  <a:pt x="178" y="566"/>
                </a:lnTo>
                <a:lnTo>
                  <a:pt x="182" y="562"/>
                </a:lnTo>
                <a:lnTo>
                  <a:pt x="182" y="562"/>
                </a:lnTo>
                <a:lnTo>
                  <a:pt x="188" y="558"/>
                </a:lnTo>
                <a:lnTo>
                  <a:pt x="194" y="556"/>
                </a:lnTo>
                <a:lnTo>
                  <a:pt x="194" y="556"/>
                </a:lnTo>
                <a:lnTo>
                  <a:pt x="202" y="556"/>
                </a:lnTo>
                <a:lnTo>
                  <a:pt x="202" y="556"/>
                </a:lnTo>
                <a:lnTo>
                  <a:pt x="208" y="556"/>
                </a:lnTo>
                <a:lnTo>
                  <a:pt x="208" y="556"/>
                </a:lnTo>
                <a:lnTo>
                  <a:pt x="214" y="558"/>
                </a:lnTo>
                <a:lnTo>
                  <a:pt x="220" y="562"/>
                </a:lnTo>
                <a:lnTo>
                  <a:pt x="220" y="562"/>
                </a:lnTo>
                <a:lnTo>
                  <a:pt x="226" y="570"/>
                </a:lnTo>
                <a:lnTo>
                  <a:pt x="228" y="580"/>
                </a:lnTo>
                <a:lnTo>
                  <a:pt x="228" y="580"/>
                </a:lnTo>
                <a:lnTo>
                  <a:pt x="226" y="590"/>
                </a:lnTo>
                <a:lnTo>
                  <a:pt x="220" y="598"/>
                </a:lnTo>
                <a:lnTo>
                  <a:pt x="220" y="598"/>
                </a:lnTo>
                <a:lnTo>
                  <a:pt x="210" y="604"/>
                </a:lnTo>
                <a:lnTo>
                  <a:pt x="200" y="606"/>
                </a:lnTo>
                <a:lnTo>
                  <a:pt x="200" y="606"/>
                </a:lnTo>
                <a:lnTo>
                  <a:pt x="190" y="604"/>
                </a:lnTo>
                <a:lnTo>
                  <a:pt x="182" y="598"/>
                </a:lnTo>
                <a:lnTo>
                  <a:pt x="182" y="598"/>
                </a:lnTo>
                <a:lnTo>
                  <a:pt x="178" y="594"/>
                </a:lnTo>
                <a:lnTo>
                  <a:pt x="178" y="594"/>
                </a:lnTo>
                <a:lnTo>
                  <a:pt x="180" y="580"/>
                </a:lnTo>
                <a:lnTo>
                  <a:pt x="180" y="580"/>
                </a:lnTo>
                <a:lnTo>
                  <a:pt x="178" y="566"/>
                </a:lnTo>
                <a:lnTo>
                  <a:pt x="178" y="566"/>
                </a:lnTo>
                <a:close/>
                <a:moveTo>
                  <a:pt x="222" y="560"/>
                </a:moveTo>
                <a:lnTo>
                  <a:pt x="222" y="560"/>
                </a:lnTo>
                <a:lnTo>
                  <a:pt x="228" y="568"/>
                </a:lnTo>
                <a:lnTo>
                  <a:pt x="230" y="574"/>
                </a:lnTo>
                <a:lnTo>
                  <a:pt x="230" y="580"/>
                </a:lnTo>
                <a:lnTo>
                  <a:pt x="230" y="580"/>
                </a:lnTo>
                <a:lnTo>
                  <a:pt x="230" y="586"/>
                </a:lnTo>
                <a:lnTo>
                  <a:pt x="228" y="592"/>
                </a:lnTo>
                <a:lnTo>
                  <a:pt x="222" y="600"/>
                </a:lnTo>
                <a:lnTo>
                  <a:pt x="222" y="600"/>
                </a:lnTo>
                <a:lnTo>
                  <a:pt x="212" y="606"/>
                </a:lnTo>
                <a:lnTo>
                  <a:pt x="200" y="610"/>
                </a:lnTo>
                <a:lnTo>
                  <a:pt x="200" y="610"/>
                </a:lnTo>
                <a:lnTo>
                  <a:pt x="188" y="606"/>
                </a:lnTo>
                <a:lnTo>
                  <a:pt x="180" y="600"/>
                </a:lnTo>
                <a:lnTo>
                  <a:pt x="180" y="600"/>
                </a:lnTo>
                <a:lnTo>
                  <a:pt x="176" y="598"/>
                </a:lnTo>
                <a:lnTo>
                  <a:pt x="176" y="598"/>
                </a:lnTo>
                <a:lnTo>
                  <a:pt x="178" y="594"/>
                </a:lnTo>
                <a:lnTo>
                  <a:pt x="178" y="594"/>
                </a:lnTo>
                <a:lnTo>
                  <a:pt x="182" y="598"/>
                </a:lnTo>
                <a:lnTo>
                  <a:pt x="188" y="602"/>
                </a:lnTo>
                <a:lnTo>
                  <a:pt x="194" y="606"/>
                </a:lnTo>
                <a:lnTo>
                  <a:pt x="200" y="606"/>
                </a:lnTo>
                <a:lnTo>
                  <a:pt x="200" y="606"/>
                </a:lnTo>
                <a:lnTo>
                  <a:pt x="212" y="604"/>
                </a:lnTo>
                <a:lnTo>
                  <a:pt x="220" y="598"/>
                </a:lnTo>
                <a:lnTo>
                  <a:pt x="226" y="590"/>
                </a:lnTo>
                <a:lnTo>
                  <a:pt x="228" y="580"/>
                </a:lnTo>
                <a:lnTo>
                  <a:pt x="228" y="580"/>
                </a:lnTo>
                <a:lnTo>
                  <a:pt x="226" y="572"/>
                </a:lnTo>
                <a:lnTo>
                  <a:pt x="222" y="564"/>
                </a:lnTo>
                <a:lnTo>
                  <a:pt x="218" y="560"/>
                </a:lnTo>
                <a:lnTo>
                  <a:pt x="210" y="556"/>
                </a:lnTo>
                <a:lnTo>
                  <a:pt x="210" y="556"/>
                </a:lnTo>
                <a:lnTo>
                  <a:pt x="216" y="554"/>
                </a:lnTo>
                <a:lnTo>
                  <a:pt x="216" y="554"/>
                </a:lnTo>
                <a:lnTo>
                  <a:pt x="222" y="560"/>
                </a:lnTo>
                <a:lnTo>
                  <a:pt x="222" y="560"/>
                </a:lnTo>
                <a:close/>
                <a:moveTo>
                  <a:pt x="232" y="500"/>
                </a:moveTo>
                <a:lnTo>
                  <a:pt x="232" y="500"/>
                </a:lnTo>
                <a:lnTo>
                  <a:pt x="230" y="508"/>
                </a:lnTo>
                <a:lnTo>
                  <a:pt x="224" y="516"/>
                </a:lnTo>
                <a:lnTo>
                  <a:pt x="224" y="516"/>
                </a:lnTo>
                <a:lnTo>
                  <a:pt x="218" y="520"/>
                </a:lnTo>
                <a:lnTo>
                  <a:pt x="210" y="524"/>
                </a:lnTo>
                <a:lnTo>
                  <a:pt x="210" y="524"/>
                </a:lnTo>
                <a:lnTo>
                  <a:pt x="200" y="524"/>
                </a:lnTo>
                <a:lnTo>
                  <a:pt x="190" y="522"/>
                </a:lnTo>
                <a:lnTo>
                  <a:pt x="190" y="522"/>
                </a:lnTo>
                <a:lnTo>
                  <a:pt x="184" y="518"/>
                </a:lnTo>
                <a:lnTo>
                  <a:pt x="178" y="512"/>
                </a:lnTo>
                <a:lnTo>
                  <a:pt x="178" y="512"/>
                </a:lnTo>
                <a:lnTo>
                  <a:pt x="174" y="504"/>
                </a:lnTo>
                <a:lnTo>
                  <a:pt x="172" y="494"/>
                </a:lnTo>
                <a:lnTo>
                  <a:pt x="172" y="494"/>
                </a:lnTo>
                <a:lnTo>
                  <a:pt x="174" y="486"/>
                </a:lnTo>
                <a:lnTo>
                  <a:pt x="178" y="478"/>
                </a:lnTo>
                <a:lnTo>
                  <a:pt x="178" y="478"/>
                </a:lnTo>
                <a:lnTo>
                  <a:pt x="182" y="472"/>
                </a:lnTo>
                <a:lnTo>
                  <a:pt x="190" y="468"/>
                </a:lnTo>
                <a:lnTo>
                  <a:pt x="190" y="468"/>
                </a:lnTo>
                <a:lnTo>
                  <a:pt x="202" y="466"/>
                </a:lnTo>
                <a:lnTo>
                  <a:pt x="202" y="466"/>
                </a:lnTo>
                <a:lnTo>
                  <a:pt x="212" y="466"/>
                </a:lnTo>
                <a:lnTo>
                  <a:pt x="220" y="470"/>
                </a:lnTo>
                <a:lnTo>
                  <a:pt x="220" y="470"/>
                </a:lnTo>
                <a:lnTo>
                  <a:pt x="226" y="476"/>
                </a:lnTo>
                <a:lnTo>
                  <a:pt x="230" y="482"/>
                </a:lnTo>
                <a:lnTo>
                  <a:pt x="230" y="482"/>
                </a:lnTo>
                <a:lnTo>
                  <a:pt x="232" y="492"/>
                </a:lnTo>
                <a:lnTo>
                  <a:pt x="232" y="500"/>
                </a:lnTo>
                <a:lnTo>
                  <a:pt x="232" y="500"/>
                </a:lnTo>
                <a:close/>
                <a:moveTo>
                  <a:pt x="242" y="446"/>
                </a:moveTo>
                <a:lnTo>
                  <a:pt x="242" y="446"/>
                </a:lnTo>
                <a:lnTo>
                  <a:pt x="228" y="438"/>
                </a:lnTo>
                <a:lnTo>
                  <a:pt x="228" y="438"/>
                </a:lnTo>
                <a:lnTo>
                  <a:pt x="226" y="438"/>
                </a:lnTo>
                <a:lnTo>
                  <a:pt x="226" y="438"/>
                </a:lnTo>
                <a:lnTo>
                  <a:pt x="242" y="430"/>
                </a:lnTo>
                <a:lnTo>
                  <a:pt x="242" y="430"/>
                </a:lnTo>
                <a:lnTo>
                  <a:pt x="240" y="440"/>
                </a:lnTo>
                <a:lnTo>
                  <a:pt x="240" y="440"/>
                </a:lnTo>
                <a:lnTo>
                  <a:pt x="242" y="446"/>
                </a:lnTo>
                <a:lnTo>
                  <a:pt x="242" y="446"/>
                </a:lnTo>
                <a:close/>
                <a:moveTo>
                  <a:pt x="202" y="428"/>
                </a:moveTo>
                <a:lnTo>
                  <a:pt x="202" y="428"/>
                </a:lnTo>
                <a:lnTo>
                  <a:pt x="190" y="428"/>
                </a:lnTo>
                <a:lnTo>
                  <a:pt x="180" y="424"/>
                </a:lnTo>
                <a:lnTo>
                  <a:pt x="170" y="418"/>
                </a:lnTo>
                <a:lnTo>
                  <a:pt x="162" y="412"/>
                </a:lnTo>
                <a:lnTo>
                  <a:pt x="154" y="404"/>
                </a:lnTo>
                <a:lnTo>
                  <a:pt x="150" y="394"/>
                </a:lnTo>
                <a:lnTo>
                  <a:pt x="146" y="384"/>
                </a:lnTo>
                <a:lnTo>
                  <a:pt x="144" y="372"/>
                </a:lnTo>
                <a:lnTo>
                  <a:pt x="144" y="372"/>
                </a:lnTo>
                <a:lnTo>
                  <a:pt x="146" y="362"/>
                </a:lnTo>
                <a:lnTo>
                  <a:pt x="150" y="352"/>
                </a:lnTo>
                <a:lnTo>
                  <a:pt x="154" y="342"/>
                </a:lnTo>
                <a:lnTo>
                  <a:pt x="162" y="334"/>
                </a:lnTo>
                <a:lnTo>
                  <a:pt x="170" y="328"/>
                </a:lnTo>
                <a:lnTo>
                  <a:pt x="180" y="322"/>
                </a:lnTo>
                <a:lnTo>
                  <a:pt x="190" y="318"/>
                </a:lnTo>
                <a:lnTo>
                  <a:pt x="202" y="318"/>
                </a:lnTo>
                <a:lnTo>
                  <a:pt x="202" y="318"/>
                </a:lnTo>
                <a:lnTo>
                  <a:pt x="212" y="318"/>
                </a:lnTo>
                <a:lnTo>
                  <a:pt x="224" y="322"/>
                </a:lnTo>
                <a:lnTo>
                  <a:pt x="234" y="328"/>
                </a:lnTo>
                <a:lnTo>
                  <a:pt x="242" y="334"/>
                </a:lnTo>
                <a:lnTo>
                  <a:pt x="248" y="342"/>
                </a:lnTo>
                <a:lnTo>
                  <a:pt x="254" y="352"/>
                </a:lnTo>
                <a:lnTo>
                  <a:pt x="258" y="362"/>
                </a:lnTo>
                <a:lnTo>
                  <a:pt x="258" y="372"/>
                </a:lnTo>
                <a:lnTo>
                  <a:pt x="258" y="372"/>
                </a:lnTo>
                <a:lnTo>
                  <a:pt x="258" y="384"/>
                </a:lnTo>
                <a:lnTo>
                  <a:pt x="254" y="394"/>
                </a:lnTo>
                <a:lnTo>
                  <a:pt x="248" y="404"/>
                </a:lnTo>
                <a:lnTo>
                  <a:pt x="242" y="412"/>
                </a:lnTo>
                <a:lnTo>
                  <a:pt x="234" y="418"/>
                </a:lnTo>
                <a:lnTo>
                  <a:pt x="224" y="424"/>
                </a:lnTo>
                <a:lnTo>
                  <a:pt x="212" y="428"/>
                </a:lnTo>
                <a:lnTo>
                  <a:pt x="202" y="428"/>
                </a:lnTo>
                <a:lnTo>
                  <a:pt x="202" y="428"/>
                </a:lnTo>
                <a:close/>
                <a:moveTo>
                  <a:pt x="254" y="326"/>
                </a:moveTo>
                <a:lnTo>
                  <a:pt x="254" y="326"/>
                </a:lnTo>
                <a:lnTo>
                  <a:pt x="248" y="320"/>
                </a:lnTo>
                <a:lnTo>
                  <a:pt x="238" y="314"/>
                </a:lnTo>
                <a:lnTo>
                  <a:pt x="230" y="308"/>
                </a:lnTo>
                <a:lnTo>
                  <a:pt x="218" y="306"/>
                </a:lnTo>
                <a:lnTo>
                  <a:pt x="218" y="306"/>
                </a:lnTo>
                <a:lnTo>
                  <a:pt x="228" y="302"/>
                </a:lnTo>
                <a:lnTo>
                  <a:pt x="228" y="302"/>
                </a:lnTo>
                <a:lnTo>
                  <a:pt x="246" y="292"/>
                </a:lnTo>
                <a:lnTo>
                  <a:pt x="262" y="280"/>
                </a:lnTo>
                <a:lnTo>
                  <a:pt x="262" y="280"/>
                </a:lnTo>
                <a:lnTo>
                  <a:pt x="258" y="292"/>
                </a:lnTo>
                <a:lnTo>
                  <a:pt x="256" y="304"/>
                </a:lnTo>
                <a:lnTo>
                  <a:pt x="254" y="316"/>
                </a:lnTo>
                <a:lnTo>
                  <a:pt x="254" y="326"/>
                </a:lnTo>
                <a:lnTo>
                  <a:pt x="254" y="326"/>
                </a:lnTo>
                <a:close/>
                <a:moveTo>
                  <a:pt x="554" y="92"/>
                </a:moveTo>
                <a:lnTo>
                  <a:pt x="554" y="92"/>
                </a:lnTo>
                <a:lnTo>
                  <a:pt x="560" y="88"/>
                </a:lnTo>
                <a:lnTo>
                  <a:pt x="566" y="88"/>
                </a:lnTo>
                <a:lnTo>
                  <a:pt x="566" y="88"/>
                </a:lnTo>
                <a:lnTo>
                  <a:pt x="574" y="90"/>
                </a:lnTo>
                <a:lnTo>
                  <a:pt x="584" y="92"/>
                </a:lnTo>
                <a:lnTo>
                  <a:pt x="584" y="92"/>
                </a:lnTo>
                <a:lnTo>
                  <a:pt x="584" y="92"/>
                </a:lnTo>
                <a:lnTo>
                  <a:pt x="584" y="92"/>
                </a:lnTo>
                <a:lnTo>
                  <a:pt x="590" y="96"/>
                </a:lnTo>
                <a:lnTo>
                  <a:pt x="590" y="96"/>
                </a:lnTo>
                <a:lnTo>
                  <a:pt x="588" y="106"/>
                </a:lnTo>
                <a:lnTo>
                  <a:pt x="586" y="116"/>
                </a:lnTo>
                <a:lnTo>
                  <a:pt x="588" y="134"/>
                </a:lnTo>
                <a:lnTo>
                  <a:pt x="588" y="134"/>
                </a:lnTo>
                <a:lnTo>
                  <a:pt x="580" y="140"/>
                </a:lnTo>
                <a:lnTo>
                  <a:pt x="572" y="142"/>
                </a:lnTo>
                <a:lnTo>
                  <a:pt x="572" y="142"/>
                </a:lnTo>
                <a:lnTo>
                  <a:pt x="560" y="136"/>
                </a:lnTo>
                <a:lnTo>
                  <a:pt x="546" y="130"/>
                </a:lnTo>
                <a:lnTo>
                  <a:pt x="546" y="130"/>
                </a:lnTo>
                <a:lnTo>
                  <a:pt x="542" y="122"/>
                </a:lnTo>
                <a:lnTo>
                  <a:pt x="542" y="112"/>
                </a:lnTo>
                <a:lnTo>
                  <a:pt x="542" y="112"/>
                </a:lnTo>
                <a:lnTo>
                  <a:pt x="548" y="102"/>
                </a:lnTo>
                <a:lnTo>
                  <a:pt x="554" y="92"/>
                </a:lnTo>
                <a:lnTo>
                  <a:pt x="554" y="92"/>
                </a:lnTo>
                <a:close/>
                <a:moveTo>
                  <a:pt x="554" y="88"/>
                </a:moveTo>
                <a:lnTo>
                  <a:pt x="554" y="88"/>
                </a:lnTo>
                <a:lnTo>
                  <a:pt x="556" y="80"/>
                </a:lnTo>
                <a:lnTo>
                  <a:pt x="556" y="80"/>
                </a:lnTo>
                <a:lnTo>
                  <a:pt x="562" y="86"/>
                </a:lnTo>
                <a:lnTo>
                  <a:pt x="562" y="86"/>
                </a:lnTo>
                <a:lnTo>
                  <a:pt x="554" y="88"/>
                </a:lnTo>
                <a:lnTo>
                  <a:pt x="554" y="88"/>
                </a:lnTo>
                <a:close/>
                <a:moveTo>
                  <a:pt x="592" y="94"/>
                </a:moveTo>
                <a:lnTo>
                  <a:pt x="592" y="94"/>
                </a:lnTo>
                <a:lnTo>
                  <a:pt x="588" y="92"/>
                </a:lnTo>
                <a:lnTo>
                  <a:pt x="588" y="92"/>
                </a:lnTo>
                <a:lnTo>
                  <a:pt x="592" y="90"/>
                </a:lnTo>
                <a:lnTo>
                  <a:pt x="592" y="90"/>
                </a:lnTo>
                <a:lnTo>
                  <a:pt x="592" y="94"/>
                </a:lnTo>
                <a:lnTo>
                  <a:pt x="592" y="94"/>
                </a:lnTo>
                <a:close/>
                <a:moveTo>
                  <a:pt x="600" y="168"/>
                </a:moveTo>
                <a:lnTo>
                  <a:pt x="600" y="168"/>
                </a:lnTo>
                <a:lnTo>
                  <a:pt x="588" y="154"/>
                </a:lnTo>
                <a:lnTo>
                  <a:pt x="574" y="144"/>
                </a:lnTo>
                <a:lnTo>
                  <a:pt x="574" y="144"/>
                </a:lnTo>
                <a:lnTo>
                  <a:pt x="582" y="142"/>
                </a:lnTo>
                <a:lnTo>
                  <a:pt x="588" y="138"/>
                </a:lnTo>
                <a:lnTo>
                  <a:pt x="588" y="138"/>
                </a:lnTo>
                <a:lnTo>
                  <a:pt x="592" y="154"/>
                </a:lnTo>
                <a:lnTo>
                  <a:pt x="600" y="168"/>
                </a:lnTo>
                <a:lnTo>
                  <a:pt x="600" y="168"/>
                </a:lnTo>
                <a:close/>
                <a:moveTo>
                  <a:pt x="538" y="116"/>
                </a:moveTo>
                <a:lnTo>
                  <a:pt x="538" y="116"/>
                </a:lnTo>
                <a:lnTo>
                  <a:pt x="540" y="122"/>
                </a:lnTo>
                <a:lnTo>
                  <a:pt x="544" y="130"/>
                </a:lnTo>
                <a:lnTo>
                  <a:pt x="544" y="130"/>
                </a:lnTo>
                <a:lnTo>
                  <a:pt x="522" y="128"/>
                </a:lnTo>
                <a:lnTo>
                  <a:pt x="522" y="128"/>
                </a:lnTo>
                <a:lnTo>
                  <a:pt x="532" y="122"/>
                </a:lnTo>
                <a:lnTo>
                  <a:pt x="538" y="116"/>
                </a:lnTo>
                <a:lnTo>
                  <a:pt x="538" y="116"/>
                </a:lnTo>
                <a:close/>
                <a:moveTo>
                  <a:pt x="488" y="40"/>
                </a:moveTo>
                <a:lnTo>
                  <a:pt x="488" y="40"/>
                </a:lnTo>
                <a:lnTo>
                  <a:pt x="500" y="42"/>
                </a:lnTo>
                <a:lnTo>
                  <a:pt x="508" y="48"/>
                </a:lnTo>
                <a:lnTo>
                  <a:pt x="516" y="58"/>
                </a:lnTo>
                <a:lnTo>
                  <a:pt x="516" y="62"/>
                </a:lnTo>
                <a:lnTo>
                  <a:pt x="518" y="68"/>
                </a:lnTo>
                <a:lnTo>
                  <a:pt x="518" y="68"/>
                </a:lnTo>
                <a:lnTo>
                  <a:pt x="516" y="74"/>
                </a:lnTo>
                <a:lnTo>
                  <a:pt x="516" y="80"/>
                </a:lnTo>
                <a:lnTo>
                  <a:pt x="508" y="88"/>
                </a:lnTo>
                <a:lnTo>
                  <a:pt x="500" y="96"/>
                </a:lnTo>
                <a:lnTo>
                  <a:pt x="488" y="98"/>
                </a:lnTo>
                <a:lnTo>
                  <a:pt x="488" y="98"/>
                </a:lnTo>
                <a:lnTo>
                  <a:pt x="476" y="96"/>
                </a:lnTo>
                <a:lnTo>
                  <a:pt x="468" y="88"/>
                </a:lnTo>
                <a:lnTo>
                  <a:pt x="460" y="80"/>
                </a:lnTo>
                <a:lnTo>
                  <a:pt x="458" y="74"/>
                </a:lnTo>
                <a:lnTo>
                  <a:pt x="458" y="68"/>
                </a:lnTo>
                <a:lnTo>
                  <a:pt x="458" y="68"/>
                </a:lnTo>
                <a:lnTo>
                  <a:pt x="458" y="62"/>
                </a:lnTo>
                <a:lnTo>
                  <a:pt x="460" y="58"/>
                </a:lnTo>
                <a:lnTo>
                  <a:pt x="468" y="48"/>
                </a:lnTo>
                <a:lnTo>
                  <a:pt x="476" y="42"/>
                </a:lnTo>
                <a:lnTo>
                  <a:pt x="488" y="40"/>
                </a:lnTo>
                <a:lnTo>
                  <a:pt x="488" y="40"/>
                </a:lnTo>
                <a:close/>
                <a:moveTo>
                  <a:pt x="480" y="136"/>
                </a:moveTo>
                <a:lnTo>
                  <a:pt x="480" y="136"/>
                </a:lnTo>
                <a:lnTo>
                  <a:pt x="468" y="142"/>
                </a:lnTo>
                <a:lnTo>
                  <a:pt x="460" y="148"/>
                </a:lnTo>
                <a:lnTo>
                  <a:pt x="450" y="156"/>
                </a:lnTo>
                <a:lnTo>
                  <a:pt x="442" y="166"/>
                </a:lnTo>
                <a:lnTo>
                  <a:pt x="442" y="166"/>
                </a:lnTo>
                <a:lnTo>
                  <a:pt x="438" y="160"/>
                </a:lnTo>
                <a:lnTo>
                  <a:pt x="434" y="154"/>
                </a:lnTo>
                <a:lnTo>
                  <a:pt x="434" y="154"/>
                </a:lnTo>
                <a:lnTo>
                  <a:pt x="440" y="150"/>
                </a:lnTo>
                <a:lnTo>
                  <a:pt x="444" y="146"/>
                </a:lnTo>
                <a:lnTo>
                  <a:pt x="448" y="140"/>
                </a:lnTo>
                <a:lnTo>
                  <a:pt x="448" y="134"/>
                </a:lnTo>
                <a:lnTo>
                  <a:pt x="448" y="134"/>
                </a:lnTo>
                <a:lnTo>
                  <a:pt x="448" y="128"/>
                </a:lnTo>
                <a:lnTo>
                  <a:pt x="446" y="122"/>
                </a:lnTo>
                <a:lnTo>
                  <a:pt x="446" y="122"/>
                </a:lnTo>
                <a:lnTo>
                  <a:pt x="452" y="128"/>
                </a:lnTo>
                <a:lnTo>
                  <a:pt x="462" y="132"/>
                </a:lnTo>
                <a:lnTo>
                  <a:pt x="470" y="134"/>
                </a:lnTo>
                <a:lnTo>
                  <a:pt x="480" y="136"/>
                </a:lnTo>
                <a:lnTo>
                  <a:pt x="480" y="136"/>
                </a:lnTo>
                <a:close/>
                <a:moveTo>
                  <a:pt x="316" y="138"/>
                </a:moveTo>
                <a:lnTo>
                  <a:pt x="316" y="138"/>
                </a:lnTo>
                <a:lnTo>
                  <a:pt x="322" y="144"/>
                </a:lnTo>
                <a:lnTo>
                  <a:pt x="330" y="150"/>
                </a:lnTo>
                <a:lnTo>
                  <a:pt x="330" y="150"/>
                </a:lnTo>
                <a:lnTo>
                  <a:pt x="322" y="152"/>
                </a:lnTo>
                <a:lnTo>
                  <a:pt x="318" y="156"/>
                </a:lnTo>
                <a:lnTo>
                  <a:pt x="318" y="156"/>
                </a:lnTo>
                <a:lnTo>
                  <a:pt x="316" y="138"/>
                </a:lnTo>
                <a:lnTo>
                  <a:pt x="316" y="138"/>
                </a:lnTo>
                <a:close/>
                <a:moveTo>
                  <a:pt x="342" y="160"/>
                </a:moveTo>
                <a:lnTo>
                  <a:pt x="342" y="160"/>
                </a:lnTo>
                <a:lnTo>
                  <a:pt x="352" y="162"/>
                </a:lnTo>
                <a:lnTo>
                  <a:pt x="360" y="168"/>
                </a:lnTo>
                <a:lnTo>
                  <a:pt x="366" y="176"/>
                </a:lnTo>
                <a:lnTo>
                  <a:pt x="368" y="186"/>
                </a:lnTo>
                <a:lnTo>
                  <a:pt x="368" y="186"/>
                </a:lnTo>
                <a:lnTo>
                  <a:pt x="366" y="196"/>
                </a:lnTo>
                <a:lnTo>
                  <a:pt x="360" y="204"/>
                </a:lnTo>
                <a:lnTo>
                  <a:pt x="352" y="210"/>
                </a:lnTo>
                <a:lnTo>
                  <a:pt x="342" y="212"/>
                </a:lnTo>
                <a:lnTo>
                  <a:pt x="342" y="212"/>
                </a:lnTo>
                <a:lnTo>
                  <a:pt x="332" y="210"/>
                </a:lnTo>
                <a:lnTo>
                  <a:pt x="324" y="206"/>
                </a:lnTo>
                <a:lnTo>
                  <a:pt x="318" y="200"/>
                </a:lnTo>
                <a:lnTo>
                  <a:pt x="316" y="192"/>
                </a:lnTo>
                <a:lnTo>
                  <a:pt x="316" y="192"/>
                </a:lnTo>
                <a:lnTo>
                  <a:pt x="318" y="176"/>
                </a:lnTo>
                <a:lnTo>
                  <a:pt x="318" y="176"/>
                </a:lnTo>
                <a:lnTo>
                  <a:pt x="322" y="170"/>
                </a:lnTo>
                <a:lnTo>
                  <a:pt x="326" y="166"/>
                </a:lnTo>
                <a:lnTo>
                  <a:pt x="334" y="162"/>
                </a:lnTo>
                <a:lnTo>
                  <a:pt x="342" y="160"/>
                </a:lnTo>
                <a:lnTo>
                  <a:pt x="342" y="160"/>
                </a:lnTo>
                <a:close/>
                <a:moveTo>
                  <a:pt x="342" y="214"/>
                </a:moveTo>
                <a:lnTo>
                  <a:pt x="342" y="214"/>
                </a:lnTo>
                <a:lnTo>
                  <a:pt x="352" y="212"/>
                </a:lnTo>
                <a:lnTo>
                  <a:pt x="362" y="206"/>
                </a:lnTo>
                <a:lnTo>
                  <a:pt x="368" y="198"/>
                </a:lnTo>
                <a:lnTo>
                  <a:pt x="370" y="186"/>
                </a:lnTo>
                <a:lnTo>
                  <a:pt x="370" y="186"/>
                </a:lnTo>
                <a:lnTo>
                  <a:pt x="368" y="176"/>
                </a:lnTo>
                <a:lnTo>
                  <a:pt x="362" y="166"/>
                </a:lnTo>
                <a:lnTo>
                  <a:pt x="352" y="160"/>
                </a:lnTo>
                <a:lnTo>
                  <a:pt x="342" y="158"/>
                </a:lnTo>
                <a:lnTo>
                  <a:pt x="342" y="158"/>
                </a:lnTo>
                <a:lnTo>
                  <a:pt x="334" y="160"/>
                </a:lnTo>
                <a:lnTo>
                  <a:pt x="328" y="162"/>
                </a:lnTo>
                <a:lnTo>
                  <a:pt x="322" y="166"/>
                </a:lnTo>
                <a:lnTo>
                  <a:pt x="318" y="172"/>
                </a:lnTo>
                <a:lnTo>
                  <a:pt x="318" y="172"/>
                </a:lnTo>
                <a:lnTo>
                  <a:pt x="318" y="166"/>
                </a:lnTo>
                <a:lnTo>
                  <a:pt x="318" y="166"/>
                </a:lnTo>
                <a:lnTo>
                  <a:pt x="318" y="166"/>
                </a:lnTo>
                <a:lnTo>
                  <a:pt x="318" y="166"/>
                </a:lnTo>
                <a:lnTo>
                  <a:pt x="318" y="164"/>
                </a:lnTo>
                <a:lnTo>
                  <a:pt x="318" y="164"/>
                </a:lnTo>
                <a:lnTo>
                  <a:pt x="328" y="158"/>
                </a:lnTo>
                <a:lnTo>
                  <a:pt x="340" y="154"/>
                </a:lnTo>
                <a:lnTo>
                  <a:pt x="340" y="154"/>
                </a:lnTo>
                <a:lnTo>
                  <a:pt x="356" y="158"/>
                </a:lnTo>
                <a:lnTo>
                  <a:pt x="356" y="158"/>
                </a:lnTo>
                <a:lnTo>
                  <a:pt x="364" y="164"/>
                </a:lnTo>
                <a:lnTo>
                  <a:pt x="364" y="164"/>
                </a:lnTo>
                <a:lnTo>
                  <a:pt x="368" y="168"/>
                </a:lnTo>
                <a:lnTo>
                  <a:pt x="372" y="174"/>
                </a:lnTo>
                <a:lnTo>
                  <a:pt x="374" y="180"/>
                </a:lnTo>
                <a:lnTo>
                  <a:pt x="374" y="186"/>
                </a:lnTo>
                <a:lnTo>
                  <a:pt x="374" y="186"/>
                </a:lnTo>
                <a:lnTo>
                  <a:pt x="374" y="192"/>
                </a:lnTo>
                <a:lnTo>
                  <a:pt x="372" y="198"/>
                </a:lnTo>
                <a:lnTo>
                  <a:pt x="368" y="204"/>
                </a:lnTo>
                <a:lnTo>
                  <a:pt x="364" y="208"/>
                </a:lnTo>
                <a:lnTo>
                  <a:pt x="364" y="208"/>
                </a:lnTo>
                <a:lnTo>
                  <a:pt x="354" y="216"/>
                </a:lnTo>
                <a:lnTo>
                  <a:pt x="348" y="218"/>
                </a:lnTo>
                <a:lnTo>
                  <a:pt x="342" y="218"/>
                </a:lnTo>
                <a:lnTo>
                  <a:pt x="342" y="218"/>
                </a:lnTo>
                <a:lnTo>
                  <a:pt x="336" y="218"/>
                </a:lnTo>
                <a:lnTo>
                  <a:pt x="330" y="216"/>
                </a:lnTo>
                <a:lnTo>
                  <a:pt x="318" y="208"/>
                </a:lnTo>
                <a:lnTo>
                  <a:pt x="318" y="208"/>
                </a:lnTo>
                <a:lnTo>
                  <a:pt x="314" y="202"/>
                </a:lnTo>
                <a:lnTo>
                  <a:pt x="314" y="202"/>
                </a:lnTo>
                <a:lnTo>
                  <a:pt x="314" y="196"/>
                </a:lnTo>
                <a:lnTo>
                  <a:pt x="314" y="196"/>
                </a:lnTo>
                <a:lnTo>
                  <a:pt x="318" y="202"/>
                </a:lnTo>
                <a:lnTo>
                  <a:pt x="326" y="208"/>
                </a:lnTo>
                <a:lnTo>
                  <a:pt x="332" y="212"/>
                </a:lnTo>
                <a:lnTo>
                  <a:pt x="342" y="214"/>
                </a:lnTo>
                <a:lnTo>
                  <a:pt x="342" y="214"/>
                </a:lnTo>
                <a:close/>
                <a:moveTo>
                  <a:pt x="410" y="148"/>
                </a:moveTo>
                <a:lnTo>
                  <a:pt x="410" y="148"/>
                </a:lnTo>
                <a:lnTo>
                  <a:pt x="416" y="152"/>
                </a:lnTo>
                <a:lnTo>
                  <a:pt x="416" y="152"/>
                </a:lnTo>
                <a:lnTo>
                  <a:pt x="408" y="152"/>
                </a:lnTo>
                <a:lnTo>
                  <a:pt x="398" y="154"/>
                </a:lnTo>
                <a:lnTo>
                  <a:pt x="392" y="158"/>
                </a:lnTo>
                <a:lnTo>
                  <a:pt x="386" y="166"/>
                </a:lnTo>
                <a:lnTo>
                  <a:pt x="386" y="166"/>
                </a:lnTo>
                <a:lnTo>
                  <a:pt x="382" y="176"/>
                </a:lnTo>
                <a:lnTo>
                  <a:pt x="384" y="186"/>
                </a:lnTo>
                <a:lnTo>
                  <a:pt x="388" y="194"/>
                </a:lnTo>
                <a:lnTo>
                  <a:pt x="396" y="202"/>
                </a:lnTo>
                <a:lnTo>
                  <a:pt x="396" y="202"/>
                </a:lnTo>
                <a:lnTo>
                  <a:pt x="404" y="204"/>
                </a:lnTo>
                <a:lnTo>
                  <a:pt x="412" y="204"/>
                </a:lnTo>
                <a:lnTo>
                  <a:pt x="420" y="202"/>
                </a:lnTo>
                <a:lnTo>
                  <a:pt x="426" y="198"/>
                </a:lnTo>
                <a:lnTo>
                  <a:pt x="426" y="198"/>
                </a:lnTo>
                <a:lnTo>
                  <a:pt x="426" y="204"/>
                </a:lnTo>
                <a:lnTo>
                  <a:pt x="426" y="204"/>
                </a:lnTo>
                <a:lnTo>
                  <a:pt x="418" y="208"/>
                </a:lnTo>
                <a:lnTo>
                  <a:pt x="410" y="208"/>
                </a:lnTo>
                <a:lnTo>
                  <a:pt x="402" y="208"/>
                </a:lnTo>
                <a:lnTo>
                  <a:pt x="394" y="206"/>
                </a:lnTo>
                <a:lnTo>
                  <a:pt x="394" y="206"/>
                </a:lnTo>
                <a:lnTo>
                  <a:pt x="386" y="200"/>
                </a:lnTo>
                <a:lnTo>
                  <a:pt x="382" y="192"/>
                </a:lnTo>
                <a:lnTo>
                  <a:pt x="382" y="192"/>
                </a:lnTo>
                <a:lnTo>
                  <a:pt x="382" y="186"/>
                </a:lnTo>
                <a:lnTo>
                  <a:pt x="382" y="186"/>
                </a:lnTo>
                <a:lnTo>
                  <a:pt x="382" y="178"/>
                </a:lnTo>
                <a:lnTo>
                  <a:pt x="378" y="172"/>
                </a:lnTo>
                <a:lnTo>
                  <a:pt x="378" y="172"/>
                </a:lnTo>
                <a:lnTo>
                  <a:pt x="382" y="164"/>
                </a:lnTo>
                <a:lnTo>
                  <a:pt x="382" y="164"/>
                </a:lnTo>
                <a:lnTo>
                  <a:pt x="388" y="156"/>
                </a:lnTo>
                <a:lnTo>
                  <a:pt x="394" y="152"/>
                </a:lnTo>
                <a:lnTo>
                  <a:pt x="402" y="148"/>
                </a:lnTo>
                <a:lnTo>
                  <a:pt x="410" y="148"/>
                </a:lnTo>
                <a:lnTo>
                  <a:pt x="410" y="148"/>
                </a:lnTo>
                <a:close/>
                <a:moveTo>
                  <a:pt x="404" y="144"/>
                </a:moveTo>
                <a:lnTo>
                  <a:pt x="404" y="144"/>
                </a:lnTo>
                <a:lnTo>
                  <a:pt x="406" y="142"/>
                </a:lnTo>
                <a:lnTo>
                  <a:pt x="406" y="142"/>
                </a:lnTo>
                <a:lnTo>
                  <a:pt x="408" y="144"/>
                </a:lnTo>
                <a:lnTo>
                  <a:pt x="408" y="144"/>
                </a:lnTo>
                <a:lnTo>
                  <a:pt x="404" y="144"/>
                </a:lnTo>
                <a:lnTo>
                  <a:pt x="404" y="144"/>
                </a:lnTo>
                <a:close/>
                <a:moveTo>
                  <a:pt x="378" y="162"/>
                </a:moveTo>
                <a:lnTo>
                  <a:pt x="378" y="162"/>
                </a:lnTo>
                <a:lnTo>
                  <a:pt x="376" y="168"/>
                </a:lnTo>
                <a:lnTo>
                  <a:pt x="376" y="168"/>
                </a:lnTo>
                <a:lnTo>
                  <a:pt x="370" y="158"/>
                </a:lnTo>
                <a:lnTo>
                  <a:pt x="370" y="158"/>
                </a:lnTo>
                <a:lnTo>
                  <a:pt x="384" y="156"/>
                </a:lnTo>
                <a:lnTo>
                  <a:pt x="384" y="156"/>
                </a:lnTo>
                <a:lnTo>
                  <a:pt x="378" y="162"/>
                </a:lnTo>
                <a:lnTo>
                  <a:pt x="378" y="162"/>
                </a:lnTo>
                <a:close/>
                <a:moveTo>
                  <a:pt x="380" y="196"/>
                </a:moveTo>
                <a:lnTo>
                  <a:pt x="380" y="196"/>
                </a:lnTo>
                <a:lnTo>
                  <a:pt x="386" y="202"/>
                </a:lnTo>
                <a:lnTo>
                  <a:pt x="392" y="208"/>
                </a:lnTo>
                <a:lnTo>
                  <a:pt x="392" y="208"/>
                </a:lnTo>
                <a:lnTo>
                  <a:pt x="400" y="212"/>
                </a:lnTo>
                <a:lnTo>
                  <a:pt x="410" y="212"/>
                </a:lnTo>
                <a:lnTo>
                  <a:pt x="418" y="212"/>
                </a:lnTo>
                <a:lnTo>
                  <a:pt x="424" y="208"/>
                </a:lnTo>
                <a:lnTo>
                  <a:pt x="424" y="208"/>
                </a:lnTo>
                <a:lnTo>
                  <a:pt x="424" y="220"/>
                </a:lnTo>
                <a:lnTo>
                  <a:pt x="424" y="220"/>
                </a:lnTo>
                <a:lnTo>
                  <a:pt x="426" y="236"/>
                </a:lnTo>
                <a:lnTo>
                  <a:pt x="430" y="252"/>
                </a:lnTo>
                <a:lnTo>
                  <a:pt x="430" y="252"/>
                </a:lnTo>
                <a:lnTo>
                  <a:pt x="418" y="240"/>
                </a:lnTo>
                <a:lnTo>
                  <a:pt x="404" y="232"/>
                </a:lnTo>
                <a:lnTo>
                  <a:pt x="404" y="232"/>
                </a:lnTo>
                <a:lnTo>
                  <a:pt x="394" y="228"/>
                </a:lnTo>
                <a:lnTo>
                  <a:pt x="382" y="224"/>
                </a:lnTo>
                <a:lnTo>
                  <a:pt x="362" y="220"/>
                </a:lnTo>
                <a:lnTo>
                  <a:pt x="362" y="220"/>
                </a:lnTo>
                <a:lnTo>
                  <a:pt x="368" y="216"/>
                </a:lnTo>
                <a:lnTo>
                  <a:pt x="374" y="210"/>
                </a:lnTo>
                <a:lnTo>
                  <a:pt x="378" y="204"/>
                </a:lnTo>
                <a:lnTo>
                  <a:pt x="380" y="196"/>
                </a:lnTo>
                <a:lnTo>
                  <a:pt x="380" y="196"/>
                </a:lnTo>
                <a:close/>
                <a:moveTo>
                  <a:pt x="422" y="154"/>
                </a:moveTo>
                <a:lnTo>
                  <a:pt x="422" y="154"/>
                </a:lnTo>
                <a:lnTo>
                  <a:pt x="422" y="154"/>
                </a:lnTo>
                <a:lnTo>
                  <a:pt x="422" y="154"/>
                </a:lnTo>
                <a:lnTo>
                  <a:pt x="426" y="154"/>
                </a:lnTo>
                <a:lnTo>
                  <a:pt x="426" y="154"/>
                </a:lnTo>
                <a:lnTo>
                  <a:pt x="430" y="154"/>
                </a:lnTo>
                <a:lnTo>
                  <a:pt x="430" y="154"/>
                </a:lnTo>
                <a:lnTo>
                  <a:pt x="436" y="162"/>
                </a:lnTo>
                <a:lnTo>
                  <a:pt x="440" y="170"/>
                </a:lnTo>
                <a:lnTo>
                  <a:pt x="440" y="170"/>
                </a:lnTo>
                <a:lnTo>
                  <a:pt x="436" y="174"/>
                </a:lnTo>
                <a:lnTo>
                  <a:pt x="436" y="174"/>
                </a:lnTo>
                <a:lnTo>
                  <a:pt x="436" y="168"/>
                </a:lnTo>
                <a:lnTo>
                  <a:pt x="432" y="164"/>
                </a:lnTo>
                <a:lnTo>
                  <a:pt x="428" y="158"/>
                </a:lnTo>
                <a:lnTo>
                  <a:pt x="422" y="154"/>
                </a:lnTo>
                <a:lnTo>
                  <a:pt x="422" y="154"/>
                </a:lnTo>
                <a:close/>
                <a:moveTo>
                  <a:pt x="442" y="176"/>
                </a:moveTo>
                <a:lnTo>
                  <a:pt x="442" y="176"/>
                </a:lnTo>
                <a:lnTo>
                  <a:pt x="440" y="184"/>
                </a:lnTo>
                <a:lnTo>
                  <a:pt x="438" y="192"/>
                </a:lnTo>
                <a:lnTo>
                  <a:pt x="438" y="192"/>
                </a:lnTo>
                <a:lnTo>
                  <a:pt x="432" y="200"/>
                </a:lnTo>
                <a:lnTo>
                  <a:pt x="432" y="200"/>
                </a:lnTo>
                <a:lnTo>
                  <a:pt x="436" y="188"/>
                </a:lnTo>
                <a:lnTo>
                  <a:pt x="442" y="176"/>
                </a:lnTo>
                <a:lnTo>
                  <a:pt x="442" y="176"/>
                </a:lnTo>
                <a:close/>
                <a:moveTo>
                  <a:pt x="428" y="102"/>
                </a:moveTo>
                <a:lnTo>
                  <a:pt x="428" y="102"/>
                </a:lnTo>
                <a:lnTo>
                  <a:pt x="438" y="114"/>
                </a:lnTo>
                <a:lnTo>
                  <a:pt x="438" y="114"/>
                </a:lnTo>
                <a:lnTo>
                  <a:pt x="432" y="112"/>
                </a:lnTo>
                <a:lnTo>
                  <a:pt x="426" y="112"/>
                </a:lnTo>
                <a:lnTo>
                  <a:pt x="426" y="112"/>
                </a:lnTo>
                <a:lnTo>
                  <a:pt x="426" y="112"/>
                </a:lnTo>
                <a:lnTo>
                  <a:pt x="426" y="112"/>
                </a:lnTo>
                <a:lnTo>
                  <a:pt x="428" y="102"/>
                </a:lnTo>
                <a:lnTo>
                  <a:pt x="428" y="102"/>
                </a:lnTo>
                <a:close/>
                <a:moveTo>
                  <a:pt x="424" y="116"/>
                </a:moveTo>
                <a:lnTo>
                  <a:pt x="424" y="116"/>
                </a:lnTo>
                <a:lnTo>
                  <a:pt x="426" y="116"/>
                </a:lnTo>
                <a:lnTo>
                  <a:pt x="426" y="116"/>
                </a:lnTo>
                <a:lnTo>
                  <a:pt x="434" y="118"/>
                </a:lnTo>
                <a:lnTo>
                  <a:pt x="440" y="122"/>
                </a:lnTo>
                <a:lnTo>
                  <a:pt x="442" y="128"/>
                </a:lnTo>
                <a:lnTo>
                  <a:pt x="444" y="134"/>
                </a:lnTo>
                <a:lnTo>
                  <a:pt x="444" y="134"/>
                </a:lnTo>
                <a:lnTo>
                  <a:pt x="444" y="140"/>
                </a:lnTo>
                <a:lnTo>
                  <a:pt x="440" y="144"/>
                </a:lnTo>
                <a:lnTo>
                  <a:pt x="436" y="148"/>
                </a:lnTo>
                <a:lnTo>
                  <a:pt x="430" y="150"/>
                </a:lnTo>
                <a:lnTo>
                  <a:pt x="430" y="150"/>
                </a:lnTo>
                <a:lnTo>
                  <a:pt x="426" y="148"/>
                </a:lnTo>
                <a:lnTo>
                  <a:pt x="426" y="148"/>
                </a:lnTo>
                <a:lnTo>
                  <a:pt x="420" y="146"/>
                </a:lnTo>
                <a:lnTo>
                  <a:pt x="414" y="144"/>
                </a:lnTo>
                <a:lnTo>
                  <a:pt x="414" y="144"/>
                </a:lnTo>
                <a:lnTo>
                  <a:pt x="410" y="138"/>
                </a:lnTo>
                <a:lnTo>
                  <a:pt x="410" y="138"/>
                </a:lnTo>
                <a:lnTo>
                  <a:pt x="414" y="134"/>
                </a:lnTo>
                <a:lnTo>
                  <a:pt x="414" y="134"/>
                </a:lnTo>
                <a:lnTo>
                  <a:pt x="414" y="140"/>
                </a:lnTo>
                <a:lnTo>
                  <a:pt x="418" y="144"/>
                </a:lnTo>
                <a:lnTo>
                  <a:pt x="422" y="146"/>
                </a:lnTo>
                <a:lnTo>
                  <a:pt x="426" y="146"/>
                </a:lnTo>
                <a:lnTo>
                  <a:pt x="426" y="146"/>
                </a:lnTo>
                <a:lnTo>
                  <a:pt x="432" y="146"/>
                </a:lnTo>
                <a:lnTo>
                  <a:pt x="436" y="142"/>
                </a:lnTo>
                <a:lnTo>
                  <a:pt x="440" y="138"/>
                </a:lnTo>
                <a:lnTo>
                  <a:pt x="440" y="134"/>
                </a:lnTo>
                <a:lnTo>
                  <a:pt x="440" y="134"/>
                </a:lnTo>
                <a:lnTo>
                  <a:pt x="440" y="128"/>
                </a:lnTo>
                <a:lnTo>
                  <a:pt x="436" y="124"/>
                </a:lnTo>
                <a:lnTo>
                  <a:pt x="432" y="122"/>
                </a:lnTo>
                <a:lnTo>
                  <a:pt x="426" y="120"/>
                </a:lnTo>
                <a:lnTo>
                  <a:pt x="426" y="120"/>
                </a:lnTo>
                <a:lnTo>
                  <a:pt x="422" y="122"/>
                </a:lnTo>
                <a:lnTo>
                  <a:pt x="422" y="122"/>
                </a:lnTo>
                <a:lnTo>
                  <a:pt x="424" y="116"/>
                </a:lnTo>
                <a:lnTo>
                  <a:pt x="424" y="116"/>
                </a:lnTo>
                <a:close/>
                <a:moveTo>
                  <a:pt x="426" y="124"/>
                </a:moveTo>
                <a:lnTo>
                  <a:pt x="426" y="124"/>
                </a:lnTo>
                <a:lnTo>
                  <a:pt x="430" y="126"/>
                </a:lnTo>
                <a:lnTo>
                  <a:pt x="434" y="128"/>
                </a:lnTo>
                <a:lnTo>
                  <a:pt x="436" y="130"/>
                </a:lnTo>
                <a:lnTo>
                  <a:pt x="436" y="134"/>
                </a:lnTo>
                <a:lnTo>
                  <a:pt x="436" y="134"/>
                </a:lnTo>
                <a:lnTo>
                  <a:pt x="436" y="138"/>
                </a:lnTo>
                <a:lnTo>
                  <a:pt x="434" y="140"/>
                </a:lnTo>
                <a:lnTo>
                  <a:pt x="430" y="142"/>
                </a:lnTo>
                <a:lnTo>
                  <a:pt x="426" y="142"/>
                </a:lnTo>
                <a:lnTo>
                  <a:pt x="426" y="142"/>
                </a:lnTo>
                <a:lnTo>
                  <a:pt x="424" y="142"/>
                </a:lnTo>
                <a:lnTo>
                  <a:pt x="420" y="140"/>
                </a:lnTo>
                <a:lnTo>
                  <a:pt x="418" y="138"/>
                </a:lnTo>
                <a:lnTo>
                  <a:pt x="418" y="134"/>
                </a:lnTo>
                <a:lnTo>
                  <a:pt x="418" y="134"/>
                </a:lnTo>
                <a:lnTo>
                  <a:pt x="418" y="130"/>
                </a:lnTo>
                <a:lnTo>
                  <a:pt x="420" y="128"/>
                </a:lnTo>
                <a:lnTo>
                  <a:pt x="424" y="126"/>
                </a:lnTo>
                <a:lnTo>
                  <a:pt x="426" y="124"/>
                </a:lnTo>
                <a:lnTo>
                  <a:pt x="426" y="124"/>
                </a:lnTo>
                <a:close/>
                <a:moveTo>
                  <a:pt x="326" y="60"/>
                </a:moveTo>
                <a:lnTo>
                  <a:pt x="326" y="60"/>
                </a:lnTo>
                <a:lnTo>
                  <a:pt x="334" y="54"/>
                </a:lnTo>
                <a:lnTo>
                  <a:pt x="342" y="48"/>
                </a:lnTo>
                <a:lnTo>
                  <a:pt x="352" y="46"/>
                </a:lnTo>
                <a:lnTo>
                  <a:pt x="362" y="44"/>
                </a:lnTo>
                <a:lnTo>
                  <a:pt x="362" y="44"/>
                </a:lnTo>
                <a:lnTo>
                  <a:pt x="374" y="46"/>
                </a:lnTo>
                <a:lnTo>
                  <a:pt x="384" y="48"/>
                </a:lnTo>
                <a:lnTo>
                  <a:pt x="392" y="54"/>
                </a:lnTo>
                <a:lnTo>
                  <a:pt x="400" y="60"/>
                </a:lnTo>
                <a:lnTo>
                  <a:pt x="400" y="60"/>
                </a:lnTo>
                <a:lnTo>
                  <a:pt x="406" y="66"/>
                </a:lnTo>
                <a:lnTo>
                  <a:pt x="412" y="76"/>
                </a:lnTo>
                <a:lnTo>
                  <a:pt x="414" y="86"/>
                </a:lnTo>
                <a:lnTo>
                  <a:pt x="416" y="96"/>
                </a:lnTo>
                <a:lnTo>
                  <a:pt x="416" y="96"/>
                </a:lnTo>
                <a:lnTo>
                  <a:pt x="414" y="106"/>
                </a:lnTo>
                <a:lnTo>
                  <a:pt x="412" y="116"/>
                </a:lnTo>
                <a:lnTo>
                  <a:pt x="406" y="124"/>
                </a:lnTo>
                <a:lnTo>
                  <a:pt x="400" y="132"/>
                </a:lnTo>
                <a:lnTo>
                  <a:pt x="400" y="132"/>
                </a:lnTo>
                <a:lnTo>
                  <a:pt x="392" y="138"/>
                </a:lnTo>
                <a:lnTo>
                  <a:pt x="384" y="142"/>
                </a:lnTo>
                <a:lnTo>
                  <a:pt x="374" y="146"/>
                </a:lnTo>
                <a:lnTo>
                  <a:pt x="362" y="146"/>
                </a:lnTo>
                <a:lnTo>
                  <a:pt x="362" y="146"/>
                </a:lnTo>
                <a:lnTo>
                  <a:pt x="352" y="146"/>
                </a:lnTo>
                <a:lnTo>
                  <a:pt x="342" y="142"/>
                </a:lnTo>
                <a:lnTo>
                  <a:pt x="334" y="138"/>
                </a:lnTo>
                <a:lnTo>
                  <a:pt x="326" y="132"/>
                </a:lnTo>
                <a:lnTo>
                  <a:pt x="326" y="132"/>
                </a:lnTo>
                <a:lnTo>
                  <a:pt x="320" y="124"/>
                </a:lnTo>
                <a:lnTo>
                  <a:pt x="314" y="116"/>
                </a:lnTo>
                <a:lnTo>
                  <a:pt x="312" y="106"/>
                </a:lnTo>
                <a:lnTo>
                  <a:pt x="310" y="96"/>
                </a:lnTo>
                <a:lnTo>
                  <a:pt x="310" y="96"/>
                </a:lnTo>
                <a:lnTo>
                  <a:pt x="312" y="86"/>
                </a:lnTo>
                <a:lnTo>
                  <a:pt x="314" y="76"/>
                </a:lnTo>
                <a:lnTo>
                  <a:pt x="320" y="66"/>
                </a:lnTo>
                <a:lnTo>
                  <a:pt x="326" y="60"/>
                </a:lnTo>
                <a:lnTo>
                  <a:pt x="326" y="60"/>
                </a:lnTo>
                <a:close/>
                <a:moveTo>
                  <a:pt x="306" y="226"/>
                </a:moveTo>
                <a:lnTo>
                  <a:pt x="306" y="226"/>
                </a:lnTo>
                <a:lnTo>
                  <a:pt x="312" y="212"/>
                </a:lnTo>
                <a:lnTo>
                  <a:pt x="312" y="212"/>
                </a:lnTo>
                <a:lnTo>
                  <a:pt x="320" y="218"/>
                </a:lnTo>
                <a:lnTo>
                  <a:pt x="330" y="224"/>
                </a:lnTo>
                <a:lnTo>
                  <a:pt x="330" y="224"/>
                </a:lnTo>
                <a:lnTo>
                  <a:pt x="314" y="228"/>
                </a:lnTo>
                <a:lnTo>
                  <a:pt x="300" y="236"/>
                </a:lnTo>
                <a:lnTo>
                  <a:pt x="300" y="236"/>
                </a:lnTo>
                <a:lnTo>
                  <a:pt x="306" y="226"/>
                </a:lnTo>
                <a:lnTo>
                  <a:pt x="306" y="226"/>
                </a:lnTo>
                <a:close/>
                <a:moveTo>
                  <a:pt x="286" y="460"/>
                </a:moveTo>
                <a:lnTo>
                  <a:pt x="286" y="460"/>
                </a:lnTo>
                <a:lnTo>
                  <a:pt x="278" y="458"/>
                </a:lnTo>
                <a:lnTo>
                  <a:pt x="272" y="454"/>
                </a:lnTo>
                <a:lnTo>
                  <a:pt x="268" y="448"/>
                </a:lnTo>
                <a:lnTo>
                  <a:pt x="268" y="440"/>
                </a:lnTo>
                <a:lnTo>
                  <a:pt x="268" y="440"/>
                </a:lnTo>
                <a:lnTo>
                  <a:pt x="268" y="434"/>
                </a:lnTo>
                <a:lnTo>
                  <a:pt x="272" y="428"/>
                </a:lnTo>
                <a:lnTo>
                  <a:pt x="278" y="424"/>
                </a:lnTo>
                <a:lnTo>
                  <a:pt x="286" y="422"/>
                </a:lnTo>
                <a:lnTo>
                  <a:pt x="286" y="422"/>
                </a:lnTo>
                <a:lnTo>
                  <a:pt x="294" y="424"/>
                </a:lnTo>
                <a:lnTo>
                  <a:pt x="300" y="428"/>
                </a:lnTo>
                <a:lnTo>
                  <a:pt x="304" y="434"/>
                </a:lnTo>
                <a:lnTo>
                  <a:pt x="306" y="440"/>
                </a:lnTo>
                <a:lnTo>
                  <a:pt x="306" y="440"/>
                </a:lnTo>
                <a:lnTo>
                  <a:pt x="304" y="448"/>
                </a:lnTo>
                <a:lnTo>
                  <a:pt x="300" y="454"/>
                </a:lnTo>
                <a:lnTo>
                  <a:pt x="294" y="458"/>
                </a:lnTo>
                <a:lnTo>
                  <a:pt x="286" y="460"/>
                </a:lnTo>
                <a:lnTo>
                  <a:pt x="286" y="460"/>
                </a:lnTo>
                <a:close/>
                <a:moveTo>
                  <a:pt x="268" y="400"/>
                </a:moveTo>
                <a:lnTo>
                  <a:pt x="268" y="400"/>
                </a:lnTo>
                <a:lnTo>
                  <a:pt x="272" y="388"/>
                </a:lnTo>
                <a:lnTo>
                  <a:pt x="274" y="374"/>
                </a:lnTo>
                <a:lnTo>
                  <a:pt x="274" y="374"/>
                </a:lnTo>
                <a:lnTo>
                  <a:pt x="284" y="386"/>
                </a:lnTo>
                <a:lnTo>
                  <a:pt x="296" y="398"/>
                </a:lnTo>
                <a:lnTo>
                  <a:pt x="296" y="398"/>
                </a:lnTo>
                <a:lnTo>
                  <a:pt x="286" y="396"/>
                </a:lnTo>
                <a:lnTo>
                  <a:pt x="286" y="396"/>
                </a:lnTo>
                <a:lnTo>
                  <a:pt x="276" y="398"/>
                </a:lnTo>
                <a:lnTo>
                  <a:pt x="268" y="400"/>
                </a:lnTo>
                <a:lnTo>
                  <a:pt x="268" y="400"/>
                </a:lnTo>
                <a:close/>
                <a:moveTo>
                  <a:pt x="436" y="360"/>
                </a:moveTo>
                <a:lnTo>
                  <a:pt x="436" y="360"/>
                </a:lnTo>
                <a:lnTo>
                  <a:pt x="426" y="376"/>
                </a:lnTo>
                <a:lnTo>
                  <a:pt x="412" y="388"/>
                </a:lnTo>
                <a:lnTo>
                  <a:pt x="398" y="396"/>
                </a:lnTo>
                <a:lnTo>
                  <a:pt x="382" y="402"/>
                </a:lnTo>
                <a:lnTo>
                  <a:pt x="364" y="406"/>
                </a:lnTo>
                <a:lnTo>
                  <a:pt x="346" y="406"/>
                </a:lnTo>
                <a:lnTo>
                  <a:pt x="330" y="402"/>
                </a:lnTo>
                <a:lnTo>
                  <a:pt x="312" y="396"/>
                </a:lnTo>
                <a:lnTo>
                  <a:pt x="312" y="396"/>
                </a:lnTo>
                <a:lnTo>
                  <a:pt x="298" y="386"/>
                </a:lnTo>
                <a:lnTo>
                  <a:pt x="284" y="374"/>
                </a:lnTo>
                <a:lnTo>
                  <a:pt x="274" y="358"/>
                </a:lnTo>
                <a:lnTo>
                  <a:pt x="268" y="344"/>
                </a:lnTo>
                <a:lnTo>
                  <a:pt x="266" y="326"/>
                </a:lnTo>
                <a:lnTo>
                  <a:pt x="266" y="310"/>
                </a:lnTo>
                <a:lnTo>
                  <a:pt x="268" y="292"/>
                </a:lnTo>
                <a:lnTo>
                  <a:pt x="276" y="276"/>
                </a:lnTo>
                <a:lnTo>
                  <a:pt x="276" y="276"/>
                </a:lnTo>
                <a:lnTo>
                  <a:pt x="286" y="262"/>
                </a:lnTo>
                <a:lnTo>
                  <a:pt x="298" y="250"/>
                </a:lnTo>
                <a:lnTo>
                  <a:pt x="314" y="240"/>
                </a:lnTo>
                <a:lnTo>
                  <a:pt x="330" y="234"/>
                </a:lnTo>
                <a:lnTo>
                  <a:pt x="346" y="230"/>
                </a:lnTo>
                <a:lnTo>
                  <a:pt x="364" y="230"/>
                </a:lnTo>
                <a:lnTo>
                  <a:pt x="382" y="234"/>
                </a:lnTo>
                <a:lnTo>
                  <a:pt x="398" y="240"/>
                </a:lnTo>
                <a:lnTo>
                  <a:pt x="398" y="240"/>
                </a:lnTo>
                <a:lnTo>
                  <a:pt x="414" y="250"/>
                </a:lnTo>
                <a:lnTo>
                  <a:pt x="426" y="264"/>
                </a:lnTo>
                <a:lnTo>
                  <a:pt x="436" y="278"/>
                </a:lnTo>
                <a:lnTo>
                  <a:pt x="442" y="294"/>
                </a:lnTo>
                <a:lnTo>
                  <a:pt x="446" y="310"/>
                </a:lnTo>
                <a:lnTo>
                  <a:pt x="446" y="326"/>
                </a:lnTo>
                <a:lnTo>
                  <a:pt x="442" y="344"/>
                </a:lnTo>
                <a:lnTo>
                  <a:pt x="436" y="360"/>
                </a:lnTo>
                <a:lnTo>
                  <a:pt x="436" y="360"/>
                </a:lnTo>
                <a:close/>
                <a:moveTo>
                  <a:pt x="612" y="220"/>
                </a:moveTo>
                <a:lnTo>
                  <a:pt x="612" y="220"/>
                </a:lnTo>
                <a:lnTo>
                  <a:pt x="610" y="238"/>
                </a:lnTo>
                <a:lnTo>
                  <a:pt x="604" y="256"/>
                </a:lnTo>
                <a:lnTo>
                  <a:pt x="596" y="270"/>
                </a:lnTo>
                <a:lnTo>
                  <a:pt x="586" y="284"/>
                </a:lnTo>
                <a:lnTo>
                  <a:pt x="572" y="294"/>
                </a:lnTo>
                <a:lnTo>
                  <a:pt x="556" y="302"/>
                </a:lnTo>
                <a:lnTo>
                  <a:pt x="538" y="308"/>
                </a:lnTo>
                <a:lnTo>
                  <a:pt x="520" y="310"/>
                </a:lnTo>
                <a:lnTo>
                  <a:pt x="520" y="310"/>
                </a:lnTo>
                <a:lnTo>
                  <a:pt x="502" y="308"/>
                </a:lnTo>
                <a:lnTo>
                  <a:pt x="484" y="302"/>
                </a:lnTo>
                <a:lnTo>
                  <a:pt x="470" y="294"/>
                </a:lnTo>
                <a:lnTo>
                  <a:pt x="456" y="284"/>
                </a:lnTo>
                <a:lnTo>
                  <a:pt x="444" y="270"/>
                </a:lnTo>
                <a:lnTo>
                  <a:pt x="436" y="256"/>
                </a:lnTo>
                <a:lnTo>
                  <a:pt x="430" y="238"/>
                </a:lnTo>
                <a:lnTo>
                  <a:pt x="428" y="220"/>
                </a:lnTo>
                <a:lnTo>
                  <a:pt x="428" y="220"/>
                </a:lnTo>
                <a:lnTo>
                  <a:pt x="430" y="206"/>
                </a:lnTo>
                <a:lnTo>
                  <a:pt x="430" y="206"/>
                </a:lnTo>
                <a:lnTo>
                  <a:pt x="436" y="200"/>
                </a:lnTo>
                <a:lnTo>
                  <a:pt x="440" y="194"/>
                </a:lnTo>
                <a:lnTo>
                  <a:pt x="440" y="194"/>
                </a:lnTo>
                <a:lnTo>
                  <a:pt x="444" y="184"/>
                </a:lnTo>
                <a:lnTo>
                  <a:pt x="444" y="172"/>
                </a:lnTo>
                <a:lnTo>
                  <a:pt x="444" y="172"/>
                </a:lnTo>
                <a:lnTo>
                  <a:pt x="454" y="160"/>
                </a:lnTo>
                <a:lnTo>
                  <a:pt x="464" y="150"/>
                </a:lnTo>
                <a:lnTo>
                  <a:pt x="478" y="142"/>
                </a:lnTo>
                <a:lnTo>
                  <a:pt x="492" y="136"/>
                </a:lnTo>
                <a:lnTo>
                  <a:pt x="492" y="136"/>
                </a:lnTo>
                <a:lnTo>
                  <a:pt x="502" y="134"/>
                </a:lnTo>
                <a:lnTo>
                  <a:pt x="512" y="132"/>
                </a:lnTo>
                <a:lnTo>
                  <a:pt x="512" y="132"/>
                </a:lnTo>
                <a:lnTo>
                  <a:pt x="520" y="132"/>
                </a:lnTo>
                <a:lnTo>
                  <a:pt x="520" y="132"/>
                </a:lnTo>
                <a:lnTo>
                  <a:pt x="534" y="132"/>
                </a:lnTo>
                <a:lnTo>
                  <a:pt x="548" y="136"/>
                </a:lnTo>
                <a:lnTo>
                  <a:pt x="548" y="136"/>
                </a:lnTo>
                <a:lnTo>
                  <a:pt x="554" y="140"/>
                </a:lnTo>
                <a:lnTo>
                  <a:pt x="554" y="140"/>
                </a:lnTo>
                <a:lnTo>
                  <a:pt x="560" y="142"/>
                </a:lnTo>
                <a:lnTo>
                  <a:pt x="566" y="144"/>
                </a:lnTo>
                <a:lnTo>
                  <a:pt x="566" y="144"/>
                </a:lnTo>
                <a:lnTo>
                  <a:pt x="576" y="150"/>
                </a:lnTo>
                <a:lnTo>
                  <a:pt x="584" y="158"/>
                </a:lnTo>
                <a:lnTo>
                  <a:pt x="592" y="166"/>
                </a:lnTo>
                <a:lnTo>
                  <a:pt x="600" y="176"/>
                </a:lnTo>
                <a:lnTo>
                  <a:pt x="604" y="186"/>
                </a:lnTo>
                <a:lnTo>
                  <a:pt x="608" y="198"/>
                </a:lnTo>
                <a:lnTo>
                  <a:pt x="612" y="208"/>
                </a:lnTo>
                <a:lnTo>
                  <a:pt x="612" y="220"/>
                </a:lnTo>
                <a:lnTo>
                  <a:pt x="612" y="220"/>
                </a:lnTo>
                <a:close/>
                <a:moveTo>
                  <a:pt x="600" y="78"/>
                </a:moveTo>
                <a:lnTo>
                  <a:pt x="600" y="78"/>
                </a:lnTo>
                <a:lnTo>
                  <a:pt x="592" y="82"/>
                </a:lnTo>
                <a:lnTo>
                  <a:pt x="584" y="82"/>
                </a:lnTo>
                <a:lnTo>
                  <a:pt x="584" y="82"/>
                </a:lnTo>
                <a:lnTo>
                  <a:pt x="576" y="82"/>
                </a:lnTo>
                <a:lnTo>
                  <a:pt x="568" y="78"/>
                </a:lnTo>
                <a:lnTo>
                  <a:pt x="562" y="72"/>
                </a:lnTo>
                <a:lnTo>
                  <a:pt x="558" y="64"/>
                </a:lnTo>
                <a:lnTo>
                  <a:pt x="558" y="64"/>
                </a:lnTo>
                <a:lnTo>
                  <a:pt x="556" y="54"/>
                </a:lnTo>
                <a:lnTo>
                  <a:pt x="556" y="54"/>
                </a:lnTo>
                <a:lnTo>
                  <a:pt x="558" y="44"/>
                </a:lnTo>
                <a:lnTo>
                  <a:pt x="564" y="34"/>
                </a:lnTo>
                <a:lnTo>
                  <a:pt x="574" y="28"/>
                </a:lnTo>
                <a:lnTo>
                  <a:pt x="584" y="26"/>
                </a:lnTo>
                <a:lnTo>
                  <a:pt x="584" y="26"/>
                </a:lnTo>
                <a:lnTo>
                  <a:pt x="596" y="30"/>
                </a:lnTo>
                <a:lnTo>
                  <a:pt x="604" y="36"/>
                </a:lnTo>
                <a:lnTo>
                  <a:pt x="610" y="44"/>
                </a:lnTo>
                <a:lnTo>
                  <a:pt x="612" y="54"/>
                </a:lnTo>
                <a:lnTo>
                  <a:pt x="612" y="54"/>
                </a:lnTo>
                <a:lnTo>
                  <a:pt x="612" y="64"/>
                </a:lnTo>
                <a:lnTo>
                  <a:pt x="612" y="64"/>
                </a:lnTo>
                <a:lnTo>
                  <a:pt x="600" y="78"/>
                </a:lnTo>
                <a:lnTo>
                  <a:pt x="600" y="78"/>
                </a:lnTo>
                <a:close/>
                <a:moveTo>
                  <a:pt x="732" y="148"/>
                </a:moveTo>
                <a:lnTo>
                  <a:pt x="732" y="148"/>
                </a:lnTo>
                <a:lnTo>
                  <a:pt x="726" y="158"/>
                </a:lnTo>
                <a:lnTo>
                  <a:pt x="718" y="168"/>
                </a:lnTo>
                <a:lnTo>
                  <a:pt x="708" y="176"/>
                </a:lnTo>
                <a:lnTo>
                  <a:pt x="696" y="182"/>
                </a:lnTo>
                <a:lnTo>
                  <a:pt x="684" y="184"/>
                </a:lnTo>
                <a:lnTo>
                  <a:pt x="672" y="186"/>
                </a:lnTo>
                <a:lnTo>
                  <a:pt x="660" y="184"/>
                </a:lnTo>
                <a:lnTo>
                  <a:pt x="648" y="180"/>
                </a:lnTo>
                <a:lnTo>
                  <a:pt x="648" y="180"/>
                </a:lnTo>
                <a:lnTo>
                  <a:pt x="636" y="174"/>
                </a:lnTo>
                <a:lnTo>
                  <a:pt x="626" y="166"/>
                </a:lnTo>
                <a:lnTo>
                  <a:pt x="618" y="156"/>
                </a:lnTo>
                <a:lnTo>
                  <a:pt x="612" y="146"/>
                </a:lnTo>
                <a:lnTo>
                  <a:pt x="610" y="134"/>
                </a:lnTo>
                <a:lnTo>
                  <a:pt x="608" y="122"/>
                </a:lnTo>
                <a:lnTo>
                  <a:pt x="610" y="110"/>
                </a:lnTo>
                <a:lnTo>
                  <a:pt x="614" y="98"/>
                </a:lnTo>
                <a:lnTo>
                  <a:pt x="614" y="98"/>
                </a:lnTo>
                <a:lnTo>
                  <a:pt x="620" y="86"/>
                </a:lnTo>
                <a:lnTo>
                  <a:pt x="628" y="76"/>
                </a:lnTo>
                <a:lnTo>
                  <a:pt x="638" y="70"/>
                </a:lnTo>
                <a:lnTo>
                  <a:pt x="650" y="64"/>
                </a:lnTo>
                <a:lnTo>
                  <a:pt x="662" y="60"/>
                </a:lnTo>
                <a:lnTo>
                  <a:pt x="674" y="60"/>
                </a:lnTo>
                <a:lnTo>
                  <a:pt x="686" y="60"/>
                </a:lnTo>
                <a:lnTo>
                  <a:pt x="700" y="64"/>
                </a:lnTo>
                <a:lnTo>
                  <a:pt x="700" y="64"/>
                </a:lnTo>
                <a:lnTo>
                  <a:pt x="710" y="70"/>
                </a:lnTo>
                <a:lnTo>
                  <a:pt x="720" y="78"/>
                </a:lnTo>
                <a:lnTo>
                  <a:pt x="728" y="88"/>
                </a:lnTo>
                <a:lnTo>
                  <a:pt x="734" y="100"/>
                </a:lnTo>
                <a:lnTo>
                  <a:pt x="738" y="110"/>
                </a:lnTo>
                <a:lnTo>
                  <a:pt x="738" y="124"/>
                </a:lnTo>
                <a:lnTo>
                  <a:pt x="736" y="136"/>
                </a:lnTo>
                <a:lnTo>
                  <a:pt x="732" y="148"/>
                </a:lnTo>
                <a:lnTo>
                  <a:pt x="732" y="148"/>
                </a:lnTo>
                <a:close/>
                <a:moveTo>
                  <a:pt x="946" y="176"/>
                </a:moveTo>
                <a:lnTo>
                  <a:pt x="946" y="176"/>
                </a:lnTo>
                <a:lnTo>
                  <a:pt x="954" y="178"/>
                </a:lnTo>
                <a:lnTo>
                  <a:pt x="960" y="182"/>
                </a:lnTo>
                <a:lnTo>
                  <a:pt x="964" y="188"/>
                </a:lnTo>
                <a:lnTo>
                  <a:pt x="964" y="194"/>
                </a:lnTo>
                <a:lnTo>
                  <a:pt x="964" y="194"/>
                </a:lnTo>
                <a:lnTo>
                  <a:pt x="964" y="200"/>
                </a:lnTo>
                <a:lnTo>
                  <a:pt x="960" y="206"/>
                </a:lnTo>
                <a:lnTo>
                  <a:pt x="954" y="210"/>
                </a:lnTo>
                <a:lnTo>
                  <a:pt x="946" y="212"/>
                </a:lnTo>
                <a:lnTo>
                  <a:pt x="946" y="212"/>
                </a:lnTo>
                <a:lnTo>
                  <a:pt x="940" y="210"/>
                </a:lnTo>
                <a:lnTo>
                  <a:pt x="934" y="206"/>
                </a:lnTo>
                <a:lnTo>
                  <a:pt x="930" y="200"/>
                </a:lnTo>
                <a:lnTo>
                  <a:pt x="930" y="194"/>
                </a:lnTo>
                <a:lnTo>
                  <a:pt x="930" y="194"/>
                </a:lnTo>
                <a:lnTo>
                  <a:pt x="930" y="188"/>
                </a:lnTo>
                <a:lnTo>
                  <a:pt x="934" y="182"/>
                </a:lnTo>
                <a:lnTo>
                  <a:pt x="940" y="178"/>
                </a:lnTo>
                <a:lnTo>
                  <a:pt x="946" y="176"/>
                </a:lnTo>
                <a:lnTo>
                  <a:pt x="946" y="176"/>
                </a:lnTo>
                <a:close/>
                <a:moveTo>
                  <a:pt x="804" y="54"/>
                </a:moveTo>
                <a:lnTo>
                  <a:pt x="804" y="54"/>
                </a:lnTo>
                <a:lnTo>
                  <a:pt x="806" y="44"/>
                </a:lnTo>
                <a:lnTo>
                  <a:pt x="808" y="36"/>
                </a:lnTo>
                <a:lnTo>
                  <a:pt x="814" y="28"/>
                </a:lnTo>
                <a:lnTo>
                  <a:pt x="820" y="20"/>
                </a:lnTo>
                <a:lnTo>
                  <a:pt x="820" y="20"/>
                </a:lnTo>
                <a:lnTo>
                  <a:pt x="828" y="14"/>
                </a:lnTo>
                <a:lnTo>
                  <a:pt x="836" y="10"/>
                </a:lnTo>
                <a:lnTo>
                  <a:pt x="846" y="6"/>
                </a:lnTo>
                <a:lnTo>
                  <a:pt x="856" y="6"/>
                </a:lnTo>
                <a:lnTo>
                  <a:pt x="856" y="6"/>
                </a:lnTo>
                <a:lnTo>
                  <a:pt x="866" y="6"/>
                </a:lnTo>
                <a:lnTo>
                  <a:pt x="876" y="10"/>
                </a:lnTo>
                <a:lnTo>
                  <a:pt x="884" y="14"/>
                </a:lnTo>
                <a:lnTo>
                  <a:pt x="892" y="20"/>
                </a:lnTo>
                <a:lnTo>
                  <a:pt x="892" y="20"/>
                </a:lnTo>
                <a:lnTo>
                  <a:pt x="896" y="26"/>
                </a:lnTo>
                <a:lnTo>
                  <a:pt x="902" y="34"/>
                </a:lnTo>
                <a:lnTo>
                  <a:pt x="904" y="42"/>
                </a:lnTo>
                <a:lnTo>
                  <a:pt x="906" y="50"/>
                </a:lnTo>
                <a:lnTo>
                  <a:pt x="906" y="50"/>
                </a:lnTo>
                <a:lnTo>
                  <a:pt x="900" y="56"/>
                </a:lnTo>
                <a:lnTo>
                  <a:pt x="900" y="56"/>
                </a:lnTo>
                <a:lnTo>
                  <a:pt x="900" y="54"/>
                </a:lnTo>
                <a:lnTo>
                  <a:pt x="900" y="54"/>
                </a:lnTo>
                <a:lnTo>
                  <a:pt x="900" y="46"/>
                </a:lnTo>
                <a:lnTo>
                  <a:pt x="898" y="38"/>
                </a:lnTo>
                <a:lnTo>
                  <a:pt x="894" y="30"/>
                </a:lnTo>
                <a:lnTo>
                  <a:pt x="888" y="24"/>
                </a:lnTo>
                <a:lnTo>
                  <a:pt x="880" y="18"/>
                </a:lnTo>
                <a:lnTo>
                  <a:pt x="874" y="14"/>
                </a:lnTo>
                <a:lnTo>
                  <a:pt x="864" y="12"/>
                </a:lnTo>
                <a:lnTo>
                  <a:pt x="856" y="10"/>
                </a:lnTo>
                <a:lnTo>
                  <a:pt x="856" y="10"/>
                </a:lnTo>
                <a:lnTo>
                  <a:pt x="846" y="12"/>
                </a:lnTo>
                <a:lnTo>
                  <a:pt x="838" y="14"/>
                </a:lnTo>
                <a:lnTo>
                  <a:pt x="830" y="18"/>
                </a:lnTo>
                <a:lnTo>
                  <a:pt x="824" y="24"/>
                </a:lnTo>
                <a:lnTo>
                  <a:pt x="818" y="30"/>
                </a:lnTo>
                <a:lnTo>
                  <a:pt x="814" y="38"/>
                </a:lnTo>
                <a:lnTo>
                  <a:pt x="810" y="46"/>
                </a:lnTo>
                <a:lnTo>
                  <a:pt x="810" y="54"/>
                </a:lnTo>
                <a:lnTo>
                  <a:pt x="810" y="54"/>
                </a:lnTo>
                <a:lnTo>
                  <a:pt x="810" y="64"/>
                </a:lnTo>
                <a:lnTo>
                  <a:pt x="814" y="72"/>
                </a:lnTo>
                <a:lnTo>
                  <a:pt x="818" y="80"/>
                </a:lnTo>
                <a:lnTo>
                  <a:pt x="824" y="86"/>
                </a:lnTo>
                <a:lnTo>
                  <a:pt x="830" y="92"/>
                </a:lnTo>
                <a:lnTo>
                  <a:pt x="838" y="96"/>
                </a:lnTo>
                <a:lnTo>
                  <a:pt x="846" y="98"/>
                </a:lnTo>
                <a:lnTo>
                  <a:pt x="856" y="100"/>
                </a:lnTo>
                <a:lnTo>
                  <a:pt x="856" y="100"/>
                </a:lnTo>
                <a:lnTo>
                  <a:pt x="864" y="98"/>
                </a:lnTo>
                <a:lnTo>
                  <a:pt x="864" y="98"/>
                </a:lnTo>
                <a:lnTo>
                  <a:pt x="856" y="104"/>
                </a:lnTo>
                <a:lnTo>
                  <a:pt x="856" y="104"/>
                </a:lnTo>
                <a:lnTo>
                  <a:pt x="856" y="104"/>
                </a:lnTo>
                <a:lnTo>
                  <a:pt x="856" y="104"/>
                </a:lnTo>
                <a:lnTo>
                  <a:pt x="846" y="102"/>
                </a:lnTo>
                <a:lnTo>
                  <a:pt x="836" y="100"/>
                </a:lnTo>
                <a:lnTo>
                  <a:pt x="828" y="96"/>
                </a:lnTo>
                <a:lnTo>
                  <a:pt x="820" y="90"/>
                </a:lnTo>
                <a:lnTo>
                  <a:pt x="820" y="90"/>
                </a:lnTo>
                <a:lnTo>
                  <a:pt x="812" y="80"/>
                </a:lnTo>
                <a:lnTo>
                  <a:pt x="812" y="80"/>
                </a:lnTo>
                <a:lnTo>
                  <a:pt x="810" y="74"/>
                </a:lnTo>
                <a:lnTo>
                  <a:pt x="806" y="68"/>
                </a:lnTo>
                <a:lnTo>
                  <a:pt x="806" y="68"/>
                </a:lnTo>
                <a:lnTo>
                  <a:pt x="804" y="54"/>
                </a:lnTo>
                <a:lnTo>
                  <a:pt x="804" y="54"/>
                </a:lnTo>
                <a:close/>
                <a:moveTo>
                  <a:pt x="896" y="84"/>
                </a:moveTo>
                <a:lnTo>
                  <a:pt x="896" y="84"/>
                </a:lnTo>
                <a:lnTo>
                  <a:pt x="892" y="90"/>
                </a:lnTo>
                <a:lnTo>
                  <a:pt x="892" y="90"/>
                </a:lnTo>
                <a:lnTo>
                  <a:pt x="888" y="92"/>
                </a:lnTo>
                <a:lnTo>
                  <a:pt x="888" y="92"/>
                </a:lnTo>
                <a:lnTo>
                  <a:pt x="888" y="92"/>
                </a:lnTo>
                <a:lnTo>
                  <a:pt x="888" y="92"/>
                </a:lnTo>
                <a:lnTo>
                  <a:pt x="878" y="92"/>
                </a:lnTo>
                <a:lnTo>
                  <a:pt x="878" y="92"/>
                </a:lnTo>
                <a:lnTo>
                  <a:pt x="888" y="86"/>
                </a:lnTo>
                <a:lnTo>
                  <a:pt x="896" y="76"/>
                </a:lnTo>
                <a:lnTo>
                  <a:pt x="896" y="76"/>
                </a:lnTo>
                <a:lnTo>
                  <a:pt x="896" y="76"/>
                </a:lnTo>
                <a:lnTo>
                  <a:pt x="896" y="76"/>
                </a:lnTo>
                <a:lnTo>
                  <a:pt x="896" y="84"/>
                </a:lnTo>
                <a:lnTo>
                  <a:pt x="896" y="84"/>
                </a:lnTo>
                <a:close/>
                <a:moveTo>
                  <a:pt x="896" y="84"/>
                </a:moveTo>
                <a:lnTo>
                  <a:pt x="896" y="84"/>
                </a:lnTo>
                <a:lnTo>
                  <a:pt x="900" y="94"/>
                </a:lnTo>
                <a:lnTo>
                  <a:pt x="900" y="94"/>
                </a:lnTo>
                <a:lnTo>
                  <a:pt x="890" y="92"/>
                </a:lnTo>
                <a:lnTo>
                  <a:pt x="890" y="92"/>
                </a:lnTo>
                <a:lnTo>
                  <a:pt x="896" y="84"/>
                </a:lnTo>
                <a:lnTo>
                  <a:pt x="896" y="84"/>
                </a:lnTo>
                <a:close/>
                <a:moveTo>
                  <a:pt x="900" y="58"/>
                </a:moveTo>
                <a:lnTo>
                  <a:pt x="900" y="58"/>
                </a:lnTo>
                <a:lnTo>
                  <a:pt x="898" y="66"/>
                </a:lnTo>
                <a:lnTo>
                  <a:pt x="896" y="74"/>
                </a:lnTo>
                <a:lnTo>
                  <a:pt x="896" y="74"/>
                </a:lnTo>
                <a:lnTo>
                  <a:pt x="892" y="80"/>
                </a:lnTo>
                <a:lnTo>
                  <a:pt x="886" y="86"/>
                </a:lnTo>
                <a:lnTo>
                  <a:pt x="886" y="86"/>
                </a:lnTo>
                <a:lnTo>
                  <a:pt x="876" y="94"/>
                </a:lnTo>
                <a:lnTo>
                  <a:pt x="876" y="94"/>
                </a:lnTo>
                <a:lnTo>
                  <a:pt x="866" y="96"/>
                </a:lnTo>
                <a:lnTo>
                  <a:pt x="866" y="96"/>
                </a:lnTo>
                <a:lnTo>
                  <a:pt x="856" y="98"/>
                </a:lnTo>
                <a:lnTo>
                  <a:pt x="856" y="98"/>
                </a:lnTo>
                <a:lnTo>
                  <a:pt x="846" y="98"/>
                </a:lnTo>
                <a:lnTo>
                  <a:pt x="838" y="94"/>
                </a:lnTo>
                <a:lnTo>
                  <a:pt x="830" y="90"/>
                </a:lnTo>
                <a:lnTo>
                  <a:pt x="824" y="86"/>
                </a:lnTo>
                <a:lnTo>
                  <a:pt x="824" y="86"/>
                </a:lnTo>
                <a:lnTo>
                  <a:pt x="818" y="78"/>
                </a:lnTo>
                <a:lnTo>
                  <a:pt x="814" y="72"/>
                </a:lnTo>
                <a:lnTo>
                  <a:pt x="812" y="64"/>
                </a:lnTo>
                <a:lnTo>
                  <a:pt x="810" y="54"/>
                </a:lnTo>
                <a:lnTo>
                  <a:pt x="810" y="54"/>
                </a:lnTo>
                <a:lnTo>
                  <a:pt x="812" y="46"/>
                </a:lnTo>
                <a:lnTo>
                  <a:pt x="814" y="38"/>
                </a:lnTo>
                <a:lnTo>
                  <a:pt x="818" y="30"/>
                </a:lnTo>
                <a:lnTo>
                  <a:pt x="824" y="24"/>
                </a:lnTo>
                <a:lnTo>
                  <a:pt x="824" y="24"/>
                </a:lnTo>
                <a:lnTo>
                  <a:pt x="830" y="18"/>
                </a:lnTo>
                <a:lnTo>
                  <a:pt x="838" y="14"/>
                </a:lnTo>
                <a:lnTo>
                  <a:pt x="846" y="12"/>
                </a:lnTo>
                <a:lnTo>
                  <a:pt x="856" y="12"/>
                </a:lnTo>
                <a:lnTo>
                  <a:pt x="856" y="12"/>
                </a:lnTo>
                <a:lnTo>
                  <a:pt x="864" y="12"/>
                </a:lnTo>
                <a:lnTo>
                  <a:pt x="872" y="14"/>
                </a:lnTo>
                <a:lnTo>
                  <a:pt x="880" y="18"/>
                </a:lnTo>
                <a:lnTo>
                  <a:pt x="886" y="24"/>
                </a:lnTo>
                <a:lnTo>
                  <a:pt x="886" y="24"/>
                </a:lnTo>
                <a:lnTo>
                  <a:pt x="892" y="30"/>
                </a:lnTo>
                <a:lnTo>
                  <a:pt x="896" y="38"/>
                </a:lnTo>
                <a:lnTo>
                  <a:pt x="900" y="46"/>
                </a:lnTo>
                <a:lnTo>
                  <a:pt x="900" y="54"/>
                </a:lnTo>
                <a:lnTo>
                  <a:pt x="900" y="54"/>
                </a:lnTo>
                <a:lnTo>
                  <a:pt x="900" y="58"/>
                </a:lnTo>
                <a:lnTo>
                  <a:pt x="900" y="58"/>
                </a:lnTo>
                <a:close/>
                <a:moveTo>
                  <a:pt x="812" y="84"/>
                </a:moveTo>
                <a:lnTo>
                  <a:pt x="812" y="84"/>
                </a:lnTo>
                <a:lnTo>
                  <a:pt x="820" y="92"/>
                </a:lnTo>
                <a:lnTo>
                  <a:pt x="830" y="98"/>
                </a:lnTo>
                <a:lnTo>
                  <a:pt x="842" y="104"/>
                </a:lnTo>
                <a:lnTo>
                  <a:pt x="854" y="104"/>
                </a:lnTo>
                <a:lnTo>
                  <a:pt x="854" y="104"/>
                </a:lnTo>
                <a:lnTo>
                  <a:pt x="848" y="112"/>
                </a:lnTo>
                <a:lnTo>
                  <a:pt x="844" y="120"/>
                </a:lnTo>
                <a:lnTo>
                  <a:pt x="842" y="128"/>
                </a:lnTo>
                <a:lnTo>
                  <a:pt x="840" y="138"/>
                </a:lnTo>
                <a:lnTo>
                  <a:pt x="840" y="138"/>
                </a:lnTo>
                <a:lnTo>
                  <a:pt x="840" y="140"/>
                </a:lnTo>
                <a:lnTo>
                  <a:pt x="840" y="140"/>
                </a:lnTo>
                <a:lnTo>
                  <a:pt x="832" y="130"/>
                </a:lnTo>
                <a:lnTo>
                  <a:pt x="822" y="124"/>
                </a:lnTo>
                <a:lnTo>
                  <a:pt x="810" y="118"/>
                </a:lnTo>
                <a:lnTo>
                  <a:pt x="796" y="116"/>
                </a:lnTo>
                <a:lnTo>
                  <a:pt x="796" y="116"/>
                </a:lnTo>
                <a:lnTo>
                  <a:pt x="802" y="112"/>
                </a:lnTo>
                <a:lnTo>
                  <a:pt x="802" y="112"/>
                </a:lnTo>
                <a:lnTo>
                  <a:pt x="808" y="106"/>
                </a:lnTo>
                <a:lnTo>
                  <a:pt x="812" y="100"/>
                </a:lnTo>
                <a:lnTo>
                  <a:pt x="812" y="92"/>
                </a:lnTo>
                <a:lnTo>
                  <a:pt x="812" y="84"/>
                </a:lnTo>
                <a:lnTo>
                  <a:pt x="812" y="84"/>
                </a:lnTo>
                <a:close/>
                <a:moveTo>
                  <a:pt x="760" y="68"/>
                </a:moveTo>
                <a:lnTo>
                  <a:pt x="760" y="68"/>
                </a:lnTo>
                <a:lnTo>
                  <a:pt x="770" y="62"/>
                </a:lnTo>
                <a:lnTo>
                  <a:pt x="780" y="62"/>
                </a:lnTo>
                <a:lnTo>
                  <a:pt x="790" y="64"/>
                </a:lnTo>
                <a:lnTo>
                  <a:pt x="798" y="70"/>
                </a:lnTo>
                <a:lnTo>
                  <a:pt x="798" y="70"/>
                </a:lnTo>
                <a:lnTo>
                  <a:pt x="802" y="78"/>
                </a:lnTo>
                <a:lnTo>
                  <a:pt x="804" y="88"/>
                </a:lnTo>
                <a:lnTo>
                  <a:pt x="802" y="98"/>
                </a:lnTo>
                <a:lnTo>
                  <a:pt x="796" y="106"/>
                </a:lnTo>
                <a:lnTo>
                  <a:pt x="796" y="106"/>
                </a:lnTo>
                <a:lnTo>
                  <a:pt x="786" y="112"/>
                </a:lnTo>
                <a:lnTo>
                  <a:pt x="776" y="112"/>
                </a:lnTo>
                <a:lnTo>
                  <a:pt x="766" y="110"/>
                </a:lnTo>
                <a:lnTo>
                  <a:pt x="758" y="104"/>
                </a:lnTo>
                <a:lnTo>
                  <a:pt x="758" y="104"/>
                </a:lnTo>
                <a:lnTo>
                  <a:pt x="758" y="102"/>
                </a:lnTo>
                <a:lnTo>
                  <a:pt x="758" y="102"/>
                </a:lnTo>
                <a:lnTo>
                  <a:pt x="752" y="88"/>
                </a:lnTo>
                <a:lnTo>
                  <a:pt x="752" y="88"/>
                </a:lnTo>
                <a:lnTo>
                  <a:pt x="754" y="76"/>
                </a:lnTo>
                <a:lnTo>
                  <a:pt x="756" y="72"/>
                </a:lnTo>
                <a:lnTo>
                  <a:pt x="760" y="68"/>
                </a:lnTo>
                <a:lnTo>
                  <a:pt x="760" y="68"/>
                </a:lnTo>
                <a:close/>
                <a:moveTo>
                  <a:pt x="760" y="116"/>
                </a:moveTo>
                <a:lnTo>
                  <a:pt x="760" y="116"/>
                </a:lnTo>
                <a:lnTo>
                  <a:pt x="772" y="120"/>
                </a:lnTo>
                <a:lnTo>
                  <a:pt x="772" y="120"/>
                </a:lnTo>
                <a:lnTo>
                  <a:pt x="760" y="128"/>
                </a:lnTo>
                <a:lnTo>
                  <a:pt x="760" y="128"/>
                </a:lnTo>
                <a:lnTo>
                  <a:pt x="760" y="116"/>
                </a:lnTo>
                <a:lnTo>
                  <a:pt x="760" y="116"/>
                </a:lnTo>
                <a:close/>
                <a:moveTo>
                  <a:pt x="746" y="168"/>
                </a:moveTo>
                <a:lnTo>
                  <a:pt x="746" y="168"/>
                </a:lnTo>
                <a:lnTo>
                  <a:pt x="752" y="156"/>
                </a:lnTo>
                <a:lnTo>
                  <a:pt x="752" y="156"/>
                </a:lnTo>
                <a:lnTo>
                  <a:pt x="758" y="140"/>
                </a:lnTo>
                <a:lnTo>
                  <a:pt x="758" y="140"/>
                </a:lnTo>
                <a:lnTo>
                  <a:pt x="760" y="136"/>
                </a:lnTo>
                <a:lnTo>
                  <a:pt x="760" y="136"/>
                </a:lnTo>
                <a:lnTo>
                  <a:pt x="768" y="132"/>
                </a:lnTo>
                <a:lnTo>
                  <a:pt x="776" y="126"/>
                </a:lnTo>
                <a:lnTo>
                  <a:pt x="784" y="124"/>
                </a:lnTo>
                <a:lnTo>
                  <a:pt x="794" y="124"/>
                </a:lnTo>
                <a:lnTo>
                  <a:pt x="794" y="124"/>
                </a:lnTo>
                <a:lnTo>
                  <a:pt x="804" y="124"/>
                </a:lnTo>
                <a:lnTo>
                  <a:pt x="812" y="126"/>
                </a:lnTo>
                <a:lnTo>
                  <a:pt x="822" y="132"/>
                </a:lnTo>
                <a:lnTo>
                  <a:pt x="828" y="136"/>
                </a:lnTo>
                <a:lnTo>
                  <a:pt x="828" y="136"/>
                </a:lnTo>
                <a:lnTo>
                  <a:pt x="834" y="144"/>
                </a:lnTo>
                <a:lnTo>
                  <a:pt x="838" y="152"/>
                </a:lnTo>
                <a:lnTo>
                  <a:pt x="842" y="160"/>
                </a:lnTo>
                <a:lnTo>
                  <a:pt x="842" y="170"/>
                </a:lnTo>
                <a:lnTo>
                  <a:pt x="842" y="170"/>
                </a:lnTo>
                <a:lnTo>
                  <a:pt x="842" y="180"/>
                </a:lnTo>
                <a:lnTo>
                  <a:pt x="838" y="188"/>
                </a:lnTo>
                <a:lnTo>
                  <a:pt x="834" y="196"/>
                </a:lnTo>
                <a:lnTo>
                  <a:pt x="828" y="202"/>
                </a:lnTo>
                <a:lnTo>
                  <a:pt x="828" y="202"/>
                </a:lnTo>
                <a:lnTo>
                  <a:pt x="822" y="208"/>
                </a:lnTo>
                <a:lnTo>
                  <a:pt x="812" y="212"/>
                </a:lnTo>
                <a:lnTo>
                  <a:pt x="804" y="216"/>
                </a:lnTo>
                <a:lnTo>
                  <a:pt x="794" y="216"/>
                </a:lnTo>
                <a:lnTo>
                  <a:pt x="794" y="216"/>
                </a:lnTo>
                <a:lnTo>
                  <a:pt x="784" y="216"/>
                </a:lnTo>
                <a:lnTo>
                  <a:pt x="776" y="212"/>
                </a:lnTo>
                <a:lnTo>
                  <a:pt x="768" y="208"/>
                </a:lnTo>
                <a:lnTo>
                  <a:pt x="760" y="202"/>
                </a:lnTo>
                <a:lnTo>
                  <a:pt x="760" y="202"/>
                </a:lnTo>
                <a:lnTo>
                  <a:pt x="754" y="196"/>
                </a:lnTo>
                <a:lnTo>
                  <a:pt x="750" y="188"/>
                </a:lnTo>
                <a:lnTo>
                  <a:pt x="748" y="180"/>
                </a:lnTo>
                <a:lnTo>
                  <a:pt x="746" y="170"/>
                </a:lnTo>
                <a:lnTo>
                  <a:pt x="746" y="170"/>
                </a:lnTo>
                <a:lnTo>
                  <a:pt x="746" y="168"/>
                </a:lnTo>
                <a:lnTo>
                  <a:pt x="746" y="168"/>
                </a:lnTo>
                <a:close/>
                <a:moveTo>
                  <a:pt x="832" y="208"/>
                </a:moveTo>
                <a:lnTo>
                  <a:pt x="832" y="208"/>
                </a:lnTo>
                <a:lnTo>
                  <a:pt x="824" y="214"/>
                </a:lnTo>
                <a:lnTo>
                  <a:pt x="816" y="218"/>
                </a:lnTo>
                <a:lnTo>
                  <a:pt x="806" y="222"/>
                </a:lnTo>
                <a:lnTo>
                  <a:pt x="794" y="222"/>
                </a:lnTo>
                <a:lnTo>
                  <a:pt x="794" y="222"/>
                </a:lnTo>
                <a:lnTo>
                  <a:pt x="784" y="222"/>
                </a:lnTo>
                <a:lnTo>
                  <a:pt x="774" y="218"/>
                </a:lnTo>
                <a:lnTo>
                  <a:pt x="764" y="214"/>
                </a:lnTo>
                <a:lnTo>
                  <a:pt x="756" y="208"/>
                </a:lnTo>
                <a:lnTo>
                  <a:pt x="756" y="208"/>
                </a:lnTo>
                <a:lnTo>
                  <a:pt x="750" y="200"/>
                </a:lnTo>
                <a:lnTo>
                  <a:pt x="746" y="192"/>
                </a:lnTo>
                <a:lnTo>
                  <a:pt x="742" y="184"/>
                </a:lnTo>
                <a:lnTo>
                  <a:pt x="740" y="176"/>
                </a:lnTo>
                <a:lnTo>
                  <a:pt x="740" y="176"/>
                </a:lnTo>
                <a:lnTo>
                  <a:pt x="746" y="170"/>
                </a:lnTo>
                <a:lnTo>
                  <a:pt x="746" y="170"/>
                </a:lnTo>
                <a:lnTo>
                  <a:pt x="746" y="170"/>
                </a:lnTo>
                <a:lnTo>
                  <a:pt x="746" y="170"/>
                </a:lnTo>
                <a:lnTo>
                  <a:pt x="746" y="180"/>
                </a:lnTo>
                <a:lnTo>
                  <a:pt x="750" y="188"/>
                </a:lnTo>
                <a:lnTo>
                  <a:pt x="754" y="196"/>
                </a:lnTo>
                <a:lnTo>
                  <a:pt x="760" y="204"/>
                </a:lnTo>
                <a:lnTo>
                  <a:pt x="766" y="210"/>
                </a:lnTo>
                <a:lnTo>
                  <a:pt x="776" y="214"/>
                </a:lnTo>
                <a:lnTo>
                  <a:pt x="784" y="216"/>
                </a:lnTo>
                <a:lnTo>
                  <a:pt x="794" y="218"/>
                </a:lnTo>
                <a:lnTo>
                  <a:pt x="794" y="218"/>
                </a:lnTo>
                <a:lnTo>
                  <a:pt x="804" y="216"/>
                </a:lnTo>
                <a:lnTo>
                  <a:pt x="814" y="214"/>
                </a:lnTo>
                <a:lnTo>
                  <a:pt x="822" y="210"/>
                </a:lnTo>
                <a:lnTo>
                  <a:pt x="828" y="204"/>
                </a:lnTo>
                <a:lnTo>
                  <a:pt x="834" y="196"/>
                </a:lnTo>
                <a:lnTo>
                  <a:pt x="840" y="188"/>
                </a:lnTo>
                <a:lnTo>
                  <a:pt x="842" y="180"/>
                </a:lnTo>
                <a:lnTo>
                  <a:pt x="844" y="170"/>
                </a:lnTo>
                <a:lnTo>
                  <a:pt x="844" y="170"/>
                </a:lnTo>
                <a:lnTo>
                  <a:pt x="842" y="160"/>
                </a:lnTo>
                <a:lnTo>
                  <a:pt x="840" y="152"/>
                </a:lnTo>
                <a:lnTo>
                  <a:pt x="834" y="144"/>
                </a:lnTo>
                <a:lnTo>
                  <a:pt x="828" y="136"/>
                </a:lnTo>
                <a:lnTo>
                  <a:pt x="822" y="130"/>
                </a:lnTo>
                <a:lnTo>
                  <a:pt x="814" y="126"/>
                </a:lnTo>
                <a:lnTo>
                  <a:pt x="804" y="124"/>
                </a:lnTo>
                <a:lnTo>
                  <a:pt x="794" y="122"/>
                </a:lnTo>
                <a:lnTo>
                  <a:pt x="794" y="122"/>
                </a:lnTo>
                <a:lnTo>
                  <a:pt x="784" y="124"/>
                </a:lnTo>
                <a:lnTo>
                  <a:pt x="774" y="126"/>
                </a:lnTo>
                <a:lnTo>
                  <a:pt x="766" y="132"/>
                </a:lnTo>
                <a:lnTo>
                  <a:pt x="758" y="138"/>
                </a:lnTo>
                <a:lnTo>
                  <a:pt x="758" y="138"/>
                </a:lnTo>
                <a:lnTo>
                  <a:pt x="760" y="130"/>
                </a:lnTo>
                <a:lnTo>
                  <a:pt x="760" y="130"/>
                </a:lnTo>
                <a:lnTo>
                  <a:pt x="766" y="124"/>
                </a:lnTo>
                <a:lnTo>
                  <a:pt x="774" y="120"/>
                </a:lnTo>
                <a:lnTo>
                  <a:pt x="774" y="120"/>
                </a:lnTo>
                <a:lnTo>
                  <a:pt x="784" y="120"/>
                </a:lnTo>
                <a:lnTo>
                  <a:pt x="796" y="118"/>
                </a:lnTo>
                <a:lnTo>
                  <a:pt x="796" y="118"/>
                </a:lnTo>
                <a:lnTo>
                  <a:pt x="806" y="118"/>
                </a:lnTo>
                <a:lnTo>
                  <a:pt x="816" y="122"/>
                </a:lnTo>
                <a:lnTo>
                  <a:pt x="824" y="126"/>
                </a:lnTo>
                <a:lnTo>
                  <a:pt x="832" y="132"/>
                </a:lnTo>
                <a:lnTo>
                  <a:pt x="832" y="132"/>
                </a:lnTo>
                <a:lnTo>
                  <a:pt x="840" y="142"/>
                </a:lnTo>
                <a:lnTo>
                  <a:pt x="840" y="142"/>
                </a:lnTo>
                <a:lnTo>
                  <a:pt x="842" y="154"/>
                </a:lnTo>
                <a:lnTo>
                  <a:pt x="848" y="164"/>
                </a:lnTo>
                <a:lnTo>
                  <a:pt x="848" y="164"/>
                </a:lnTo>
                <a:lnTo>
                  <a:pt x="848" y="170"/>
                </a:lnTo>
                <a:lnTo>
                  <a:pt x="848" y="170"/>
                </a:lnTo>
                <a:lnTo>
                  <a:pt x="848" y="180"/>
                </a:lnTo>
                <a:lnTo>
                  <a:pt x="844" y="190"/>
                </a:lnTo>
                <a:lnTo>
                  <a:pt x="840" y="200"/>
                </a:lnTo>
                <a:lnTo>
                  <a:pt x="832" y="208"/>
                </a:lnTo>
                <a:lnTo>
                  <a:pt x="832" y="208"/>
                </a:lnTo>
                <a:close/>
                <a:moveTo>
                  <a:pt x="916" y="164"/>
                </a:moveTo>
                <a:lnTo>
                  <a:pt x="916" y="164"/>
                </a:lnTo>
                <a:lnTo>
                  <a:pt x="910" y="170"/>
                </a:lnTo>
                <a:lnTo>
                  <a:pt x="902" y="172"/>
                </a:lnTo>
                <a:lnTo>
                  <a:pt x="896" y="176"/>
                </a:lnTo>
                <a:lnTo>
                  <a:pt x="888" y="176"/>
                </a:lnTo>
                <a:lnTo>
                  <a:pt x="888" y="176"/>
                </a:lnTo>
                <a:lnTo>
                  <a:pt x="880" y="176"/>
                </a:lnTo>
                <a:lnTo>
                  <a:pt x="872" y="172"/>
                </a:lnTo>
                <a:lnTo>
                  <a:pt x="866" y="170"/>
                </a:lnTo>
                <a:lnTo>
                  <a:pt x="860" y="164"/>
                </a:lnTo>
                <a:lnTo>
                  <a:pt x="860" y="164"/>
                </a:lnTo>
                <a:lnTo>
                  <a:pt x="856" y="160"/>
                </a:lnTo>
                <a:lnTo>
                  <a:pt x="852" y="152"/>
                </a:lnTo>
                <a:lnTo>
                  <a:pt x="850" y="146"/>
                </a:lnTo>
                <a:lnTo>
                  <a:pt x="850" y="138"/>
                </a:lnTo>
                <a:lnTo>
                  <a:pt x="850" y="138"/>
                </a:lnTo>
                <a:lnTo>
                  <a:pt x="850" y="130"/>
                </a:lnTo>
                <a:lnTo>
                  <a:pt x="852" y="124"/>
                </a:lnTo>
                <a:lnTo>
                  <a:pt x="856" y="118"/>
                </a:lnTo>
                <a:lnTo>
                  <a:pt x="860" y="112"/>
                </a:lnTo>
                <a:lnTo>
                  <a:pt x="860" y="112"/>
                </a:lnTo>
                <a:lnTo>
                  <a:pt x="866" y="106"/>
                </a:lnTo>
                <a:lnTo>
                  <a:pt x="872" y="104"/>
                </a:lnTo>
                <a:lnTo>
                  <a:pt x="880" y="102"/>
                </a:lnTo>
                <a:lnTo>
                  <a:pt x="888" y="100"/>
                </a:lnTo>
                <a:lnTo>
                  <a:pt x="888" y="100"/>
                </a:lnTo>
                <a:lnTo>
                  <a:pt x="896" y="102"/>
                </a:lnTo>
                <a:lnTo>
                  <a:pt x="902" y="104"/>
                </a:lnTo>
                <a:lnTo>
                  <a:pt x="910" y="106"/>
                </a:lnTo>
                <a:lnTo>
                  <a:pt x="916" y="112"/>
                </a:lnTo>
                <a:lnTo>
                  <a:pt x="916" y="112"/>
                </a:lnTo>
                <a:lnTo>
                  <a:pt x="920" y="118"/>
                </a:lnTo>
                <a:lnTo>
                  <a:pt x="924" y="124"/>
                </a:lnTo>
                <a:lnTo>
                  <a:pt x="926" y="130"/>
                </a:lnTo>
                <a:lnTo>
                  <a:pt x="926" y="138"/>
                </a:lnTo>
                <a:lnTo>
                  <a:pt x="926" y="138"/>
                </a:lnTo>
                <a:lnTo>
                  <a:pt x="926" y="146"/>
                </a:lnTo>
                <a:lnTo>
                  <a:pt x="924" y="152"/>
                </a:lnTo>
                <a:lnTo>
                  <a:pt x="920" y="160"/>
                </a:lnTo>
                <a:lnTo>
                  <a:pt x="916" y="164"/>
                </a:lnTo>
                <a:lnTo>
                  <a:pt x="916" y="164"/>
                </a:lnTo>
                <a:close/>
                <a:moveTo>
                  <a:pt x="958" y="92"/>
                </a:moveTo>
                <a:lnTo>
                  <a:pt x="958" y="92"/>
                </a:lnTo>
                <a:lnTo>
                  <a:pt x="954" y="96"/>
                </a:lnTo>
                <a:lnTo>
                  <a:pt x="948" y="100"/>
                </a:lnTo>
                <a:lnTo>
                  <a:pt x="942" y="104"/>
                </a:lnTo>
                <a:lnTo>
                  <a:pt x="934" y="104"/>
                </a:lnTo>
                <a:lnTo>
                  <a:pt x="934" y="104"/>
                </a:lnTo>
                <a:lnTo>
                  <a:pt x="924" y="102"/>
                </a:lnTo>
                <a:lnTo>
                  <a:pt x="914" y="96"/>
                </a:lnTo>
                <a:lnTo>
                  <a:pt x="908" y="86"/>
                </a:lnTo>
                <a:lnTo>
                  <a:pt x="906" y="76"/>
                </a:lnTo>
                <a:lnTo>
                  <a:pt x="906" y="76"/>
                </a:lnTo>
                <a:lnTo>
                  <a:pt x="908" y="66"/>
                </a:lnTo>
                <a:lnTo>
                  <a:pt x="914" y="56"/>
                </a:lnTo>
                <a:lnTo>
                  <a:pt x="924" y="50"/>
                </a:lnTo>
                <a:lnTo>
                  <a:pt x="934" y="48"/>
                </a:lnTo>
                <a:lnTo>
                  <a:pt x="934" y="48"/>
                </a:lnTo>
                <a:lnTo>
                  <a:pt x="944" y="50"/>
                </a:lnTo>
                <a:lnTo>
                  <a:pt x="952" y="54"/>
                </a:lnTo>
                <a:lnTo>
                  <a:pt x="960" y="62"/>
                </a:lnTo>
                <a:lnTo>
                  <a:pt x="962" y="70"/>
                </a:lnTo>
                <a:lnTo>
                  <a:pt x="962" y="70"/>
                </a:lnTo>
                <a:lnTo>
                  <a:pt x="960" y="80"/>
                </a:lnTo>
                <a:lnTo>
                  <a:pt x="958" y="92"/>
                </a:lnTo>
                <a:lnTo>
                  <a:pt x="958" y="92"/>
                </a:lnTo>
                <a:close/>
                <a:moveTo>
                  <a:pt x="1016" y="132"/>
                </a:moveTo>
                <a:lnTo>
                  <a:pt x="1016" y="132"/>
                </a:lnTo>
                <a:lnTo>
                  <a:pt x="1006" y="132"/>
                </a:lnTo>
                <a:lnTo>
                  <a:pt x="1000" y="128"/>
                </a:lnTo>
                <a:lnTo>
                  <a:pt x="992" y="126"/>
                </a:lnTo>
                <a:lnTo>
                  <a:pt x="986" y="120"/>
                </a:lnTo>
                <a:lnTo>
                  <a:pt x="980" y="114"/>
                </a:lnTo>
                <a:lnTo>
                  <a:pt x="976" y="108"/>
                </a:lnTo>
                <a:lnTo>
                  <a:pt x="974" y="100"/>
                </a:lnTo>
                <a:lnTo>
                  <a:pt x="974" y="92"/>
                </a:lnTo>
                <a:lnTo>
                  <a:pt x="974" y="92"/>
                </a:lnTo>
                <a:lnTo>
                  <a:pt x="974" y="84"/>
                </a:lnTo>
                <a:lnTo>
                  <a:pt x="976" y="76"/>
                </a:lnTo>
                <a:lnTo>
                  <a:pt x="980" y="68"/>
                </a:lnTo>
                <a:lnTo>
                  <a:pt x="986" y="62"/>
                </a:lnTo>
                <a:lnTo>
                  <a:pt x="992" y="58"/>
                </a:lnTo>
                <a:lnTo>
                  <a:pt x="1000" y="54"/>
                </a:lnTo>
                <a:lnTo>
                  <a:pt x="1006" y="52"/>
                </a:lnTo>
                <a:lnTo>
                  <a:pt x="1016" y="52"/>
                </a:lnTo>
                <a:lnTo>
                  <a:pt x="1016" y="52"/>
                </a:lnTo>
                <a:lnTo>
                  <a:pt x="1024" y="52"/>
                </a:lnTo>
                <a:lnTo>
                  <a:pt x="1032" y="54"/>
                </a:lnTo>
                <a:lnTo>
                  <a:pt x="1038" y="58"/>
                </a:lnTo>
                <a:lnTo>
                  <a:pt x="1044" y="62"/>
                </a:lnTo>
                <a:lnTo>
                  <a:pt x="1050" y="68"/>
                </a:lnTo>
                <a:lnTo>
                  <a:pt x="1054" y="76"/>
                </a:lnTo>
                <a:lnTo>
                  <a:pt x="1056" y="84"/>
                </a:lnTo>
                <a:lnTo>
                  <a:pt x="1058" y="92"/>
                </a:lnTo>
                <a:lnTo>
                  <a:pt x="1058" y="92"/>
                </a:lnTo>
                <a:lnTo>
                  <a:pt x="1056" y="100"/>
                </a:lnTo>
                <a:lnTo>
                  <a:pt x="1054" y="108"/>
                </a:lnTo>
                <a:lnTo>
                  <a:pt x="1050" y="114"/>
                </a:lnTo>
                <a:lnTo>
                  <a:pt x="1044" y="120"/>
                </a:lnTo>
                <a:lnTo>
                  <a:pt x="1038" y="126"/>
                </a:lnTo>
                <a:lnTo>
                  <a:pt x="1032" y="128"/>
                </a:lnTo>
                <a:lnTo>
                  <a:pt x="1024" y="132"/>
                </a:lnTo>
                <a:lnTo>
                  <a:pt x="1016" y="132"/>
                </a:lnTo>
                <a:lnTo>
                  <a:pt x="1016" y="132"/>
                </a:lnTo>
                <a:close/>
                <a:moveTo>
                  <a:pt x="1066" y="226"/>
                </a:moveTo>
                <a:lnTo>
                  <a:pt x="1066" y="226"/>
                </a:lnTo>
                <a:lnTo>
                  <a:pt x="1056" y="226"/>
                </a:lnTo>
                <a:lnTo>
                  <a:pt x="1050" y="224"/>
                </a:lnTo>
                <a:lnTo>
                  <a:pt x="1042" y="220"/>
                </a:lnTo>
                <a:lnTo>
                  <a:pt x="1036" y="214"/>
                </a:lnTo>
                <a:lnTo>
                  <a:pt x="1030" y="208"/>
                </a:lnTo>
                <a:lnTo>
                  <a:pt x="1026" y="202"/>
                </a:lnTo>
                <a:lnTo>
                  <a:pt x="1024" y="194"/>
                </a:lnTo>
                <a:lnTo>
                  <a:pt x="1024" y="186"/>
                </a:lnTo>
                <a:lnTo>
                  <a:pt x="1024" y="186"/>
                </a:lnTo>
                <a:lnTo>
                  <a:pt x="1024" y="178"/>
                </a:lnTo>
                <a:lnTo>
                  <a:pt x="1026" y="170"/>
                </a:lnTo>
                <a:lnTo>
                  <a:pt x="1030" y="164"/>
                </a:lnTo>
                <a:lnTo>
                  <a:pt x="1036" y="158"/>
                </a:lnTo>
                <a:lnTo>
                  <a:pt x="1042" y="152"/>
                </a:lnTo>
                <a:lnTo>
                  <a:pt x="1050" y="148"/>
                </a:lnTo>
                <a:lnTo>
                  <a:pt x="1056" y="146"/>
                </a:lnTo>
                <a:lnTo>
                  <a:pt x="1066" y="146"/>
                </a:lnTo>
                <a:lnTo>
                  <a:pt x="1066" y="146"/>
                </a:lnTo>
                <a:lnTo>
                  <a:pt x="1074" y="146"/>
                </a:lnTo>
                <a:lnTo>
                  <a:pt x="1082" y="148"/>
                </a:lnTo>
                <a:lnTo>
                  <a:pt x="1088" y="152"/>
                </a:lnTo>
                <a:lnTo>
                  <a:pt x="1094" y="158"/>
                </a:lnTo>
                <a:lnTo>
                  <a:pt x="1100" y="164"/>
                </a:lnTo>
                <a:lnTo>
                  <a:pt x="1104" y="170"/>
                </a:lnTo>
                <a:lnTo>
                  <a:pt x="1106" y="178"/>
                </a:lnTo>
                <a:lnTo>
                  <a:pt x="1108" y="186"/>
                </a:lnTo>
                <a:lnTo>
                  <a:pt x="1108" y="186"/>
                </a:lnTo>
                <a:lnTo>
                  <a:pt x="1106" y="194"/>
                </a:lnTo>
                <a:lnTo>
                  <a:pt x="1104" y="202"/>
                </a:lnTo>
                <a:lnTo>
                  <a:pt x="1100" y="208"/>
                </a:lnTo>
                <a:lnTo>
                  <a:pt x="1094" y="214"/>
                </a:lnTo>
                <a:lnTo>
                  <a:pt x="1088" y="220"/>
                </a:lnTo>
                <a:lnTo>
                  <a:pt x="1082" y="224"/>
                </a:lnTo>
                <a:lnTo>
                  <a:pt x="1074" y="226"/>
                </a:lnTo>
                <a:lnTo>
                  <a:pt x="1066" y="226"/>
                </a:lnTo>
                <a:lnTo>
                  <a:pt x="1066" y="226"/>
                </a:lnTo>
                <a:close/>
                <a:moveTo>
                  <a:pt x="1066" y="156"/>
                </a:moveTo>
                <a:lnTo>
                  <a:pt x="1066" y="156"/>
                </a:lnTo>
                <a:lnTo>
                  <a:pt x="1054" y="160"/>
                </a:lnTo>
                <a:lnTo>
                  <a:pt x="1044" y="166"/>
                </a:lnTo>
                <a:lnTo>
                  <a:pt x="1038" y="174"/>
                </a:lnTo>
                <a:lnTo>
                  <a:pt x="1036" y="180"/>
                </a:lnTo>
                <a:lnTo>
                  <a:pt x="1036" y="186"/>
                </a:lnTo>
                <a:lnTo>
                  <a:pt x="1036" y="186"/>
                </a:lnTo>
                <a:lnTo>
                  <a:pt x="1036" y="192"/>
                </a:lnTo>
                <a:lnTo>
                  <a:pt x="1038" y="198"/>
                </a:lnTo>
                <a:lnTo>
                  <a:pt x="1044" y="206"/>
                </a:lnTo>
                <a:lnTo>
                  <a:pt x="1054" y="212"/>
                </a:lnTo>
                <a:lnTo>
                  <a:pt x="1066" y="214"/>
                </a:lnTo>
                <a:lnTo>
                  <a:pt x="1066" y="214"/>
                </a:lnTo>
                <a:lnTo>
                  <a:pt x="1078" y="212"/>
                </a:lnTo>
                <a:lnTo>
                  <a:pt x="1086" y="206"/>
                </a:lnTo>
                <a:lnTo>
                  <a:pt x="1092" y="198"/>
                </a:lnTo>
                <a:lnTo>
                  <a:pt x="1094" y="192"/>
                </a:lnTo>
                <a:lnTo>
                  <a:pt x="1096" y="186"/>
                </a:lnTo>
                <a:lnTo>
                  <a:pt x="1096" y="186"/>
                </a:lnTo>
                <a:lnTo>
                  <a:pt x="1094" y="180"/>
                </a:lnTo>
                <a:lnTo>
                  <a:pt x="1092" y="174"/>
                </a:lnTo>
                <a:lnTo>
                  <a:pt x="1086" y="166"/>
                </a:lnTo>
                <a:lnTo>
                  <a:pt x="1078" y="160"/>
                </a:lnTo>
                <a:lnTo>
                  <a:pt x="1066" y="156"/>
                </a:lnTo>
                <a:lnTo>
                  <a:pt x="1066" y="156"/>
                </a:lnTo>
                <a:close/>
                <a:moveTo>
                  <a:pt x="106" y="868"/>
                </a:moveTo>
                <a:lnTo>
                  <a:pt x="106" y="868"/>
                </a:lnTo>
                <a:lnTo>
                  <a:pt x="94" y="870"/>
                </a:lnTo>
                <a:lnTo>
                  <a:pt x="86" y="872"/>
                </a:lnTo>
                <a:lnTo>
                  <a:pt x="76" y="876"/>
                </a:lnTo>
                <a:lnTo>
                  <a:pt x="70" y="882"/>
                </a:lnTo>
                <a:lnTo>
                  <a:pt x="62" y="890"/>
                </a:lnTo>
                <a:lnTo>
                  <a:pt x="58" y="898"/>
                </a:lnTo>
                <a:lnTo>
                  <a:pt x="56" y="908"/>
                </a:lnTo>
                <a:lnTo>
                  <a:pt x="54" y="918"/>
                </a:lnTo>
                <a:lnTo>
                  <a:pt x="54" y="918"/>
                </a:lnTo>
                <a:lnTo>
                  <a:pt x="56" y="928"/>
                </a:lnTo>
                <a:lnTo>
                  <a:pt x="58" y="936"/>
                </a:lnTo>
                <a:lnTo>
                  <a:pt x="62" y="946"/>
                </a:lnTo>
                <a:lnTo>
                  <a:pt x="70" y="952"/>
                </a:lnTo>
                <a:lnTo>
                  <a:pt x="76" y="958"/>
                </a:lnTo>
                <a:lnTo>
                  <a:pt x="86" y="964"/>
                </a:lnTo>
                <a:lnTo>
                  <a:pt x="94" y="966"/>
                </a:lnTo>
                <a:lnTo>
                  <a:pt x="106" y="968"/>
                </a:lnTo>
                <a:lnTo>
                  <a:pt x="106" y="968"/>
                </a:lnTo>
                <a:lnTo>
                  <a:pt x="116" y="966"/>
                </a:lnTo>
                <a:lnTo>
                  <a:pt x="126" y="964"/>
                </a:lnTo>
                <a:lnTo>
                  <a:pt x="134" y="958"/>
                </a:lnTo>
                <a:lnTo>
                  <a:pt x="142" y="952"/>
                </a:lnTo>
                <a:lnTo>
                  <a:pt x="148" y="946"/>
                </a:lnTo>
                <a:lnTo>
                  <a:pt x="152" y="936"/>
                </a:lnTo>
                <a:lnTo>
                  <a:pt x="156" y="928"/>
                </a:lnTo>
                <a:lnTo>
                  <a:pt x="156" y="918"/>
                </a:lnTo>
                <a:lnTo>
                  <a:pt x="156" y="918"/>
                </a:lnTo>
                <a:lnTo>
                  <a:pt x="156" y="908"/>
                </a:lnTo>
                <a:lnTo>
                  <a:pt x="152" y="898"/>
                </a:lnTo>
                <a:lnTo>
                  <a:pt x="148" y="890"/>
                </a:lnTo>
                <a:lnTo>
                  <a:pt x="142" y="882"/>
                </a:lnTo>
                <a:lnTo>
                  <a:pt x="134" y="876"/>
                </a:lnTo>
                <a:lnTo>
                  <a:pt x="126" y="872"/>
                </a:lnTo>
                <a:lnTo>
                  <a:pt x="116" y="870"/>
                </a:lnTo>
                <a:lnTo>
                  <a:pt x="106" y="868"/>
                </a:lnTo>
                <a:lnTo>
                  <a:pt x="106" y="868"/>
                </a:lnTo>
                <a:close/>
              </a:path>
            </a:pathLst>
          </a:custGeom>
          <a:solidFill>
            <a:srgbClr val="162E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E2D2CA-58D1-FFD9-E36F-19F02322BD5A}"/>
              </a:ext>
            </a:extLst>
          </p:cNvPr>
          <p:cNvSpPr/>
          <p:nvPr/>
        </p:nvSpPr>
        <p:spPr bwMode="auto">
          <a:xfrm>
            <a:off x="7724769" y="1161631"/>
            <a:ext cx="3219450" cy="3219450"/>
          </a:xfrm>
          <a:prstGeom prst="ellipse">
            <a:avLst/>
          </a:prstGeom>
          <a:solidFill>
            <a:srgbClr val="00AFD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FB6480-9512-A53F-B852-F36C554E1448}"/>
              </a:ext>
            </a:extLst>
          </p:cNvPr>
          <p:cNvGrpSpPr/>
          <p:nvPr/>
        </p:nvGrpSpPr>
        <p:grpSpPr>
          <a:xfrm>
            <a:off x="8614597" y="1570188"/>
            <a:ext cx="1439791" cy="2402337"/>
            <a:chOff x="8674144" y="1682525"/>
            <a:chExt cx="1439791" cy="240233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BB87207-870E-394D-E68E-459C61A09A62}"/>
                </a:ext>
              </a:extLst>
            </p:cNvPr>
            <p:cNvSpPr/>
            <p:nvPr/>
          </p:nvSpPr>
          <p:spPr bwMode="auto">
            <a:xfrm rot="5400000">
              <a:off x="8192873" y="2163800"/>
              <a:ext cx="2402337" cy="1439787"/>
            </a:xfrm>
            <a:custGeom>
              <a:avLst/>
              <a:gdLst>
                <a:gd name="connsiteX0" fmla="*/ 1638521 w 2402337"/>
                <a:gd name="connsiteY0" fmla="*/ 1439787 h 1439787"/>
                <a:gd name="connsiteX1" fmla="*/ 1638521 w 2402337"/>
                <a:gd name="connsiteY1" fmla="*/ 342507 h 1439787"/>
                <a:gd name="connsiteX2" fmla="*/ 1821401 w 2402337"/>
                <a:gd name="connsiteY2" fmla="*/ 342507 h 1439787"/>
                <a:gd name="connsiteX3" fmla="*/ 1821401 w 2402337"/>
                <a:gd name="connsiteY3" fmla="*/ 943436 h 1439787"/>
                <a:gd name="connsiteX4" fmla="*/ 2401368 w 2402337"/>
                <a:gd name="connsiteY4" fmla="*/ 943436 h 1439787"/>
                <a:gd name="connsiteX5" fmla="*/ 2401368 w 2402337"/>
                <a:gd name="connsiteY5" fmla="*/ 1126316 h 1439787"/>
                <a:gd name="connsiteX6" fmla="*/ 1821401 w 2402337"/>
                <a:gd name="connsiteY6" fmla="*/ 1126316 h 1439787"/>
                <a:gd name="connsiteX7" fmla="*/ 1821401 w 2402337"/>
                <a:gd name="connsiteY7" fmla="*/ 1246659 h 1439787"/>
                <a:gd name="connsiteX8" fmla="*/ 2402337 w 2402337"/>
                <a:gd name="connsiteY8" fmla="*/ 1246659 h 1439787"/>
                <a:gd name="connsiteX9" fmla="*/ 2402337 w 2402337"/>
                <a:gd name="connsiteY9" fmla="*/ 1429539 h 1439787"/>
                <a:gd name="connsiteX10" fmla="*/ 1821401 w 2402337"/>
                <a:gd name="connsiteY10" fmla="*/ 1429539 h 1439787"/>
                <a:gd name="connsiteX11" fmla="*/ 1821401 w 2402337"/>
                <a:gd name="connsiteY11" fmla="*/ 1439787 h 1439787"/>
                <a:gd name="connsiteX12" fmla="*/ 0 w 2402337"/>
                <a:gd name="connsiteY12" fmla="*/ 1371600 h 1439787"/>
                <a:gd name="connsiteX13" fmla="*/ 0 w 2402337"/>
                <a:gd name="connsiteY13" fmla="*/ 0 h 1439787"/>
                <a:gd name="connsiteX14" fmla="*/ 182880 w 2402337"/>
                <a:gd name="connsiteY14" fmla="*/ 0 h 1439787"/>
                <a:gd name="connsiteX15" fmla="*/ 182880 w 2402337"/>
                <a:gd name="connsiteY15" fmla="*/ 1256907 h 1439787"/>
                <a:gd name="connsiteX16" fmla="*/ 1356838 w 2402337"/>
                <a:gd name="connsiteY16" fmla="*/ 1256907 h 1439787"/>
                <a:gd name="connsiteX17" fmla="*/ 1356838 w 2402337"/>
                <a:gd name="connsiteY17" fmla="*/ 1126316 h 1439787"/>
                <a:gd name="connsiteX18" fmla="*/ 320636 w 2402337"/>
                <a:gd name="connsiteY18" fmla="*/ 1126316 h 1439787"/>
                <a:gd name="connsiteX19" fmla="*/ 320636 w 2402337"/>
                <a:gd name="connsiteY19" fmla="*/ 1126308 h 1439787"/>
                <a:gd name="connsiteX20" fmla="*/ 297127 w 2402337"/>
                <a:gd name="connsiteY20" fmla="*/ 1126308 h 1439787"/>
                <a:gd name="connsiteX21" fmla="*/ 297127 w 2402337"/>
                <a:gd name="connsiteY21" fmla="*/ 29028 h 1439787"/>
                <a:gd name="connsiteX22" fmla="*/ 480007 w 2402337"/>
                <a:gd name="connsiteY22" fmla="*/ 29028 h 1439787"/>
                <a:gd name="connsiteX23" fmla="*/ 480007 w 2402337"/>
                <a:gd name="connsiteY23" fmla="*/ 943435 h 1439787"/>
                <a:gd name="connsiteX24" fmla="*/ 1356838 w 2402337"/>
                <a:gd name="connsiteY24" fmla="*/ 943435 h 1439787"/>
                <a:gd name="connsiteX25" fmla="*/ 1356838 w 2402337"/>
                <a:gd name="connsiteY25" fmla="*/ 342507 h 1439787"/>
                <a:gd name="connsiteX26" fmla="*/ 1539718 w 2402337"/>
                <a:gd name="connsiteY26" fmla="*/ 342507 h 1439787"/>
                <a:gd name="connsiteX27" fmla="*/ 1539718 w 2402337"/>
                <a:gd name="connsiteY27" fmla="*/ 1439787 h 1439787"/>
                <a:gd name="connsiteX28" fmla="*/ 1372934 w 2402337"/>
                <a:gd name="connsiteY28" fmla="*/ 1439787 h 1439787"/>
                <a:gd name="connsiteX29" fmla="*/ 1356838 w 2402337"/>
                <a:gd name="connsiteY29" fmla="*/ 1439787 h 1439787"/>
                <a:gd name="connsiteX30" fmla="*/ 1334 w 2402337"/>
                <a:gd name="connsiteY30" fmla="*/ 1439787 h 1439787"/>
                <a:gd name="connsiteX31" fmla="*/ 1334 w 2402337"/>
                <a:gd name="connsiteY31" fmla="*/ 1371600 h 143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02337" h="1439787">
                  <a:moveTo>
                    <a:pt x="1638521" y="1439787"/>
                  </a:moveTo>
                  <a:lnTo>
                    <a:pt x="1638521" y="342507"/>
                  </a:lnTo>
                  <a:lnTo>
                    <a:pt x="1821401" y="342507"/>
                  </a:lnTo>
                  <a:lnTo>
                    <a:pt x="1821401" y="943436"/>
                  </a:lnTo>
                  <a:lnTo>
                    <a:pt x="2401368" y="943436"/>
                  </a:lnTo>
                  <a:lnTo>
                    <a:pt x="2401368" y="1126316"/>
                  </a:lnTo>
                  <a:lnTo>
                    <a:pt x="1821401" y="1126316"/>
                  </a:lnTo>
                  <a:lnTo>
                    <a:pt x="1821401" y="1246659"/>
                  </a:lnTo>
                  <a:lnTo>
                    <a:pt x="2402337" y="1246659"/>
                  </a:lnTo>
                  <a:lnTo>
                    <a:pt x="2402337" y="1429539"/>
                  </a:lnTo>
                  <a:lnTo>
                    <a:pt x="1821401" y="1429539"/>
                  </a:lnTo>
                  <a:lnTo>
                    <a:pt x="1821401" y="1439787"/>
                  </a:lnTo>
                  <a:close/>
                  <a:moveTo>
                    <a:pt x="0" y="1371600"/>
                  </a:moveTo>
                  <a:lnTo>
                    <a:pt x="0" y="0"/>
                  </a:lnTo>
                  <a:lnTo>
                    <a:pt x="182880" y="0"/>
                  </a:lnTo>
                  <a:lnTo>
                    <a:pt x="182880" y="1256907"/>
                  </a:lnTo>
                  <a:lnTo>
                    <a:pt x="1356838" y="1256907"/>
                  </a:lnTo>
                  <a:lnTo>
                    <a:pt x="1356838" y="1126316"/>
                  </a:lnTo>
                  <a:lnTo>
                    <a:pt x="320636" y="1126316"/>
                  </a:lnTo>
                  <a:lnTo>
                    <a:pt x="320636" y="1126308"/>
                  </a:lnTo>
                  <a:lnTo>
                    <a:pt x="297127" y="1126308"/>
                  </a:lnTo>
                  <a:lnTo>
                    <a:pt x="297127" y="29028"/>
                  </a:lnTo>
                  <a:lnTo>
                    <a:pt x="480007" y="29028"/>
                  </a:lnTo>
                  <a:lnTo>
                    <a:pt x="480007" y="943435"/>
                  </a:lnTo>
                  <a:lnTo>
                    <a:pt x="1356838" y="943435"/>
                  </a:lnTo>
                  <a:lnTo>
                    <a:pt x="1356838" y="342507"/>
                  </a:lnTo>
                  <a:lnTo>
                    <a:pt x="1539718" y="342507"/>
                  </a:lnTo>
                  <a:lnTo>
                    <a:pt x="1539718" y="1439787"/>
                  </a:lnTo>
                  <a:lnTo>
                    <a:pt x="1372934" y="1439787"/>
                  </a:lnTo>
                  <a:lnTo>
                    <a:pt x="1356838" y="1439787"/>
                  </a:lnTo>
                  <a:lnTo>
                    <a:pt x="1334" y="1439787"/>
                  </a:lnTo>
                  <a:lnTo>
                    <a:pt x="1334" y="1371600"/>
                  </a:lnTo>
                  <a:close/>
                </a:path>
              </a:pathLst>
            </a:custGeom>
            <a:solidFill>
              <a:srgbClr val="2E2D5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3510578-EEB4-B400-CAF0-EEE1C88C783D}"/>
                </a:ext>
              </a:extLst>
            </p:cNvPr>
            <p:cNvSpPr/>
            <p:nvPr/>
          </p:nvSpPr>
          <p:spPr bwMode="auto">
            <a:xfrm>
              <a:off x="8674144" y="3322263"/>
              <a:ext cx="191266" cy="762599"/>
            </a:xfrm>
            <a:prstGeom prst="rect">
              <a:avLst/>
            </a:prstGeom>
            <a:solidFill>
              <a:srgbClr val="2E2D5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US" dirty="0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5CF11CCD-D5FA-EF65-5F8F-BEABB9A70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10" y="4608642"/>
            <a:ext cx="3292800" cy="22013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A6BE6E-AD02-B101-69EC-CCFBF27931B4}"/>
              </a:ext>
            </a:extLst>
          </p:cNvPr>
          <p:cNvSpPr txBox="1"/>
          <p:nvPr/>
        </p:nvSpPr>
        <p:spPr>
          <a:xfrm>
            <a:off x="473104" y="3237505"/>
            <a:ext cx="5943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DCDCDC"/>
                </a:solidFill>
                <a:latin typeface="Audiowide" panose="02000503000000020004" pitchFamily="2" charset="0"/>
              </a:rPr>
              <a:t>Think Tech Think Fibiso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338120"/>
            <a:ext cx="533400" cy="1519880"/>
          </a:xfrm>
          <a:prstGeom prst="rect">
            <a:avLst/>
          </a:prstGeom>
          <a:solidFill>
            <a:srgbClr val="071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98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74C84AD-7CFC-8739-5EC6-A06922B8D509}"/>
              </a:ext>
            </a:extLst>
          </p:cNvPr>
          <p:cNvGrpSpPr/>
          <p:nvPr/>
        </p:nvGrpSpPr>
        <p:grpSpPr>
          <a:xfrm>
            <a:off x="3" y="0"/>
            <a:ext cx="12191995" cy="6858000"/>
            <a:chOff x="283491" y="27394"/>
            <a:chExt cx="8860507" cy="582531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E39654B-11F2-5B10-7ECE-F7D4BB1F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3" y="27394"/>
              <a:ext cx="8860505" cy="1133856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A01804B-BCF7-1082-D0AD-8AB683433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1203915"/>
              <a:ext cx="8860505" cy="113385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02885D9-B002-3637-D66A-A142C749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2412797"/>
              <a:ext cx="8860505" cy="113385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D764E68-E7FF-850B-F370-32EE665ED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3548639"/>
              <a:ext cx="8860505" cy="113385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5C373F3-BAA0-9EC8-E21B-39D3859B2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4718848"/>
              <a:ext cx="8860505" cy="1133856"/>
            </a:xfrm>
            <a:prstGeom prst="rect">
              <a:avLst/>
            </a:prstGeom>
          </p:spPr>
        </p:pic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6E6B34-B3C9-70F9-7AA7-3A46EE48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C4FC97-8859-4375-9794-816AC68B865D}"/>
              </a:ext>
            </a:extLst>
          </p:cNvPr>
          <p:cNvGrpSpPr/>
          <p:nvPr/>
        </p:nvGrpSpPr>
        <p:grpSpPr>
          <a:xfrm>
            <a:off x="4381511" y="2238067"/>
            <a:ext cx="3434433" cy="3055870"/>
            <a:chOff x="4381511" y="2104717"/>
            <a:chExt cx="3434433" cy="3055870"/>
          </a:xfrm>
        </p:grpSpPr>
        <p:sp>
          <p:nvSpPr>
            <p:cNvPr id="18" name="Flowchart: Manual Operation 13">
              <a:extLst>
                <a:ext uri="{FF2B5EF4-FFF2-40B4-BE49-F238E27FC236}">
                  <a16:creationId xmlns:a16="http://schemas.microsoft.com/office/drawing/2014/main" id="{2F6B29E5-CF3D-0E7D-F48F-767D66B503A2}"/>
                </a:ext>
              </a:extLst>
            </p:cNvPr>
            <p:cNvSpPr/>
            <p:nvPr/>
          </p:nvSpPr>
          <p:spPr>
            <a:xfrm rot="1597762">
              <a:off x="5206177" y="4698116"/>
              <a:ext cx="504497" cy="46247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46"/>
                <a:gd name="connsiteX1" fmla="*/ 10000 w 10000"/>
                <a:gd name="connsiteY1" fmla="*/ 0 h 10046"/>
                <a:gd name="connsiteX2" fmla="*/ 7147 w 10000"/>
                <a:gd name="connsiteY2" fmla="*/ 10046 h 10046"/>
                <a:gd name="connsiteX3" fmla="*/ 2000 w 10000"/>
                <a:gd name="connsiteY3" fmla="*/ 10000 h 10046"/>
                <a:gd name="connsiteX4" fmla="*/ 0 w 10000"/>
                <a:gd name="connsiteY4" fmla="*/ 0 h 10046"/>
                <a:gd name="connsiteX0" fmla="*/ 0 w 10000"/>
                <a:gd name="connsiteY0" fmla="*/ 0 h 10046"/>
                <a:gd name="connsiteX1" fmla="*/ 10000 w 10000"/>
                <a:gd name="connsiteY1" fmla="*/ 0 h 10046"/>
                <a:gd name="connsiteX2" fmla="*/ 7147 w 10000"/>
                <a:gd name="connsiteY2" fmla="*/ 10046 h 10046"/>
                <a:gd name="connsiteX3" fmla="*/ 2944 w 10000"/>
                <a:gd name="connsiteY3" fmla="*/ 9598 h 10046"/>
                <a:gd name="connsiteX4" fmla="*/ 0 w 10000"/>
                <a:gd name="connsiteY4" fmla="*/ 0 h 1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46">
                  <a:moveTo>
                    <a:pt x="0" y="0"/>
                  </a:moveTo>
                  <a:lnTo>
                    <a:pt x="10000" y="0"/>
                  </a:lnTo>
                  <a:cubicBezTo>
                    <a:pt x="8389" y="3735"/>
                    <a:pt x="6838" y="6413"/>
                    <a:pt x="7147" y="10046"/>
                  </a:cubicBezTo>
                  <a:lnTo>
                    <a:pt x="2944" y="9598"/>
                  </a:lnTo>
                  <a:cubicBezTo>
                    <a:pt x="3627" y="5373"/>
                    <a:pt x="2028" y="2674"/>
                    <a:pt x="0" y="0"/>
                  </a:cubicBezTo>
                  <a:close/>
                </a:path>
              </a:pathLst>
            </a:custGeom>
            <a:solidFill>
              <a:srgbClr val="C737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nual Operation 13">
              <a:extLst>
                <a:ext uri="{FF2B5EF4-FFF2-40B4-BE49-F238E27FC236}">
                  <a16:creationId xmlns:a16="http://schemas.microsoft.com/office/drawing/2014/main" id="{A20C5DA3-C382-B35E-6294-1A3466698C4C}"/>
                </a:ext>
              </a:extLst>
            </p:cNvPr>
            <p:cNvSpPr/>
            <p:nvPr/>
          </p:nvSpPr>
          <p:spPr>
            <a:xfrm rot="13976321">
              <a:off x="7084777" y="2125730"/>
              <a:ext cx="504497" cy="46247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46"/>
                <a:gd name="connsiteX1" fmla="*/ 10000 w 10000"/>
                <a:gd name="connsiteY1" fmla="*/ 0 h 10046"/>
                <a:gd name="connsiteX2" fmla="*/ 7147 w 10000"/>
                <a:gd name="connsiteY2" fmla="*/ 10046 h 10046"/>
                <a:gd name="connsiteX3" fmla="*/ 2000 w 10000"/>
                <a:gd name="connsiteY3" fmla="*/ 10000 h 10046"/>
                <a:gd name="connsiteX4" fmla="*/ 0 w 10000"/>
                <a:gd name="connsiteY4" fmla="*/ 0 h 10046"/>
                <a:gd name="connsiteX0" fmla="*/ 0 w 10000"/>
                <a:gd name="connsiteY0" fmla="*/ 0 h 10046"/>
                <a:gd name="connsiteX1" fmla="*/ 10000 w 10000"/>
                <a:gd name="connsiteY1" fmla="*/ 0 h 10046"/>
                <a:gd name="connsiteX2" fmla="*/ 7147 w 10000"/>
                <a:gd name="connsiteY2" fmla="*/ 10046 h 10046"/>
                <a:gd name="connsiteX3" fmla="*/ 2944 w 10000"/>
                <a:gd name="connsiteY3" fmla="*/ 9598 h 10046"/>
                <a:gd name="connsiteX4" fmla="*/ 0 w 10000"/>
                <a:gd name="connsiteY4" fmla="*/ 0 h 1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46">
                  <a:moveTo>
                    <a:pt x="0" y="0"/>
                  </a:moveTo>
                  <a:lnTo>
                    <a:pt x="10000" y="0"/>
                  </a:lnTo>
                  <a:cubicBezTo>
                    <a:pt x="8389" y="3735"/>
                    <a:pt x="6838" y="6413"/>
                    <a:pt x="7147" y="10046"/>
                  </a:cubicBezTo>
                  <a:lnTo>
                    <a:pt x="2944" y="9598"/>
                  </a:lnTo>
                  <a:cubicBezTo>
                    <a:pt x="3627" y="5373"/>
                    <a:pt x="2028" y="2674"/>
                    <a:pt x="0" y="0"/>
                  </a:cubicBezTo>
                  <a:close/>
                </a:path>
              </a:pathLst>
            </a:custGeom>
            <a:solidFill>
              <a:srgbClr val="C737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nual Operation 13">
              <a:extLst>
                <a:ext uri="{FF2B5EF4-FFF2-40B4-BE49-F238E27FC236}">
                  <a16:creationId xmlns:a16="http://schemas.microsoft.com/office/drawing/2014/main" id="{F3963513-BD12-0C5B-A3C3-A8ECE286FEA2}"/>
                </a:ext>
              </a:extLst>
            </p:cNvPr>
            <p:cNvSpPr/>
            <p:nvPr/>
          </p:nvSpPr>
          <p:spPr>
            <a:xfrm rot="16200000">
              <a:off x="7324315" y="3180750"/>
              <a:ext cx="668831" cy="31442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46"/>
                <a:gd name="connsiteX1" fmla="*/ 10000 w 10000"/>
                <a:gd name="connsiteY1" fmla="*/ 0 h 10046"/>
                <a:gd name="connsiteX2" fmla="*/ 7147 w 10000"/>
                <a:gd name="connsiteY2" fmla="*/ 10046 h 10046"/>
                <a:gd name="connsiteX3" fmla="*/ 2000 w 10000"/>
                <a:gd name="connsiteY3" fmla="*/ 10000 h 10046"/>
                <a:gd name="connsiteX4" fmla="*/ 0 w 10000"/>
                <a:gd name="connsiteY4" fmla="*/ 0 h 10046"/>
                <a:gd name="connsiteX0" fmla="*/ 0 w 10000"/>
                <a:gd name="connsiteY0" fmla="*/ 0 h 10046"/>
                <a:gd name="connsiteX1" fmla="*/ 10000 w 10000"/>
                <a:gd name="connsiteY1" fmla="*/ 0 h 10046"/>
                <a:gd name="connsiteX2" fmla="*/ 7147 w 10000"/>
                <a:gd name="connsiteY2" fmla="*/ 10046 h 10046"/>
                <a:gd name="connsiteX3" fmla="*/ 2944 w 10000"/>
                <a:gd name="connsiteY3" fmla="*/ 9598 h 10046"/>
                <a:gd name="connsiteX4" fmla="*/ 0 w 10000"/>
                <a:gd name="connsiteY4" fmla="*/ 0 h 1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46">
                  <a:moveTo>
                    <a:pt x="0" y="0"/>
                  </a:moveTo>
                  <a:lnTo>
                    <a:pt x="10000" y="0"/>
                  </a:lnTo>
                  <a:cubicBezTo>
                    <a:pt x="8389" y="3735"/>
                    <a:pt x="6838" y="6413"/>
                    <a:pt x="7147" y="10046"/>
                  </a:cubicBezTo>
                  <a:lnTo>
                    <a:pt x="2944" y="9598"/>
                  </a:lnTo>
                  <a:cubicBezTo>
                    <a:pt x="3627" y="5373"/>
                    <a:pt x="2028" y="2674"/>
                    <a:pt x="0" y="0"/>
                  </a:cubicBezTo>
                  <a:close/>
                </a:path>
              </a:pathLst>
            </a:custGeom>
            <a:solidFill>
              <a:srgbClr val="EEAC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nual Operation 13">
              <a:extLst>
                <a:ext uri="{FF2B5EF4-FFF2-40B4-BE49-F238E27FC236}">
                  <a16:creationId xmlns:a16="http://schemas.microsoft.com/office/drawing/2014/main" id="{3E145C01-7B06-1C93-B755-F98B71D7B483}"/>
                </a:ext>
              </a:extLst>
            </p:cNvPr>
            <p:cNvSpPr/>
            <p:nvPr/>
          </p:nvSpPr>
          <p:spPr>
            <a:xfrm rot="3547799">
              <a:off x="4334813" y="3832035"/>
              <a:ext cx="668831" cy="41527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46"/>
                <a:gd name="connsiteX1" fmla="*/ 10000 w 10000"/>
                <a:gd name="connsiteY1" fmla="*/ 0 h 10046"/>
                <a:gd name="connsiteX2" fmla="*/ 7147 w 10000"/>
                <a:gd name="connsiteY2" fmla="*/ 10046 h 10046"/>
                <a:gd name="connsiteX3" fmla="*/ 2000 w 10000"/>
                <a:gd name="connsiteY3" fmla="*/ 10000 h 10046"/>
                <a:gd name="connsiteX4" fmla="*/ 0 w 10000"/>
                <a:gd name="connsiteY4" fmla="*/ 0 h 10046"/>
                <a:gd name="connsiteX0" fmla="*/ 0 w 10000"/>
                <a:gd name="connsiteY0" fmla="*/ 0 h 10046"/>
                <a:gd name="connsiteX1" fmla="*/ 10000 w 10000"/>
                <a:gd name="connsiteY1" fmla="*/ 0 h 10046"/>
                <a:gd name="connsiteX2" fmla="*/ 7147 w 10000"/>
                <a:gd name="connsiteY2" fmla="*/ 10046 h 10046"/>
                <a:gd name="connsiteX3" fmla="*/ 2944 w 10000"/>
                <a:gd name="connsiteY3" fmla="*/ 9598 h 10046"/>
                <a:gd name="connsiteX4" fmla="*/ 0 w 10000"/>
                <a:gd name="connsiteY4" fmla="*/ 0 h 1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46">
                  <a:moveTo>
                    <a:pt x="0" y="0"/>
                  </a:moveTo>
                  <a:lnTo>
                    <a:pt x="10000" y="0"/>
                  </a:lnTo>
                  <a:cubicBezTo>
                    <a:pt x="8389" y="3735"/>
                    <a:pt x="6838" y="6413"/>
                    <a:pt x="7147" y="10046"/>
                  </a:cubicBezTo>
                  <a:lnTo>
                    <a:pt x="2944" y="9598"/>
                  </a:lnTo>
                  <a:cubicBezTo>
                    <a:pt x="3627" y="5373"/>
                    <a:pt x="2028" y="2674"/>
                    <a:pt x="0" y="0"/>
                  </a:cubicBezTo>
                  <a:close/>
                </a:path>
              </a:pathLst>
            </a:custGeom>
            <a:solidFill>
              <a:srgbClr val="EEAC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nual Operation 13">
              <a:extLst>
                <a:ext uri="{FF2B5EF4-FFF2-40B4-BE49-F238E27FC236}">
                  <a16:creationId xmlns:a16="http://schemas.microsoft.com/office/drawing/2014/main" id="{1891849D-C632-0991-C025-6A1EFD658760}"/>
                </a:ext>
              </a:extLst>
            </p:cNvPr>
            <p:cNvSpPr/>
            <p:nvPr/>
          </p:nvSpPr>
          <p:spPr>
            <a:xfrm rot="6875370">
              <a:off x="4284915" y="2475291"/>
              <a:ext cx="697689" cy="50449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46"/>
                <a:gd name="connsiteX1" fmla="*/ 10000 w 10000"/>
                <a:gd name="connsiteY1" fmla="*/ 0 h 10046"/>
                <a:gd name="connsiteX2" fmla="*/ 7147 w 10000"/>
                <a:gd name="connsiteY2" fmla="*/ 10046 h 10046"/>
                <a:gd name="connsiteX3" fmla="*/ 2000 w 10000"/>
                <a:gd name="connsiteY3" fmla="*/ 10000 h 10046"/>
                <a:gd name="connsiteX4" fmla="*/ 0 w 10000"/>
                <a:gd name="connsiteY4" fmla="*/ 0 h 10046"/>
                <a:gd name="connsiteX0" fmla="*/ 0 w 10000"/>
                <a:gd name="connsiteY0" fmla="*/ 0 h 10046"/>
                <a:gd name="connsiteX1" fmla="*/ 10000 w 10000"/>
                <a:gd name="connsiteY1" fmla="*/ 0 h 10046"/>
                <a:gd name="connsiteX2" fmla="*/ 7147 w 10000"/>
                <a:gd name="connsiteY2" fmla="*/ 10046 h 10046"/>
                <a:gd name="connsiteX3" fmla="*/ 2944 w 10000"/>
                <a:gd name="connsiteY3" fmla="*/ 9598 h 10046"/>
                <a:gd name="connsiteX4" fmla="*/ 0 w 10000"/>
                <a:gd name="connsiteY4" fmla="*/ 0 h 1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46">
                  <a:moveTo>
                    <a:pt x="0" y="0"/>
                  </a:moveTo>
                  <a:lnTo>
                    <a:pt x="10000" y="0"/>
                  </a:lnTo>
                  <a:cubicBezTo>
                    <a:pt x="8389" y="3735"/>
                    <a:pt x="6838" y="6413"/>
                    <a:pt x="7147" y="10046"/>
                  </a:cubicBezTo>
                  <a:lnTo>
                    <a:pt x="2944" y="9598"/>
                  </a:lnTo>
                  <a:cubicBezTo>
                    <a:pt x="3627" y="5373"/>
                    <a:pt x="2028" y="2674"/>
                    <a:pt x="0" y="0"/>
                  </a:cubicBezTo>
                  <a:close/>
                </a:path>
              </a:pathLst>
            </a:custGeom>
            <a:solidFill>
              <a:srgbClr val="C737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nual Operation 13">
              <a:extLst>
                <a:ext uri="{FF2B5EF4-FFF2-40B4-BE49-F238E27FC236}">
                  <a16:creationId xmlns:a16="http://schemas.microsoft.com/office/drawing/2014/main" id="{74008349-5A5C-6BEB-AF7F-64A924784557}"/>
                </a:ext>
              </a:extLst>
            </p:cNvPr>
            <p:cNvSpPr/>
            <p:nvPr/>
          </p:nvSpPr>
          <p:spPr>
            <a:xfrm rot="18275981">
              <a:off x="7119560" y="4104315"/>
              <a:ext cx="565027" cy="31642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46"/>
                <a:gd name="connsiteX1" fmla="*/ 10000 w 10000"/>
                <a:gd name="connsiteY1" fmla="*/ 0 h 10046"/>
                <a:gd name="connsiteX2" fmla="*/ 7147 w 10000"/>
                <a:gd name="connsiteY2" fmla="*/ 10046 h 10046"/>
                <a:gd name="connsiteX3" fmla="*/ 2000 w 10000"/>
                <a:gd name="connsiteY3" fmla="*/ 10000 h 10046"/>
                <a:gd name="connsiteX4" fmla="*/ 0 w 10000"/>
                <a:gd name="connsiteY4" fmla="*/ 0 h 10046"/>
                <a:gd name="connsiteX0" fmla="*/ 0 w 10000"/>
                <a:gd name="connsiteY0" fmla="*/ 0 h 10046"/>
                <a:gd name="connsiteX1" fmla="*/ 10000 w 10000"/>
                <a:gd name="connsiteY1" fmla="*/ 0 h 10046"/>
                <a:gd name="connsiteX2" fmla="*/ 7147 w 10000"/>
                <a:gd name="connsiteY2" fmla="*/ 10046 h 10046"/>
                <a:gd name="connsiteX3" fmla="*/ 2944 w 10000"/>
                <a:gd name="connsiteY3" fmla="*/ 9598 h 10046"/>
                <a:gd name="connsiteX4" fmla="*/ 0 w 10000"/>
                <a:gd name="connsiteY4" fmla="*/ 0 h 1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46">
                  <a:moveTo>
                    <a:pt x="0" y="0"/>
                  </a:moveTo>
                  <a:lnTo>
                    <a:pt x="10000" y="0"/>
                  </a:lnTo>
                  <a:cubicBezTo>
                    <a:pt x="8389" y="3735"/>
                    <a:pt x="6838" y="6413"/>
                    <a:pt x="7147" y="10046"/>
                  </a:cubicBezTo>
                  <a:lnTo>
                    <a:pt x="2944" y="9598"/>
                  </a:lnTo>
                  <a:cubicBezTo>
                    <a:pt x="3627" y="5373"/>
                    <a:pt x="2028" y="2674"/>
                    <a:pt x="0" y="0"/>
                  </a:cubicBezTo>
                  <a:close/>
                </a:path>
              </a:pathLst>
            </a:custGeom>
            <a:solidFill>
              <a:srgbClr val="C737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anual Operation 13">
              <a:extLst>
                <a:ext uri="{FF2B5EF4-FFF2-40B4-BE49-F238E27FC236}">
                  <a16:creationId xmlns:a16="http://schemas.microsoft.com/office/drawing/2014/main" id="{0FFDEC98-9068-57E5-3179-A2077ED55592}"/>
                </a:ext>
              </a:extLst>
            </p:cNvPr>
            <p:cNvSpPr/>
            <p:nvPr/>
          </p:nvSpPr>
          <p:spPr>
            <a:xfrm rot="20477179">
              <a:off x="6440834" y="4712337"/>
              <a:ext cx="395413" cy="23491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46"/>
                <a:gd name="connsiteX1" fmla="*/ 10000 w 10000"/>
                <a:gd name="connsiteY1" fmla="*/ 0 h 10046"/>
                <a:gd name="connsiteX2" fmla="*/ 7147 w 10000"/>
                <a:gd name="connsiteY2" fmla="*/ 10046 h 10046"/>
                <a:gd name="connsiteX3" fmla="*/ 2000 w 10000"/>
                <a:gd name="connsiteY3" fmla="*/ 10000 h 10046"/>
                <a:gd name="connsiteX4" fmla="*/ 0 w 10000"/>
                <a:gd name="connsiteY4" fmla="*/ 0 h 10046"/>
                <a:gd name="connsiteX0" fmla="*/ 0 w 10000"/>
                <a:gd name="connsiteY0" fmla="*/ 0 h 10046"/>
                <a:gd name="connsiteX1" fmla="*/ 10000 w 10000"/>
                <a:gd name="connsiteY1" fmla="*/ 0 h 10046"/>
                <a:gd name="connsiteX2" fmla="*/ 7147 w 10000"/>
                <a:gd name="connsiteY2" fmla="*/ 10046 h 10046"/>
                <a:gd name="connsiteX3" fmla="*/ 2944 w 10000"/>
                <a:gd name="connsiteY3" fmla="*/ 9598 h 10046"/>
                <a:gd name="connsiteX4" fmla="*/ 0 w 10000"/>
                <a:gd name="connsiteY4" fmla="*/ 0 h 1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46">
                  <a:moveTo>
                    <a:pt x="0" y="0"/>
                  </a:moveTo>
                  <a:lnTo>
                    <a:pt x="10000" y="0"/>
                  </a:lnTo>
                  <a:cubicBezTo>
                    <a:pt x="8389" y="3735"/>
                    <a:pt x="6838" y="6413"/>
                    <a:pt x="7147" y="10046"/>
                  </a:cubicBezTo>
                  <a:lnTo>
                    <a:pt x="2944" y="9598"/>
                  </a:lnTo>
                  <a:cubicBezTo>
                    <a:pt x="3627" y="5373"/>
                    <a:pt x="2028" y="2674"/>
                    <a:pt x="0" y="0"/>
                  </a:cubicBezTo>
                  <a:close/>
                </a:path>
              </a:pathLst>
            </a:custGeom>
            <a:solidFill>
              <a:srgbClr val="EEAC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729D9951-5AAE-B915-55E2-E95F5C3C2559}"/>
              </a:ext>
            </a:extLst>
          </p:cNvPr>
          <p:cNvSpPr/>
          <p:nvPr/>
        </p:nvSpPr>
        <p:spPr>
          <a:xfrm>
            <a:off x="4633759" y="2100109"/>
            <a:ext cx="2924482" cy="2924482"/>
          </a:xfrm>
          <a:prstGeom prst="ellipse">
            <a:avLst/>
          </a:prstGeom>
          <a:gradFill flip="none" rotWithShape="1">
            <a:gsLst>
              <a:gs pos="0">
                <a:srgbClr val="982A0D"/>
              </a:gs>
              <a:gs pos="100000">
                <a:srgbClr val="DD3D1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F0B96F-A52D-73A9-4972-FEF1D4946025}"/>
              </a:ext>
            </a:extLst>
          </p:cNvPr>
          <p:cNvSpPr/>
          <p:nvPr/>
        </p:nvSpPr>
        <p:spPr>
          <a:xfrm>
            <a:off x="5044440" y="2510790"/>
            <a:ext cx="2103120" cy="21031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18C1C7-FCC3-A8C8-6B9F-9731BBECD6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27637" b="9242"/>
          <a:stretch/>
        </p:blipFill>
        <p:spPr>
          <a:xfrm>
            <a:off x="4870256" y="2049567"/>
            <a:ext cx="2669058" cy="263599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1EA7DBC-6671-BB6A-FCC9-C016BF1B0C2D}"/>
              </a:ext>
            </a:extLst>
          </p:cNvPr>
          <p:cNvGrpSpPr/>
          <p:nvPr/>
        </p:nvGrpSpPr>
        <p:grpSpPr>
          <a:xfrm>
            <a:off x="7340390" y="1361765"/>
            <a:ext cx="1229710" cy="1229710"/>
            <a:chOff x="7340390" y="1228415"/>
            <a:chExt cx="1229710" cy="122971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C4D260-E8D5-AE72-DD51-C57F39068849}"/>
                </a:ext>
              </a:extLst>
            </p:cNvPr>
            <p:cNvSpPr/>
            <p:nvPr/>
          </p:nvSpPr>
          <p:spPr>
            <a:xfrm>
              <a:off x="7340390" y="1228415"/>
              <a:ext cx="1229710" cy="122971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dist="76200" dir="2700000" sx="101000" sy="101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CF166CF-B8A7-44DE-2A58-C9DDAAF62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4721" y="1763578"/>
              <a:ext cx="1001465" cy="21436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C10BAC-0EAF-D5AA-1C34-EBF4485206F4}"/>
              </a:ext>
            </a:extLst>
          </p:cNvPr>
          <p:cNvGrpSpPr/>
          <p:nvPr/>
        </p:nvGrpSpPr>
        <p:grpSpPr>
          <a:xfrm>
            <a:off x="7732425" y="2622913"/>
            <a:ext cx="1645920" cy="1645920"/>
            <a:chOff x="7732425" y="2489563"/>
            <a:chExt cx="1645920" cy="164592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BEE54CC-3A48-EC11-6ED2-A6A99004B9A4}"/>
                </a:ext>
              </a:extLst>
            </p:cNvPr>
            <p:cNvSpPr/>
            <p:nvPr/>
          </p:nvSpPr>
          <p:spPr>
            <a:xfrm>
              <a:off x="7732425" y="2489563"/>
              <a:ext cx="1645920" cy="164592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dist="76200" dir="2700000" sx="101000" sy="101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22D8B2-735E-8B35-66FD-65367E5A7233}"/>
                </a:ext>
              </a:extLst>
            </p:cNvPr>
            <p:cNvSpPr txBox="1"/>
            <p:nvPr/>
          </p:nvSpPr>
          <p:spPr>
            <a:xfrm>
              <a:off x="7823865" y="2581003"/>
              <a:ext cx="1463040" cy="1463040"/>
            </a:xfrm>
            <a:prstGeom prst="rect">
              <a:avLst/>
            </a:prstGeom>
            <a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 l="-29717" t="-19069" r="-26788" b="-18981"/>
              </a:stretch>
            </a:blipFill>
          </p:spPr>
          <p:txBody>
            <a:bodyPr wrap="square" rtlCol="0">
              <a:no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D96646-B6B2-7F78-907E-253E6332A1D3}"/>
              </a:ext>
            </a:extLst>
          </p:cNvPr>
          <p:cNvGrpSpPr/>
          <p:nvPr/>
        </p:nvGrpSpPr>
        <p:grpSpPr>
          <a:xfrm>
            <a:off x="7402073" y="4290459"/>
            <a:ext cx="1229710" cy="1229710"/>
            <a:chOff x="7402073" y="4157109"/>
            <a:chExt cx="1229710" cy="122971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A9F5A92-5F2A-0125-2298-73C478F815F1}"/>
                </a:ext>
              </a:extLst>
            </p:cNvPr>
            <p:cNvSpPr/>
            <p:nvPr/>
          </p:nvSpPr>
          <p:spPr>
            <a:xfrm>
              <a:off x="7402073" y="4157109"/>
              <a:ext cx="1229710" cy="122971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dist="76200" dir="2700000" sx="101000" sy="101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3DD125-1AC5-6272-D8EF-C34973A7E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908" y="4599010"/>
              <a:ext cx="952040" cy="345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914801-DBBA-4CE3-98C9-BF62F10661D1}"/>
              </a:ext>
            </a:extLst>
          </p:cNvPr>
          <p:cNvGrpSpPr/>
          <p:nvPr/>
        </p:nvGrpSpPr>
        <p:grpSpPr>
          <a:xfrm>
            <a:off x="6359000" y="4975036"/>
            <a:ext cx="1043073" cy="1018285"/>
            <a:chOff x="6359000" y="4841686"/>
            <a:chExt cx="1043073" cy="101828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5AA859-DF4B-F8B9-D717-278F38B18ADC}"/>
                </a:ext>
              </a:extLst>
            </p:cNvPr>
            <p:cNvSpPr/>
            <p:nvPr/>
          </p:nvSpPr>
          <p:spPr>
            <a:xfrm>
              <a:off x="6359000" y="4841686"/>
              <a:ext cx="1043073" cy="101828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dist="76200" dir="2700000" sx="101000" sy="101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61890C3-D6F0-B30B-6DAF-323328877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704" b="89488" l="3474" r="95285">
                          <a14:foregroundMark x1="13648" y1="39084" x2="1737" y2="60916"/>
                          <a14:foregroundMark x1="1737" y1="60916" x2="54839" y2="69811"/>
                          <a14:foregroundMark x1="54839" y1="69811" x2="90323" y2="68733"/>
                          <a14:foregroundMark x1="90323" y1="68733" x2="98015" y2="48518"/>
                          <a14:foregroundMark x1="98015" y1="48518" x2="74194" y2="32075"/>
                          <a14:foregroundMark x1="74194" y1="32075" x2="21092" y2="35580"/>
                          <a14:foregroundMark x1="21092" y1="35580" x2="3474" y2="43396"/>
                          <a14:foregroundMark x1="14392" y1="44744" x2="83127" y2="52561"/>
                          <a14:foregroundMark x1="83127" y1="52561" x2="61290" y2="38544"/>
                          <a14:foregroundMark x1="61290" y1="38544" x2="13151" y2="41240"/>
                          <a14:foregroundMark x1="12407" y1="48248" x2="31017" y2="63612"/>
                          <a14:foregroundMark x1="31017" y1="63612" x2="59553" y2="67925"/>
                          <a14:foregroundMark x1="59553" y1="67925" x2="84367" y2="67655"/>
                          <a14:foregroundMark x1="84367" y1="67655" x2="95285" y2="44474"/>
                          <a14:foregroundMark x1="95285" y1="44474" x2="74938" y2="39892"/>
                          <a14:foregroundMark x1="74938" y1="39892" x2="20596" y2="43935"/>
                          <a14:foregroundMark x1="20596" y1="43935" x2="10422" y2="48248"/>
                          <a14:foregroundMark x1="45906" y1="45553" x2="42680" y2="48248"/>
                          <a14:foregroundMark x1="40695" y1="47439" x2="38213" y2="50404"/>
                          <a14:foregroundMark x1="36228" y1="39892" x2="49876" y2="64420"/>
                          <a14:foregroundMark x1="49876" y1="64420" x2="72457" y2="60108"/>
                          <a14:foregroundMark x1="72457" y1="60108" x2="69727" y2="34771"/>
                          <a14:foregroundMark x1="69727" y1="34771" x2="34243" y2="40431"/>
                          <a14:foregroundMark x1="65757" y1="42588" x2="65757" y2="42049"/>
                          <a14:foregroundMark x1="65012" y1="43396" x2="63027" y2="42049"/>
                        </a14:backgroundRemoval>
                      </a14:imgEffect>
                    </a14:imgLayer>
                  </a14:imgProps>
                </a:ext>
              </a:extLst>
            </a:blip>
            <a:srcRect t="37771" b="39227"/>
            <a:stretch/>
          </p:blipFill>
          <p:spPr>
            <a:xfrm>
              <a:off x="6410888" y="5251377"/>
              <a:ext cx="939297" cy="19890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0289A84-87DD-DDF2-2D9D-683C3C1EA6E8}"/>
              </a:ext>
            </a:extLst>
          </p:cNvPr>
          <p:cNvGrpSpPr/>
          <p:nvPr/>
        </p:nvGrpSpPr>
        <p:grpSpPr>
          <a:xfrm>
            <a:off x="3507626" y="2001647"/>
            <a:ext cx="1043073" cy="1018285"/>
            <a:chOff x="3507626" y="1868297"/>
            <a:chExt cx="1043073" cy="101828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93489A-B5B7-B468-DB16-D33C8D7A670D}"/>
                </a:ext>
              </a:extLst>
            </p:cNvPr>
            <p:cNvSpPr/>
            <p:nvPr/>
          </p:nvSpPr>
          <p:spPr>
            <a:xfrm>
              <a:off x="3507626" y="1868297"/>
              <a:ext cx="1043073" cy="101828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dist="76200" dir="2700000" sx="101000" sy="101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7581D1C-4538-DFA2-CA54-6CB0B4915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60171" y="2213896"/>
              <a:ext cx="937982" cy="327086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B5B12F-15A0-B82A-4BD5-89A4CBD7D820}"/>
              </a:ext>
            </a:extLst>
          </p:cNvPr>
          <p:cNvGrpSpPr/>
          <p:nvPr/>
        </p:nvGrpSpPr>
        <p:grpSpPr>
          <a:xfrm>
            <a:off x="4644844" y="5146198"/>
            <a:ext cx="1229710" cy="1229710"/>
            <a:chOff x="4644844" y="5012848"/>
            <a:chExt cx="1229710" cy="122971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34957BE-B7C0-C07D-A890-43BCFA563280}"/>
                </a:ext>
              </a:extLst>
            </p:cNvPr>
            <p:cNvSpPr/>
            <p:nvPr/>
          </p:nvSpPr>
          <p:spPr>
            <a:xfrm>
              <a:off x="4644844" y="5012848"/>
              <a:ext cx="1229710" cy="122971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dist="76200" dir="2700000" sx="101000" sy="101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10CE11A-3F48-394A-DD54-2307B9F0D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7694" b="59972" l="8148" r="84889">
                          <a14:foregroundMark x1="9704" y1="39533" x2="8519" y2="50000"/>
                          <a14:foregroundMark x1="8519" y1="50000" x2="9556" y2="57496"/>
                          <a14:foregroundMark x1="9556" y1="57496" x2="20630" y2="63932"/>
                          <a14:foregroundMark x1="20630" y1="63932" x2="21926" y2="54950"/>
                          <a14:foregroundMark x1="21926" y1="54950" x2="18111" y2="40806"/>
                          <a14:foregroundMark x1="18111" y1="40806" x2="14222" y2="38048"/>
                          <a14:foregroundMark x1="14222" y1="38048" x2="8704" y2="39463"/>
                          <a14:foregroundMark x1="8704" y1="39463" x2="8778" y2="42504"/>
                          <a14:foregroundMark x1="13963" y1="45898" x2="13593" y2="55728"/>
                          <a14:foregroundMark x1="13593" y1="55728" x2="15630" y2="41796"/>
                          <a14:foregroundMark x1="15630" y1="41796" x2="12926" y2="45191"/>
                          <a14:foregroundMark x1="8407" y1="42999" x2="8259" y2="43706"/>
                          <a14:foregroundMark x1="21852" y1="39038" x2="20889" y2="49010"/>
                          <a14:foregroundMark x1="20889" y1="49010" x2="22148" y2="57850"/>
                          <a14:foregroundMark x1="22148" y1="57850" x2="25778" y2="61386"/>
                          <a14:foregroundMark x1="25778" y1="61386" x2="30481" y2="57992"/>
                          <a14:foregroundMark x1="30481" y1="57992" x2="32000" y2="46818"/>
                          <a14:foregroundMark x1="32000" y1="46818" x2="30667" y2="39038"/>
                          <a14:foregroundMark x1="30667" y1="39038" x2="27148" y2="44342"/>
                          <a14:foregroundMark x1="27148" y1="44342" x2="26296" y2="52192"/>
                          <a14:foregroundMark x1="26296" y1="52192" x2="24519" y2="43918"/>
                          <a14:foregroundMark x1="24519" y1="43918" x2="21926" y2="38048"/>
                          <a14:foregroundMark x1="21926" y1="38048" x2="21741" y2="38048"/>
                          <a14:foregroundMark x1="22741" y1="39038" x2="27481" y2="41726"/>
                          <a14:foregroundMark x1="27481" y1="41726" x2="23778" y2="37765"/>
                          <a14:foregroundMark x1="23778" y1="37765" x2="22111" y2="38755"/>
                          <a14:foregroundMark x1="33741" y1="40240" x2="36259" y2="46110"/>
                          <a14:foregroundMark x1="36259" y1="46110" x2="35778" y2="57072"/>
                          <a14:foregroundMark x1="35778" y1="57072" x2="32889" y2="51344"/>
                          <a14:foregroundMark x1="32889" y1="51344" x2="34148" y2="40240"/>
                          <a14:foregroundMark x1="33889" y1="39250" x2="33741" y2="39745"/>
                          <a14:foregroundMark x1="34000" y1="39038" x2="34259" y2="39745"/>
                          <a14:foregroundMark x1="45259" y1="42716" x2="46704" y2="54738"/>
                          <a14:foregroundMark x1="46704" y1="54738" x2="42778" y2="57992"/>
                          <a14:foregroundMark x1="42778" y1="57992" x2="45000" y2="55304"/>
                          <a14:foregroundMark x1="46296" y1="49364" x2="45926" y2="57214"/>
                          <a14:foregroundMark x1="45926" y1="57214" x2="44630" y2="58274"/>
                          <a14:foregroundMark x1="50963" y1="38755" x2="48481" y2="47808"/>
                          <a14:foregroundMark x1="48481" y1="47808" x2="49852" y2="58628"/>
                          <a14:foregroundMark x1="49852" y1="58628" x2="53370" y2="50707"/>
                          <a14:foregroundMark x1="53370" y1="50707" x2="52259" y2="39675"/>
                          <a14:foregroundMark x1="52259" y1="39675" x2="49667" y2="38755"/>
                          <a14:foregroundMark x1="55741" y1="40028" x2="60148" y2="40028"/>
                          <a14:foregroundMark x1="60148" y1="40028" x2="59778" y2="57850"/>
                          <a14:foregroundMark x1="59778" y1="57850" x2="55815" y2="52263"/>
                          <a14:foregroundMark x1="55815" y1="52263" x2="55852" y2="41018"/>
                          <a14:foregroundMark x1="65704" y1="40240" x2="65074" y2="51768"/>
                          <a14:foregroundMark x1="65074" y1="51768" x2="67222" y2="58133"/>
                          <a14:foregroundMark x1="67222" y1="58133" x2="68222" y2="49717"/>
                          <a14:foregroundMark x1="68222" y1="49717" x2="67667" y2="41513"/>
                          <a14:foregroundMark x1="67667" y1="41513" x2="66074" y2="38755"/>
                          <a14:foregroundMark x1="72148" y1="41231" x2="73889" y2="49010"/>
                          <a14:foregroundMark x1="73889" y1="49010" x2="77000" y2="40453"/>
                          <a14:foregroundMark x1="77000" y1="40453" x2="71667" y2="39250"/>
                          <a14:foregroundMark x1="71667" y1="39250" x2="71519" y2="41513"/>
                          <a14:foregroundMark x1="76815" y1="40028" x2="78370" y2="39250"/>
                          <a14:foregroundMark x1="83667" y1="43423" x2="86889" y2="50354"/>
                          <a14:foregroundMark x1="86889" y1="50354" x2="83000" y2="52475"/>
                          <a14:foregroundMark x1="83000" y1="52475" x2="87037" y2="57426"/>
                          <a14:foregroundMark x1="87037" y1="57426" x2="82667" y2="60184"/>
                          <a14:foregroundMark x1="82667" y1="60184" x2="79815" y2="51344"/>
                          <a14:foregroundMark x1="79815" y1="51344" x2="79926" y2="42645"/>
                          <a14:foregroundMark x1="79926" y1="42645" x2="84889" y2="38119"/>
                          <a14:foregroundMark x1="84889" y1="38119" x2="83148" y2="43918"/>
                          <a14:foregroundMark x1="39556" y1="47171" x2="43333" y2="52122"/>
                          <a14:foregroundMark x1="43333" y1="52122" x2="39556" y2="47171"/>
                          <a14:foregroundMark x1="39556" y1="47171" x2="39556" y2="47171"/>
                          <a14:foregroundMark x1="38778" y1="55587" x2="42963" y2="59406"/>
                          <a14:foregroundMark x1="42963" y1="59406" x2="47111" y2="57921"/>
                          <a14:foregroundMark x1="47111" y1="57921" x2="47593" y2="55092"/>
                        </a14:backgroundRemoval>
                      </a14:imgEffect>
                    </a14:imgLayer>
                  </a14:imgProps>
                </a:ext>
              </a:extLst>
            </a:blip>
            <a:srcRect l="7888" t="37977" r="12069" b="37503"/>
            <a:stretch/>
          </p:blipFill>
          <p:spPr>
            <a:xfrm>
              <a:off x="4695905" y="5537254"/>
              <a:ext cx="1127588" cy="180899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83F1F3-3585-760A-BCC3-B81C7353C727}"/>
              </a:ext>
            </a:extLst>
          </p:cNvPr>
          <p:cNvGrpSpPr/>
          <p:nvPr/>
        </p:nvGrpSpPr>
        <p:grpSpPr>
          <a:xfrm>
            <a:off x="2991770" y="3657837"/>
            <a:ext cx="1645920" cy="1645920"/>
            <a:chOff x="2991770" y="3524487"/>
            <a:chExt cx="1645920" cy="164592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5371E83-A1B1-D4FC-1E00-4214B092F093}"/>
                </a:ext>
              </a:extLst>
            </p:cNvPr>
            <p:cNvSpPr/>
            <p:nvPr/>
          </p:nvSpPr>
          <p:spPr>
            <a:xfrm>
              <a:off x="2991770" y="3524487"/>
              <a:ext cx="1645920" cy="164592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dist="76200" dir="2700000" sx="101000" sy="101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4EDE435-B39D-318D-6D3E-F6CC396B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81734" y="4148278"/>
              <a:ext cx="1465992" cy="398338"/>
            </a:xfrm>
            <a:prstGeom prst="rect">
              <a:avLst/>
            </a:prstGeom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DED20D3-59EE-31B1-6D61-C924B92AEA1F}"/>
              </a:ext>
            </a:extLst>
          </p:cNvPr>
          <p:cNvSpPr/>
          <p:nvPr/>
        </p:nvSpPr>
        <p:spPr bwMode="auto">
          <a:xfrm>
            <a:off x="507361" y="308810"/>
            <a:ext cx="11684639" cy="919605"/>
          </a:xfrm>
          <a:prstGeom prst="rect">
            <a:avLst/>
          </a:prstGeom>
          <a:solidFill>
            <a:schemeClr val="tx1">
              <a:lumMod val="95000"/>
              <a:lumOff val="5000"/>
              <a:alpha val="42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9F45F264-9485-9E23-DC2C-1F4570ABBB75}"/>
              </a:ext>
            </a:extLst>
          </p:cNvPr>
          <p:cNvSpPr txBox="1">
            <a:spLocks/>
          </p:cNvSpPr>
          <p:nvPr/>
        </p:nvSpPr>
        <p:spPr>
          <a:xfrm>
            <a:off x="609600" y="321936"/>
            <a:ext cx="10972800" cy="92233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Our Clients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7702EC-A08C-A767-9887-72185EE07DC9}"/>
              </a:ext>
            </a:extLst>
          </p:cNvPr>
          <p:cNvSpPr/>
          <p:nvPr/>
        </p:nvSpPr>
        <p:spPr>
          <a:xfrm>
            <a:off x="0" y="1"/>
            <a:ext cx="533400" cy="5339395"/>
          </a:xfrm>
          <a:prstGeom prst="rect">
            <a:avLst/>
          </a:prstGeom>
          <a:gradFill flip="none" rotWithShape="1">
            <a:gsLst>
              <a:gs pos="53000">
                <a:srgbClr val="0B191C"/>
              </a:gs>
              <a:gs pos="100000">
                <a:srgbClr val="0F1F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C9B389-6E1A-BF41-8DB4-14202CF21471}"/>
              </a:ext>
            </a:extLst>
          </p:cNvPr>
          <p:cNvSpPr/>
          <p:nvPr/>
        </p:nvSpPr>
        <p:spPr>
          <a:xfrm>
            <a:off x="0" y="5338120"/>
            <a:ext cx="533400" cy="1519880"/>
          </a:xfrm>
          <a:prstGeom prst="rect">
            <a:avLst/>
          </a:prstGeom>
          <a:solidFill>
            <a:srgbClr val="071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279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30"/>
                            </p:stCondLst>
                            <p:childTnLst>
                              <p:par>
                                <p:cTn id="44" presetID="6" presetClass="emph" presetSubtype="0" repeatCount="indefinite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7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2294371"/>
            <a:ext cx="12207520" cy="4749524"/>
            <a:chOff x="0" y="2294371"/>
            <a:chExt cx="12207520" cy="47495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2294371"/>
              <a:ext cx="8822453" cy="4749524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4990475" y="3223357"/>
              <a:ext cx="7217045" cy="21223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6982E3-E339-C616-274F-2D609F8EB9C6}"/>
              </a:ext>
            </a:extLst>
          </p:cNvPr>
          <p:cNvGrpSpPr/>
          <p:nvPr/>
        </p:nvGrpSpPr>
        <p:grpSpPr>
          <a:xfrm>
            <a:off x="4" y="0"/>
            <a:ext cx="12191995" cy="6858000"/>
            <a:chOff x="283491" y="27394"/>
            <a:chExt cx="8860507" cy="582531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4F7DD7D-F9B4-3C5C-28EE-526189EDA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3" y="27394"/>
              <a:ext cx="8860505" cy="113385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17181D0-70B4-2A9A-3933-6F6F3AABE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1203915"/>
              <a:ext cx="8860505" cy="113385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E669C6B-E2DF-9B59-557D-7102CEE48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2412797"/>
              <a:ext cx="8860505" cy="113385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E21660B-6B40-6E5B-412D-747DC1C94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3548639"/>
              <a:ext cx="8860505" cy="113385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D6DC3DE-BDCC-B9AC-73DD-07A75DCCB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4718848"/>
              <a:ext cx="8860505" cy="1133856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256344" y="3404362"/>
            <a:ext cx="3237454" cy="650153"/>
            <a:chOff x="3971635" y="581456"/>
            <a:chExt cx="3535613" cy="710029"/>
          </a:xfrm>
        </p:grpSpPr>
        <p:pic>
          <p:nvPicPr>
            <p:cNvPr id="18" name="Picture 17"/>
            <p:cNvPicPr>
              <a:picLocks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635" y="581456"/>
              <a:ext cx="667512" cy="667512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4639147" y="1248968"/>
              <a:ext cx="28681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789983" y="787303"/>
              <a:ext cx="2349702" cy="504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Condensed" panose="020B0502040204020203" pitchFamily="34" charset="0"/>
                </a:rPr>
                <a:t>Fibiso Technologies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54924" y="4050423"/>
            <a:ext cx="3567528" cy="631289"/>
            <a:chOff x="3970082" y="1395507"/>
            <a:chExt cx="3896085" cy="68942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082" y="1395507"/>
              <a:ext cx="670618" cy="664522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>
              <a:off x="4639147" y="2031675"/>
              <a:ext cx="28681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73199" y="1580753"/>
              <a:ext cx="2992968" cy="50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Condensed" panose="020B0502040204020203" pitchFamily="34" charset="0"/>
                </a:rPr>
                <a:t>www.fibiso.com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89620" y="3440892"/>
            <a:ext cx="3244135" cy="615162"/>
            <a:chOff x="3970082" y="2206568"/>
            <a:chExt cx="3542908" cy="6718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082" y="2206568"/>
              <a:ext cx="670618" cy="670618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4639147" y="2814382"/>
              <a:ext cx="287384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873200" y="2374201"/>
              <a:ext cx="1978566" cy="504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Condensed" panose="020B0502040204020203" pitchFamily="34" charset="0"/>
                </a:rPr>
                <a:t>info@fibiso.com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06108" y="4125802"/>
            <a:ext cx="3227645" cy="611221"/>
            <a:chOff x="3971635" y="3023725"/>
            <a:chExt cx="3524900" cy="667512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635" y="3023725"/>
              <a:ext cx="667512" cy="667512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4639147" y="3597089"/>
              <a:ext cx="28573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769178" y="3167651"/>
              <a:ext cx="2232408" cy="504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Condensed" panose="020B0502040204020203" pitchFamily="34" charset="0"/>
                </a:rPr>
                <a:t> +91-733-0000-131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7BC6C5D-2BFF-4B59-802F-DC6050C00814}"/>
              </a:ext>
            </a:extLst>
          </p:cNvPr>
          <p:cNvSpPr/>
          <p:nvPr/>
        </p:nvSpPr>
        <p:spPr>
          <a:xfrm>
            <a:off x="0" y="1"/>
            <a:ext cx="533400" cy="5339395"/>
          </a:xfrm>
          <a:prstGeom prst="rect">
            <a:avLst/>
          </a:prstGeom>
          <a:gradFill flip="none" rotWithShape="1">
            <a:gsLst>
              <a:gs pos="53000">
                <a:srgbClr val="0B191C"/>
              </a:gs>
              <a:gs pos="100000">
                <a:srgbClr val="0F1F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AEB1C3-6090-4E73-7923-EECBE80C5142}"/>
              </a:ext>
            </a:extLst>
          </p:cNvPr>
          <p:cNvSpPr/>
          <p:nvPr/>
        </p:nvSpPr>
        <p:spPr>
          <a:xfrm>
            <a:off x="0" y="5338120"/>
            <a:ext cx="533400" cy="1519880"/>
          </a:xfrm>
          <a:prstGeom prst="rect">
            <a:avLst/>
          </a:prstGeom>
          <a:solidFill>
            <a:srgbClr val="071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7A47A8-3D73-B281-DCAE-A62C6807EC9E}"/>
              </a:ext>
            </a:extLst>
          </p:cNvPr>
          <p:cNvSpPr/>
          <p:nvPr/>
        </p:nvSpPr>
        <p:spPr>
          <a:xfrm>
            <a:off x="916313" y="1110429"/>
            <a:ext cx="3108960" cy="45720"/>
          </a:xfrm>
          <a:prstGeom prst="rect">
            <a:avLst/>
          </a:prstGeom>
          <a:solidFill>
            <a:srgbClr val="BFDE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8EB45CC-700E-B254-8F4D-1582D8EF7D40}"/>
              </a:ext>
            </a:extLst>
          </p:cNvPr>
          <p:cNvSpPr/>
          <p:nvPr/>
        </p:nvSpPr>
        <p:spPr>
          <a:xfrm>
            <a:off x="3085044" y="1084761"/>
            <a:ext cx="1097280" cy="91440"/>
          </a:xfrm>
          <a:prstGeom prst="roundRect">
            <a:avLst>
              <a:gd name="adj" fmla="val 50000"/>
            </a:avLst>
          </a:prstGeom>
          <a:solidFill>
            <a:srgbClr val="DFAA3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1941"/>
            <a:ext cx="10515600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rgbClr val="585858"/>
                </a:solidFill>
                <a:latin typeface="Bahnschrift SemiBold" panose="020B0502040204020203" pitchFamily="34" charset="0"/>
                <a:ea typeface="+mn-ea"/>
                <a:cs typeface="+mn-cs"/>
              </a:rPr>
              <a:t>Contact 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7776B-0581-A9D0-60F4-BE88ADD7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pic>
        <p:nvPicPr>
          <p:cNvPr id="34" name="Graphic 33" descr="Marker with solid fill">
            <a:extLst>
              <a:ext uri="{FF2B5EF4-FFF2-40B4-BE49-F238E27FC236}">
                <a16:creationId xmlns:a16="http://schemas.microsoft.com/office/drawing/2014/main" id="{CB6069E5-27F7-F865-E619-5619272B16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1881" y="4749114"/>
            <a:ext cx="636700" cy="6367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EBC7F1-72AB-BA60-38A9-1588609FFA52}"/>
              </a:ext>
            </a:extLst>
          </p:cNvPr>
          <p:cNvCxnSpPr/>
          <p:nvPr/>
        </p:nvCxnSpPr>
        <p:spPr>
          <a:xfrm>
            <a:off x="6600069" y="5280678"/>
            <a:ext cx="44447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EC9F20-AB6A-CAE4-19A4-3EF7E05EFA2F}"/>
              </a:ext>
            </a:extLst>
          </p:cNvPr>
          <p:cNvSpPr txBox="1"/>
          <p:nvPr/>
        </p:nvSpPr>
        <p:spPr>
          <a:xfrm>
            <a:off x="6583671" y="4882044"/>
            <a:ext cx="4444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Park Street, Kolkata, West Bengal 700016</a:t>
            </a:r>
          </a:p>
        </p:txBody>
      </p:sp>
    </p:spTree>
    <p:extLst>
      <p:ext uri="{BB962C8B-B14F-4D97-AF65-F5344CB8AC3E}">
        <p14:creationId xmlns:p14="http://schemas.microsoft.com/office/powerpoint/2010/main" val="186668804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3128D7-C409-A63B-69CA-E402B02F9E76}"/>
              </a:ext>
            </a:extLst>
          </p:cNvPr>
          <p:cNvSpPr/>
          <p:nvPr/>
        </p:nvSpPr>
        <p:spPr>
          <a:xfrm>
            <a:off x="533400" y="0"/>
            <a:ext cx="8940384" cy="6857999"/>
          </a:xfrm>
          <a:prstGeom prst="rect">
            <a:avLst/>
          </a:prstGeom>
          <a:solidFill>
            <a:srgbClr val="3F3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D66DCF-AEDC-B557-244C-5994F3C57377}"/>
              </a:ext>
            </a:extLst>
          </p:cNvPr>
          <p:cNvGrpSpPr/>
          <p:nvPr/>
        </p:nvGrpSpPr>
        <p:grpSpPr>
          <a:xfrm>
            <a:off x="0" y="0"/>
            <a:ext cx="12191993" cy="6858000"/>
            <a:chOff x="283491" y="27394"/>
            <a:chExt cx="8860505" cy="582531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0ED88B-D5DD-6B18-DD63-00C054489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27394"/>
              <a:ext cx="8860505" cy="11338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57BE8A-9814-3A25-3532-1677EFC48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1220096"/>
              <a:ext cx="8860505" cy="11338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7976C52-C9B0-DF35-2EAB-CE37EDFB1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2412797"/>
              <a:ext cx="8860505" cy="11338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93F43F-7C07-46BF-C3ED-4CEAF2E1A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3564821"/>
              <a:ext cx="8860505" cy="11338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77D50C-E3D3-658F-4B82-2F6490F30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4718848"/>
              <a:ext cx="8860505" cy="113385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FE40E3-57D6-1440-1106-0981B9F34FDA}"/>
              </a:ext>
            </a:extLst>
          </p:cNvPr>
          <p:cNvSpPr txBox="1"/>
          <p:nvPr/>
        </p:nvSpPr>
        <p:spPr>
          <a:xfrm>
            <a:off x="2183978" y="482600"/>
            <a:ext cx="220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BFF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About 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CE123-7DE1-8CAC-A7E0-C4D9DE11EC97}"/>
              </a:ext>
            </a:extLst>
          </p:cNvPr>
          <p:cNvSpPr/>
          <p:nvPr/>
        </p:nvSpPr>
        <p:spPr>
          <a:xfrm>
            <a:off x="1110512" y="1088571"/>
            <a:ext cx="3108960" cy="45720"/>
          </a:xfrm>
          <a:prstGeom prst="rect">
            <a:avLst/>
          </a:prstGeom>
          <a:solidFill>
            <a:srgbClr val="BFDE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7E5706-3938-BAB2-C7EC-63C10B228DB0}"/>
              </a:ext>
            </a:extLst>
          </p:cNvPr>
          <p:cNvSpPr/>
          <p:nvPr/>
        </p:nvSpPr>
        <p:spPr>
          <a:xfrm>
            <a:off x="1086698" y="1065711"/>
            <a:ext cx="1097280" cy="91440"/>
          </a:xfrm>
          <a:prstGeom prst="roundRect">
            <a:avLst>
              <a:gd name="adj" fmla="val 50000"/>
            </a:avLst>
          </a:prstGeom>
          <a:solidFill>
            <a:srgbClr val="DFAA3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49D940-B843-4BF3-5E5B-091D4BB03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8000" detail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348" y="1654124"/>
            <a:ext cx="1110834" cy="111083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B86F260-E98E-9B02-8722-FBE80BCF80DD}"/>
              </a:ext>
            </a:extLst>
          </p:cNvPr>
          <p:cNvGrpSpPr/>
          <p:nvPr/>
        </p:nvGrpSpPr>
        <p:grpSpPr>
          <a:xfrm>
            <a:off x="1944145" y="1526033"/>
            <a:ext cx="4340542" cy="1343202"/>
            <a:chOff x="1944145" y="1526033"/>
            <a:chExt cx="4340542" cy="13432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A4D126-6357-2C86-92AA-404A8DCE444A}"/>
                </a:ext>
              </a:extLst>
            </p:cNvPr>
            <p:cNvSpPr txBox="1"/>
            <p:nvPr/>
          </p:nvSpPr>
          <p:spPr>
            <a:xfrm>
              <a:off x="1949859" y="1526033"/>
              <a:ext cx="198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FBFFF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defRPr>
              </a:lvl1pPr>
            </a:lstStyle>
            <a:p>
              <a:r>
                <a:rPr lang="en-US" sz="2000" dirty="0"/>
                <a:t>Who we are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539784-E3DC-E0CE-F64D-FC7684074FFF}"/>
                </a:ext>
              </a:extLst>
            </p:cNvPr>
            <p:cNvSpPr txBox="1"/>
            <p:nvPr/>
          </p:nvSpPr>
          <p:spPr>
            <a:xfrm>
              <a:off x="1944145" y="1915128"/>
              <a:ext cx="434054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Fibiso is the one-stop source for custom software development. We are an emerging software development company that offers solutions and digital transformation.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9E89379-1D4C-CA65-D520-4797E412BD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348" y="3411630"/>
            <a:ext cx="1097280" cy="109728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952FF3D-548F-33C7-4398-1B0575A7E418}"/>
              </a:ext>
            </a:extLst>
          </p:cNvPr>
          <p:cNvGrpSpPr/>
          <p:nvPr/>
        </p:nvGrpSpPr>
        <p:grpSpPr>
          <a:xfrm>
            <a:off x="1944145" y="3226319"/>
            <a:ext cx="4340542" cy="1349746"/>
            <a:chOff x="1944145" y="3226319"/>
            <a:chExt cx="4340542" cy="134974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A8ADFB-54CF-31EB-EC11-91FE4BC116AD}"/>
                </a:ext>
              </a:extLst>
            </p:cNvPr>
            <p:cNvSpPr txBox="1"/>
            <p:nvPr/>
          </p:nvSpPr>
          <p:spPr>
            <a:xfrm>
              <a:off x="1944145" y="3226319"/>
              <a:ext cx="198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FBFFF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defRPr>
              </a:lvl1pPr>
            </a:lstStyle>
            <a:p>
              <a:r>
                <a:rPr lang="en-US" sz="2000" dirty="0"/>
                <a:t>What we do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8F71A6-0205-EF1B-838F-024ADD4CEBA6}"/>
                </a:ext>
              </a:extLst>
            </p:cNvPr>
            <p:cNvSpPr txBox="1"/>
            <p:nvPr/>
          </p:nvSpPr>
          <p:spPr>
            <a:xfrm>
              <a:off x="1944145" y="3621958"/>
              <a:ext cx="434054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We provide custom web, mobile, and cloud software solutions to support corporate expansion. We have expertise in education, healthcare, finance, logistics, and aviation services. 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415E6077-420A-E847-D1C5-5D1FA9CBB4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2624" y="5334499"/>
            <a:ext cx="1188720" cy="81783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2375925-B943-0093-FDE1-8C74A7471E70}"/>
              </a:ext>
            </a:extLst>
          </p:cNvPr>
          <p:cNvGrpSpPr/>
          <p:nvPr/>
        </p:nvGrpSpPr>
        <p:grpSpPr>
          <a:xfrm>
            <a:off x="1949858" y="4933149"/>
            <a:ext cx="4340542" cy="1577286"/>
            <a:chOff x="1949858" y="4933149"/>
            <a:chExt cx="4340542" cy="157728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3E32D8-5775-1AD5-457F-60536A67C83B}"/>
                </a:ext>
              </a:extLst>
            </p:cNvPr>
            <p:cNvSpPr txBox="1"/>
            <p:nvPr/>
          </p:nvSpPr>
          <p:spPr>
            <a:xfrm>
              <a:off x="1949858" y="4933149"/>
              <a:ext cx="1955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600">
                  <a:solidFill>
                    <a:srgbClr val="FBFFF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defRPr>
              </a:lvl1pPr>
            </a:lstStyle>
            <a:p>
              <a:r>
                <a:rPr lang="en-US" sz="2000" dirty="0"/>
                <a:t>How we do it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9FFF7C-1C86-3B37-0C7B-0CBD4DC4D75F}"/>
                </a:ext>
              </a:extLst>
            </p:cNvPr>
            <p:cNvSpPr txBox="1"/>
            <p:nvPr/>
          </p:nvSpPr>
          <p:spPr>
            <a:xfrm>
              <a:off x="1949858" y="5340884"/>
              <a:ext cx="4340542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We follow a three-step approach for product development which involves:</a:t>
              </a:r>
            </a:p>
            <a:p>
              <a:pPr marL="171450" indent="-168275" algn="just">
                <a:buFont typeface="+mj-lt"/>
                <a:buAutoNum type="arabicPeriod"/>
              </a:pPr>
              <a:r>
                <a:rPr lang="en-US" sz="1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Analyzing the requirements</a:t>
              </a:r>
            </a:p>
            <a:p>
              <a:pPr marL="171450" indent="-168275" algn="just">
                <a:buFont typeface="+mj-lt"/>
                <a:buAutoNum type="arabicPeriod"/>
              </a:pPr>
              <a:r>
                <a:rPr lang="en-US" sz="1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Develop the prototype</a:t>
              </a:r>
            </a:p>
            <a:p>
              <a:pPr marL="171450" indent="-168275" algn="just">
                <a:buFont typeface="+mj-lt"/>
                <a:buAutoNum type="arabicPeriod"/>
              </a:pPr>
              <a:r>
                <a:rPr lang="en-US" sz="14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Optimization the final product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FD361D48-907B-9EBB-FB40-7D92CF4D364B}"/>
              </a:ext>
            </a:extLst>
          </p:cNvPr>
          <p:cNvSpPr/>
          <p:nvPr/>
        </p:nvSpPr>
        <p:spPr>
          <a:xfrm>
            <a:off x="6591299" y="850435"/>
            <a:ext cx="5394960" cy="5394960"/>
          </a:xfrm>
          <a:prstGeom prst="ellipse">
            <a:avLst/>
          </a:prstGeom>
          <a:solidFill>
            <a:schemeClr val="bg1">
              <a:alpha val="97000"/>
            </a:schemeClr>
          </a:solidFill>
          <a:ln>
            <a:noFill/>
          </a:ln>
          <a:effectLst>
            <a:outerShdw blurRad="114300" dist="38100" dir="8100000" sx="101000" sy="101000" algn="tr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F3EF4EE-011F-F6B2-441C-C005F75C237B}"/>
              </a:ext>
            </a:extLst>
          </p:cNvPr>
          <p:cNvSpPr/>
          <p:nvPr/>
        </p:nvSpPr>
        <p:spPr>
          <a:xfrm>
            <a:off x="6774179" y="1033315"/>
            <a:ext cx="5029200" cy="50292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5421A9-3DD3-3B82-5374-DC455529DD45}"/>
              </a:ext>
            </a:extLst>
          </p:cNvPr>
          <p:cNvCxnSpPr>
            <a:stCxn id="40" idx="1"/>
            <a:endCxn id="40" idx="5"/>
          </p:cNvCxnSpPr>
          <p:nvPr/>
        </p:nvCxnSpPr>
        <p:spPr>
          <a:xfrm>
            <a:off x="7510688" y="1769824"/>
            <a:ext cx="3556182" cy="3556182"/>
          </a:xfrm>
          <a:prstGeom prst="line">
            <a:avLst/>
          </a:prstGeom>
          <a:ln w="101600">
            <a:solidFill>
              <a:srgbClr val="F9FA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E2B4AB-D951-B831-BB15-215A5E519DFB}"/>
              </a:ext>
            </a:extLst>
          </p:cNvPr>
          <p:cNvCxnSpPr>
            <a:stCxn id="40" idx="3"/>
            <a:endCxn id="40" idx="7"/>
          </p:cNvCxnSpPr>
          <p:nvPr/>
        </p:nvCxnSpPr>
        <p:spPr>
          <a:xfrm flipV="1">
            <a:off x="7510688" y="1769824"/>
            <a:ext cx="3556182" cy="3556182"/>
          </a:xfrm>
          <a:prstGeom prst="line">
            <a:avLst/>
          </a:prstGeom>
          <a:ln w="101600">
            <a:solidFill>
              <a:srgbClr val="F9FA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DA0FA0-64CB-ADEF-8A0F-62C7C8EAB29A}"/>
              </a:ext>
            </a:extLst>
          </p:cNvPr>
          <p:cNvCxnSpPr>
            <a:stCxn id="40" idx="0"/>
            <a:endCxn id="40" idx="4"/>
          </p:cNvCxnSpPr>
          <p:nvPr/>
        </p:nvCxnSpPr>
        <p:spPr>
          <a:xfrm>
            <a:off x="9288779" y="1033315"/>
            <a:ext cx="0" cy="5029200"/>
          </a:xfrm>
          <a:prstGeom prst="line">
            <a:avLst/>
          </a:prstGeom>
          <a:ln w="101600">
            <a:solidFill>
              <a:srgbClr val="F9FA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EC4A88-9909-5EC9-2F04-E549C55AEB56}"/>
              </a:ext>
            </a:extLst>
          </p:cNvPr>
          <p:cNvCxnSpPr>
            <a:stCxn id="40" idx="2"/>
            <a:endCxn id="40" idx="6"/>
          </p:cNvCxnSpPr>
          <p:nvPr/>
        </p:nvCxnSpPr>
        <p:spPr>
          <a:xfrm>
            <a:off x="6774179" y="3547915"/>
            <a:ext cx="5029200" cy="0"/>
          </a:xfrm>
          <a:prstGeom prst="line">
            <a:avLst/>
          </a:prstGeom>
          <a:ln w="101600">
            <a:solidFill>
              <a:srgbClr val="F9FA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1431C4F-AEC5-09FB-190D-430D8546FB80}"/>
              </a:ext>
            </a:extLst>
          </p:cNvPr>
          <p:cNvSpPr/>
          <p:nvPr/>
        </p:nvSpPr>
        <p:spPr>
          <a:xfrm>
            <a:off x="8383315" y="2642451"/>
            <a:ext cx="1810928" cy="1810928"/>
          </a:xfrm>
          <a:prstGeom prst="ellipse">
            <a:avLst/>
          </a:prstGeom>
          <a:solidFill>
            <a:srgbClr val="3F3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F5A5E33-1239-2D29-32E3-D368F9D16C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1348" y="2880484"/>
            <a:ext cx="1334863" cy="13348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3E7043-852D-2EC7-FDBA-1F851BCAF792}"/>
              </a:ext>
            </a:extLst>
          </p:cNvPr>
          <p:cNvSpPr/>
          <p:nvPr/>
        </p:nvSpPr>
        <p:spPr>
          <a:xfrm>
            <a:off x="0" y="5338120"/>
            <a:ext cx="533400" cy="1519880"/>
          </a:xfrm>
          <a:prstGeom prst="rect">
            <a:avLst/>
          </a:prstGeom>
          <a:solidFill>
            <a:srgbClr val="071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CB9774-E973-E11D-9FCA-5E11BAC532E7}"/>
              </a:ext>
            </a:extLst>
          </p:cNvPr>
          <p:cNvSpPr/>
          <p:nvPr/>
        </p:nvSpPr>
        <p:spPr>
          <a:xfrm>
            <a:off x="0" y="1"/>
            <a:ext cx="533400" cy="5339395"/>
          </a:xfrm>
          <a:prstGeom prst="rect">
            <a:avLst/>
          </a:prstGeom>
          <a:gradFill flip="none" rotWithShape="1">
            <a:gsLst>
              <a:gs pos="53000">
                <a:srgbClr val="0B191C"/>
              </a:gs>
              <a:gs pos="100000">
                <a:srgbClr val="0F1F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673E-97C6-D014-CADB-324DCEE6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</p:spTree>
    <p:extLst>
      <p:ext uri="{BB962C8B-B14F-4D97-AF65-F5344CB8AC3E}">
        <p14:creationId xmlns:p14="http://schemas.microsoft.com/office/powerpoint/2010/main" val="40406259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381247-0EF4-603F-8470-994FC45445FC}"/>
              </a:ext>
            </a:extLst>
          </p:cNvPr>
          <p:cNvSpPr/>
          <p:nvPr/>
        </p:nvSpPr>
        <p:spPr>
          <a:xfrm>
            <a:off x="0" y="0"/>
            <a:ext cx="12192000" cy="434819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8000">
                <a:schemeClr val="bg1">
                  <a:lumMod val="95000"/>
                </a:schemeClr>
              </a:gs>
              <a:gs pos="100000">
                <a:srgbClr val="F5F5F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C2F0E5-A901-C8B7-9DAF-79B50E0DBBCD}"/>
              </a:ext>
            </a:extLst>
          </p:cNvPr>
          <p:cNvSpPr/>
          <p:nvPr/>
        </p:nvSpPr>
        <p:spPr>
          <a:xfrm>
            <a:off x="0" y="4340976"/>
            <a:ext cx="12192000" cy="25033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3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B2DB0D-22A7-D29F-4100-E3CD6DEBA42D}"/>
              </a:ext>
            </a:extLst>
          </p:cNvPr>
          <p:cNvGrpSpPr/>
          <p:nvPr/>
        </p:nvGrpSpPr>
        <p:grpSpPr>
          <a:xfrm>
            <a:off x="4" y="0"/>
            <a:ext cx="12191993" cy="6858000"/>
            <a:chOff x="283491" y="27394"/>
            <a:chExt cx="8860505" cy="582531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93B3E83-641D-7404-EF2B-4741ED7AC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27394"/>
              <a:ext cx="8860505" cy="113385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9496C58-639E-9648-C16A-34A845B9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1203915"/>
              <a:ext cx="8860505" cy="113385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451BCD7-D15B-E65E-FC45-CD51C4CAE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2412797"/>
              <a:ext cx="8860505" cy="113385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BE01DC-4A62-E78E-47F8-0101D6947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3548639"/>
              <a:ext cx="8860505" cy="113385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7786548-4B82-4EDD-741B-61F0509F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4718848"/>
              <a:ext cx="8860505" cy="1133856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4383DF2-A217-3B6A-98BB-5A7E614F66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6105"/>
            <a:ext cx="12192000" cy="20791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FC1901B-9415-8CC7-358D-329DA515A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3552" y="1495095"/>
            <a:ext cx="3429000" cy="3429000"/>
          </a:xfrm>
          <a:prstGeom prst="rect">
            <a:avLst/>
          </a:prstGeom>
          <a:effectLst>
            <a:outerShdw blurRad="76200" dir="13200000" sx="91000" sy="91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BE0F299-EFD7-FD42-9433-743AC031E77E}"/>
              </a:ext>
            </a:extLst>
          </p:cNvPr>
          <p:cNvGrpSpPr/>
          <p:nvPr/>
        </p:nvGrpSpPr>
        <p:grpSpPr>
          <a:xfrm>
            <a:off x="7555831" y="1593443"/>
            <a:ext cx="3176337" cy="3176337"/>
            <a:chOff x="2855494" y="2833995"/>
            <a:chExt cx="3176337" cy="317633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4EAF89-9F63-9F45-B572-F78ED380A900}"/>
                </a:ext>
              </a:extLst>
            </p:cNvPr>
            <p:cNvSpPr/>
            <p:nvPr/>
          </p:nvSpPr>
          <p:spPr>
            <a:xfrm>
              <a:off x="4106779" y="5069304"/>
              <a:ext cx="1283368" cy="631013"/>
            </a:xfrm>
            <a:prstGeom prst="ellipse">
              <a:avLst/>
            </a:prstGeom>
            <a:solidFill>
              <a:srgbClr val="58585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C12BBC9-5493-B2F9-8110-1FF22BBFB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backgroundMark x1="46957" y1="77174" x2="42174" y2="84239"/>
                          <a14:backgroundMark x1="42174" y1="84239" x2="51957" y2="90978"/>
                          <a14:backgroundMark x1="51957" y1="90978" x2="64891" y2="92283"/>
                          <a14:backgroundMark x1="64891" y1="92283" x2="74891" y2="89457"/>
                          <a14:backgroundMark x1="74891" y1="89457" x2="78370" y2="82500"/>
                          <a14:backgroundMark x1="78370" y1="82500" x2="60217" y2="87717"/>
                          <a14:backgroundMark x1="60217" y1="87717" x2="48478" y2="76957"/>
                          <a14:backgroundMark x1="48478" y1="76957" x2="48370" y2="7695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5494" y="2833995"/>
              <a:ext cx="3176337" cy="3176337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FC288355-68CF-51F8-F92E-72D408A87531}"/>
              </a:ext>
            </a:extLst>
          </p:cNvPr>
          <p:cNvSpPr/>
          <p:nvPr/>
        </p:nvSpPr>
        <p:spPr>
          <a:xfrm>
            <a:off x="0" y="1"/>
            <a:ext cx="533400" cy="5339395"/>
          </a:xfrm>
          <a:prstGeom prst="rect">
            <a:avLst/>
          </a:prstGeom>
          <a:gradFill flip="none" rotWithShape="1">
            <a:gsLst>
              <a:gs pos="53000">
                <a:srgbClr val="0B191C"/>
              </a:gs>
              <a:gs pos="100000">
                <a:srgbClr val="0F1F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8D5FFF-EC22-C522-CFE1-17E26A0F05EC}"/>
              </a:ext>
            </a:extLst>
          </p:cNvPr>
          <p:cNvSpPr/>
          <p:nvPr/>
        </p:nvSpPr>
        <p:spPr>
          <a:xfrm>
            <a:off x="0" y="5338120"/>
            <a:ext cx="533400" cy="1519880"/>
          </a:xfrm>
          <a:prstGeom prst="rect">
            <a:avLst/>
          </a:prstGeom>
          <a:solidFill>
            <a:srgbClr val="071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3E886D-9952-053E-F0C9-3AED46EAE1E9}"/>
              </a:ext>
            </a:extLst>
          </p:cNvPr>
          <p:cNvSpPr txBox="1"/>
          <p:nvPr/>
        </p:nvSpPr>
        <p:spPr>
          <a:xfrm>
            <a:off x="3048000" y="4419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585858"/>
                </a:solidFill>
                <a:latin typeface="Bahnschrift SemiBold" panose="020B0502040204020203" pitchFamily="34" charset="0"/>
              </a:rPr>
              <a:t>Mission &amp; Vision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5DE892-95F8-E29A-8A2A-D6651F541048}"/>
              </a:ext>
            </a:extLst>
          </p:cNvPr>
          <p:cNvSpPr txBox="1"/>
          <p:nvPr/>
        </p:nvSpPr>
        <p:spPr>
          <a:xfrm>
            <a:off x="3048000" y="11453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404169"/>
                </a:solidFill>
                <a:latin typeface="Bahnschrift SemiBold" panose="020B0502040204020203" pitchFamily="34" charset="0"/>
              </a:rPr>
              <a:t>Let’s start with </a:t>
            </a:r>
            <a:r>
              <a:rPr lang="en-US" sz="2400" dirty="0">
                <a:solidFill>
                  <a:srgbClr val="404169"/>
                </a:solidFill>
                <a:latin typeface="Audiowide" panose="02000503000000020004" pitchFamily="2" charset="0"/>
              </a:rPr>
              <a:t>Fibiso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20ACB4-9774-1509-D85F-0D3DAC6818B4}"/>
              </a:ext>
            </a:extLst>
          </p:cNvPr>
          <p:cNvSpPr/>
          <p:nvPr/>
        </p:nvSpPr>
        <p:spPr>
          <a:xfrm>
            <a:off x="6492140" y="4742388"/>
            <a:ext cx="45719" cy="1828800"/>
          </a:xfrm>
          <a:prstGeom prst="rect">
            <a:avLst/>
          </a:prstGeom>
          <a:solidFill>
            <a:srgbClr val="A6A6A6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8E0DF1-B78E-7D38-FB80-396B6B80E198}"/>
              </a:ext>
            </a:extLst>
          </p:cNvPr>
          <p:cNvGrpSpPr/>
          <p:nvPr/>
        </p:nvGrpSpPr>
        <p:grpSpPr>
          <a:xfrm>
            <a:off x="533400" y="4551238"/>
            <a:ext cx="5539738" cy="1956300"/>
            <a:chOff x="533400" y="4551238"/>
            <a:chExt cx="5539738" cy="195630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9A949C-0E80-AAC8-B7DD-5D1C60A4C0F8}"/>
                </a:ext>
              </a:extLst>
            </p:cNvPr>
            <p:cNvSpPr txBox="1"/>
            <p:nvPr/>
          </p:nvSpPr>
          <p:spPr>
            <a:xfrm>
              <a:off x="1846647" y="4551238"/>
              <a:ext cx="240270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585858"/>
                  </a:solidFill>
                  <a:latin typeface="Bahnschrift SemiBold" panose="020B0502040204020203" pitchFamily="34" charset="0"/>
                </a:rPr>
                <a:t>Our Mission</a:t>
              </a:r>
              <a:endParaRPr lang="en-US" sz="2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BB0918-324A-E28A-2827-3AB577DE3C45}"/>
                </a:ext>
              </a:extLst>
            </p:cNvPr>
            <p:cNvSpPr txBox="1"/>
            <p:nvPr/>
          </p:nvSpPr>
          <p:spPr>
            <a:xfrm>
              <a:off x="533400" y="5030210"/>
              <a:ext cx="5539738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585858"/>
                  </a:solidFill>
                  <a:latin typeface="Bahnschrift" panose="020B0502040204020203" pitchFamily="34" charset="0"/>
                </a:rPr>
                <a:t>To help our customer meet their business requirement by providing best-in-class consulting, development, and services. We thrive to conquer complex problems by letting innovation and perseverance drive them to completion.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EABFD6-791C-8841-5C56-14BC95EAFB81}"/>
              </a:ext>
            </a:extLst>
          </p:cNvPr>
          <p:cNvGrpSpPr/>
          <p:nvPr/>
        </p:nvGrpSpPr>
        <p:grpSpPr>
          <a:xfrm>
            <a:off x="7312691" y="4528449"/>
            <a:ext cx="4272215" cy="1425091"/>
            <a:chOff x="7312691" y="4528449"/>
            <a:chExt cx="4272215" cy="142509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743A07-01EB-27B5-9186-2577EB3186BF}"/>
                </a:ext>
              </a:extLst>
            </p:cNvPr>
            <p:cNvSpPr txBox="1"/>
            <p:nvPr/>
          </p:nvSpPr>
          <p:spPr>
            <a:xfrm>
              <a:off x="8247447" y="4528449"/>
              <a:ext cx="240270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585858"/>
                  </a:solidFill>
                  <a:latin typeface="Bahnschrift SemiBold" panose="020B0502040204020203" pitchFamily="34" charset="0"/>
                </a:rPr>
                <a:t>Our Vision</a:t>
              </a:r>
              <a:endParaRPr lang="en-US" sz="28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3B228B-E245-C958-4EE9-3567D142B96F}"/>
                </a:ext>
              </a:extLst>
            </p:cNvPr>
            <p:cNvSpPr txBox="1"/>
            <p:nvPr/>
          </p:nvSpPr>
          <p:spPr>
            <a:xfrm>
              <a:off x="7312691" y="5030210"/>
              <a:ext cx="427221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585858"/>
                  </a:solidFill>
                  <a:latin typeface="Bahnschrift" panose="020B0502040204020203" pitchFamily="34" charset="0"/>
                </a:rPr>
                <a:t>To establish Fibiso as one of the finest consulting firms across the globe.</a:t>
              </a:r>
            </a:p>
            <a:p>
              <a:pPr algn="ctr"/>
              <a:endParaRPr lang="en-US" dirty="0">
                <a:solidFill>
                  <a:srgbClr val="585858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B9DF0-98B9-59B1-AAED-3198786B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</p:spTree>
    <p:extLst>
      <p:ext uri="{BB962C8B-B14F-4D97-AF65-F5344CB8AC3E}">
        <p14:creationId xmlns:p14="http://schemas.microsoft.com/office/powerpoint/2010/main" val="16271318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28000">
                <a:schemeClr val="bg1">
                  <a:lumMod val="85000"/>
                </a:schemeClr>
              </a:gs>
              <a:gs pos="100000">
                <a:srgbClr val="F5F5F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7BDC35-895F-1085-802E-5DC748EC211E}"/>
              </a:ext>
            </a:extLst>
          </p:cNvPr>
          <p:cNvGrpSpPr/>
          <p:nvPr/>
        </p:nvGrpSpPr>
        <p:grpSpPr>
          <a:xfrm>
            <a:off x="4" y="0"/>
            <a:ext cx="12191993" cy="6858000"/>
            <a:chOff x="283491" y="27394"/>
            <a:chExt cx="8860505" cy="582531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7787C7E-F469-7A2A-4EE0-C23275827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27394"/>
              <a:ext cx="8860505" cy="113385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E61992D-ED9E-B0D8-2AD5-5BFCA16F0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1203915"/>
              <a:ext cx="8860505" cy="113385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FC841A5-AF6E-CC94-5F70-C5DAF95CA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2412797"/>
              <a:ext cx="8860505" cy="113385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C58B291-32AE-79E8-7E4E-46EFC9B32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3548639"/>
              <a:ext cx="8860505" cy="113385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816F17C-EC48-7691-2AC8-870800914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4718848"/>
              <a:ext cx="8860505" cy="1133856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2748FF4-7298-DA72-4557-C1847A2C4E9A}"/>
              </a:ext>
            </a:extLst>
          </p:cNvPr>
          <p:cNvSpPr/>
          <p:nvPr/>
        </p:nvSpPr>
        <p:spPr>
          <a:xfrm>
            <a:off x="0" y="1"/>
            <a:ext cx="533400" cy="5339395"/>
          </a:xfrm>
          <a:prstGeom prst="rect">
            <a:avLst/>
          </a:prstGeom>
          <a:gradFill flip="none" rotWithShape="1">
            <a:gsLst>
              <a:gs pos="53000">
                <a:srgbClr val="0B191C"/>
              </a:gs>
              <a:gs pos="100000">
                <a:srgbClr val="0F1F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F34BD4-65F6-6ABC-F4D6-B49716438263}"/>
              </a:ext>
            </a:extLst>
          </p:cNvPr>
          <p:cNvGrpSpPr/>
          <p:nvPr/>
        </p:nvGrpSpPr>
        <p:grpSpPr>
          <a:xfrm>
            <a:off x="9075401" y="2144545"/>
            <a:ext cx="2800169" cy="3575941"/>
            <a:chOff x="9075401" y="2144545"/>
            <a:chExt cx="2800169" cy="35759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0E6EB7F-BC8E-C6B4-541D-43D3DDC7A2CF}"/>
                </a:ext>
              </a:extLst>
            </p:cNvPr>
            <p:cNvGrpSpPr/>
            <p:nvPr/>
          </p:nvGrpSpPr>
          <p:grpSpPr>
            <a:xfrm>
              <a:off x="9075401" y="2144545"/>
              <a:ext cx="2800169" cy="3575941"/>
              <a:chOff x="9075401" y="2144545"/>
              <a:chExt cx="2800169" cy="3575941"/>
            </a:xfrm>
          </p:grpSpPr>
          <p:sp>
            <p:nvSpPr>
              <p:cNvPr id="19" name="Freeform 18"/>
              <p:cNvSpPr/>
              <p:nvPr/>
            </p:nvSpPr>
            <p:spPr>
              <a:xfrm rot="21247323">
                <a:off x="9085561" y="2515284"/>
                <a:ext cx="2790009" cy="3205202"/>
              </a:xfrm>
              <a:custGeom>
                <a:avLst/>
                <a:gdLst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0800" h="3276600">
                    <a:moveTo>
                      <a:pt x="0" y="0"/>
                    </a:moveTo>
                    <a:cubicBezTo>
                      <a:pt x="793338" y="288966"/>
                      <a:pt x="1353127" y="419595"/>
                      <a:pt x="2590800" y="0"/>
                    </a:cubicBezTo>
                    <a:cubicBezTo>
                      <a:pt x="2389909" y="1139702"/>
                      <a:pt x="2260271" y="1432296"/>
                      <a:pt x="2590800" y="3276600"/>
                    </a:cubicBezTo>
                    <a:cubicBezTo>
                      <a:pt x="1482766" y="2859974"/>
                      <a:pt x="959592" y="2913413"/>
                      <a:pt x="0" y="3276600"/>
                    </a:cubicBezTo>
                    <a:cubicBezTo>
                      <a:pt x="257299" y="2187369"/>
                      <a:pt x="418605" y="1283195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21247323">
                <a:off x="9075401" y="2144545"/>
                <a:ext cx="2635009" cy="32052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21247323">
                <a:off x="9136966" y="2222080"/>
                <a:ext cx="2452493" cy="2452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21247323">
              <a:off x="9911784" y="472359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</a:rPr>
                <a:t>Integrity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7A88B24-C97D-5B77-7E06-A77B2C48E104}"/>
              </a:ext>
            </a:extLst>
          </p:cNvPr>
          <p:cNvGrpSpPr/>
          <p:nvPr/>
        </p:nvGrpSpPr>
        <p:grpSpPr>
          <a:xfrm>
            <a:off x="6241502" y="2133405"/>
            <a:ext cx="2790009" cy="3586164"/>
            <a:chOff x="6241502" y="2133405"/>
            <a:chExt cx="2790009" cy="3586164"/>
          </a:xfrm>
        </p:grpSpPr>
        <p:sp>
          <p:nvSpPr>
            <p:cNvPr id="63" name="Freeform 62"/>
            <p:cNvSpPr/>
            <p:nvPr/>
          </p:nvSpPr>
          <p:spPr>
            <a:xfrm rot="444148">
              <a:off x="6241502" y="2514367"/>
              <a:ext cx="2790009" cy="3205202"/>
            </a:xfrm>
            <a:custGeom>
              <a:avLst/>
              <a:gdLst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3276600">
                  <a:moveTo>
                    <a:pt x="0" y="0"/>
                  </a:moveTo>
                  <a:cubicBezTo>
                    <a:pt x="793338" y="288966"/>
                    <a:pt x="1353127" y="419595"/>
                    <a:pt x="2590800" y="0"/>
                  </a:cubicBezTo>
                  <a:cubicBezTo>
                    <a:pt x="2389909" y="1139702"/>
                    <a:pt x="2260271" y="1432296"/>
                    <a:pt x="2590800" y="3276600"/>
                  </a:cubicBezTo>
                  <a:cubicBezTo>
                    <a:pt x="1482766" y="2859974"/>
                    <a:pt x="959592" y="2913413"/>
                    <a:pt x="0" y="3276600"/>
                  </a:cubicBezTo>
                  <a:cubicBezTo>
                    <a:pt x="257299" y="2187369"/>
                    <a:pt x="418605" y="1283195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2083A1-8891-41C4-5828-A02BEB6BD414}"/>
                </a:ext>
              </a:extLst>
            </p:cNvPr>
            <p:cNvGrpSpPr/>
            <p:nvPr/>
          </p:nvGrpSpPr>
          <p:grpSpPr>
            <a:xfrm>
              <a:off x="6318851" y="2133405"/>
              <a:ext cx="2635009" cy="3205202"/>
              <a:chOff x="6318851" y="2133405"/>
              <a:chExt cx="2635009" cy="3205202"/>
            </a:xfrm>
          </p:grpSpPr>
          <p:sp>
            <p:nvSpPr>
              <p:cNvPr id="64" name="Rectangle 63"/>
              <p:cNvSpPr/>
              <p:nvPr/>
            </p:nvSpPr>
            <p:spPr>
              <a:xfrm rot="444148">
                <a:off x="6318851" y="2133405"/>
                <a:ext cx="2635009" cy="32052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444148">
                <a:off x="6449854" y="2212111"/>
                <a:ext cx="2452493" cy="2452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444148">
                <a:off x="6509063" y="4722688"/>
                <a:ext cx="20601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Bold" panose="020B0502040204020203" pitchFamily="34" charset="0"/>
                  </a:rPr>
                  <a:t>Transparency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2F6206-B2CC-8C0F-B511-FFC797D92B99}"/>
              </a:ext>
            </a:extLst>
          </p:cNvPr>
          <p:cNvGrpSpPr/>
          <p:nvPr/>
        </p:nvGrpSpPr>
        <p:grpSpPr>
          <a:xfrm>
            <a:off x="3685289" y="2139085"/>
            <a:ext cx="2790009" cy="3582969"/>
            <a:chOff x="3685289" y="2139085"/>
            <a:chExt cx="2790009" cy="3582969"/>
          </a:xfrm>
        </p:grpSpPr>
        <p:sp>
          <p:nvSpPr>
            <p:cNvPr id="70" name="Freeform 69"/>
            <p:cNvSpPr/>
            <p:nvPr/>
          </p:nvSpPr>
          <p:spPr>
            <a:xfrm>
              <a:off x="3685289" y="2516852"/>
              <a:ext cx="2790009" cy="3205202"/>
            </a:xfrm>
            <a:custGeom>
              <a:avLst/>
              <a:gdLst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  <a:gd name="connsiteX0" fmla="*/ 0 w 2590800"/>
                <a:gd name="connsiteY0" fmla="*/ 0 h 3276600"/>
                <a:gd name="connsiteX1" fmla="*/ 2590800 w 2590800"/>
                <a:gd name="connsiteY1" fmla="*/ 0 h 3276600"/>
                <a:gd name="connsiteX2" fmla="*/ 2590800 w 2590800"/>
                <a:gd name="connsiteY2" fmla="*/ 3276600 h 3276600"/>
                <a:gd name="connsiteX3" fmla="*/ 0 w 2590800"/>
                <a:gd name="connsiteY3" fmla="*/ 3276600 h 3276600"/>
                <a:gd name="connsiteX4" fmla="*/ 0 w 2590800"/>
                <a:gd name="connsiteY4" fmla="*/ 0 h 327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3276600">
                  <a:moveTo>
                    <a:pt x="0" y="0"/>
                  </a:moveTo>
                  <a:cubicBezTo>
                    <a:pt x="793338" y="288966"/>
                    <a:pt x="1353127" y="419595"/>
                    <a:pt x="2590800" y="0"/>
                  </a:cubicBezTo>
                  <a:cubicBezTo>
                    <a:pt x="2389909" y="1139702"/>
                    <a:pt x="2260271" y="1432296"/>
                    <a:pt x="2590800" y="3276600"/>
                  </a:cubicBezTo>
                  <a:cubicBezTo>
                    <a:pt x="1482766" y="2859974"/>
                    <a:pt x="959592" y="2913413"/>
                    <a:pt x="0" y="3276600"/>
                  </a:cubicBezTo>
                  <a:cubicBezTo>
                    <a:pt x="257299" y="2187369"/>
                    <a:pt x="418605" y="1283195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5818E82-B034-9C3E-5222-EBC090011DC8}"/>
                </a:ext>
              </a:extLst>
            </p:cNvPr>
            <p:cNvGrpSpPr/>
            <p:nvPr/>
          </p:nvGrpSpPr>
          <p:grpSpPr>
            <a:xfrm>
              <a:off x="3713557" y="2139085"/>
              <a:ext cx="2635009" cy="3205202"/>
              <a:chOff x="3713557" y="2139085"/>
              <a:chExt cx="2635009" cy="320520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713557" y="2139085"/>
                <a:ext cx="2635009" cy="32052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805880" y="2215150"/>
                <a:ext cx="2452493" cy="24524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329843" y="4719647"/>
                <a:ext cx="1665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Bold" panose="020B0502040204020203" pitchFamily="34" charset="0"/>
                  </a:rPr>
                  <a:t>Ownership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E1100E-4B7E-1539-7D59-02E9DACC537F}"/>
              </a:ext>
            </a:extLst>
          </p:cNvPr>
          <p:cNvGrpSpPr/>
          <p:nvPr/>
        </p:nvGrpSpPr>
        <p:grpSpPr>
          <a:xfrm>
            <a:off x="1044418" y="2155916"/>
            <a:ext cx="2864856" cy="3554375"/>
            <a:chOff x="1044418" y="2155916"/>
            <a:chExt cx="2864856" cy="355437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5A03A8C-84BA-32E4-E74A-7F70DD2D7EC6}"/>
                </a:ext>
              </a:extLst>
            </p:cNvPr>
            <p:cNvGrpSpPr/>
            <p:nvPr/>
          </p:nvGrpSpPr>
          <p:grpSpPr>
            <a:xfrm>
              <a:off x="1044418" y="2155916"/>
              <a:ext cx="2864856" cy="3554375"/>
              <a:chOff x="1044418" y="2155916"/>
              <a:chExt cx="2864856" cy="3554375"/>
            </a:xfrm>
          </p:grpSpPr>
          <p:sp>
            <p:nvSpPr>
              <p:cNvPr id="77" name="Freeform 76"/>
              <p:cNvSpPr/>
              <p:nvPr/>
            </p:nvSpPr>
            <p:spPr>
              <a:xfrm rot="20631182">
                <a:off x="1119265" y="2505089"/>
                <a:ext cx="2790009" cy="3205202"/>
              </a:xfrm>
              <a:custGeom>
                <a:avLst/>
                <a:gdLst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  <a:gd name="connsiteX0" fmla="*/ 0 w 2590800"/>
                  <a:gd name="connsiteY0" fmla="*/ 0 h 3276600"/>
                  <a:gd name="connsiteX1" fmla="*/ 2590800 w 2590800"/>
                  <a:gd name="connsiteY1" fmla="*/ 0 h 3276600"/>
                  <a:gd name="connsiteX2" fmla="*/ 2590800 w 2590800"/>
                  <a:gd name="connsiteY2" fmla="*/ 3276600 h 3276600"/>
                  <a:gd name="connsiteX3" fmla="*/ 0 w 2590800"/>
                  <a:gd name="connsiteY3" fmla="*/ 3276600 h 3276600"/>
                  <a:gd name="connsiteX4" fmla="*/ 0 w 2590800"/>
                  <a:gd name="connsiteY4" fmla="*/ 0 h 327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0800" h="3276600">
                    <a:moveTo>
                      <a:pt x="0" y="0"/>
                    </a:moveTo>
                    <a:cubicBezTo>
                      <a:pt x="793338" y="288966"/>
                      <a:pt x="1353127" y="419595"/>
                      <a:pt x="2590800" y="0"/>
                    </a:cubicBezTo>
                    <a:cubicBezTo>
                      <a:pt x="2389909" y="1139702"/>
                      <a:pt x="2260271" y="1432296"/>
                      <a:pt x="2590800" y="3276600"/>
                    </a:cubicBezTo>
                    <a:cubicBezTo>
                      <a:pt x="1482766" y="2859974"/>
                      <a:pt x="959592" y="2913413"/>
                      <a:pt x="0" y="3276600"/>
                    </a:cubicBezTo>
                    <a:cubicBezTo>
                      <a:pt x="257299" y="2187369"/>
                      <a:pt x="418605" y="1283195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20631182">
                <a:off x="1044418" y="2155916"/>
                <a:ext cx="2635009" cy="32052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20631182">
                <a:off x="1053188" y="2243531"/>
                <a:ext cx="2452493" cy="2452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 rot="20631182">
              <a:off x="1628986" y="4682637"/>
              <a:ext cx="2260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Bold" panose="020B0502040204020203" pitchFamily="34" charset="0"/>
                </a:rPr>
                <a:t>Customer First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9DD611B-9A52-F65E-ED78-49772E19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585858"/>
                </a:solidFill>
                <a:latin typeface="Bahnschrift SemiBold" panose="020B0502040204020203" pitchFamily="34" charset="0"/>
                <a:ea typeface="+mn-ea"/>
                <a:cs typeface="+mn-cs"/>
              </a:rPr>
              <a:t>Our Values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EE79E5-8D92-60B3-469D-ABF9799D8860}"/>
              </a:ext>
            </a:extLst>
          </p:cNvPr>
          <p:cNvSpPr/>
          <p:nvPr/>
        </p:nvSpPr>
        <p:spPr>
          <a:xfrm>
            <a:off x="0" y="5338120"/>
            <a:ext cx="533400" cy="1519880"/>
          </a:xfrm>
          <a:prstGeom prst="rect">
            <a:avLst/>
          </a:prstGeom>
          <a:solidFill>
            <a:srgbClr val="071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E1927A-C7A6-BBCC-7714-64831CB2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85858"/>
                </a:solidFill>
              </a:rPr>
              <a:t>2022 © Copyright Fibiso</a:t>
            </a:r>
          </a:p>
        </p:txBody>
      </p:sp>
      <p:pic>
        <p:nvPicPr>
          <p:cNvPr id="73" name="Picture 72" descr="1209672752793252631randoogle_Thumb-tack.svg.hi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92" y="1920535"/>
            <a:ext cx="610505" cy="447238"/>
          </a:xfrm>
          <a:prstGeom prst="rect">
            <a:avLst/>
          </a:prstGeom>
        </p:spPr>
      </p:pic>
      <p:pic>
        <p:nvPicPr>
          <p:cNvPr id="66" name="Picture 65" descr="1209672752793252631randoogle_Thumb-tack.svg.hi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4148">
            <a:off x="7427330" y="1913931"/>
            <a:ext cx="610505" cy="447238"/>
          </a:xfrm>
          <a:prstGeom prst="rect">
            <a:avLst/>
          </a:prstGeom>
        </p:spPr>
      </p:pic>
      <p:pic>
        <p:nvPicPr>
          <p:cNvPr id="80" name="Picture 79" descr="1209672752793252631randoogle_Thumb-tack.svg.hi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1182">
            <a:off x="1506235" y="2031121"/>
            <a:ext cx="610505" cy="447238"/>
          </a:xfrm>
          <a:prstGeom prst="rect">
            <a:avLst/>
          </a:prstGeom>
        </p:spPr>
      </p:pic>
      <p:pic>
        <p:nvPicPr>
          <p:cNvPr id="22" name="Picture 21" descr="1209672752793252631randoogle_Thumb-tack.svg.hi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7323">
            <a:off x="9814114" y="1945713"/>
            <a:ext cx="610505" cy="44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096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37D5F36-1C3D-6434-613E-BC30823D3289}"/>
              </a:ext>
            </a:extLst>
          </p:cNvPr>
          <p:cNvSpPr/>
          <p:nvPr/>
        </p:nvSpPr>
        <p:spPr>
          <a:xfrm>
            <a:off x="9082852" y="0"/>
            <a:ext cx="3153215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E463BF-7954-10FD-08F7-4FBCA3D1429B}"/>
              </a:ext>
            </a:extLst>
          </p:cNvPr>
          <p:cNvSpPr/>
          <p:nvPr/>
        </p:nvSpPr>
        <p:spPr>
          <a:xfrm>
            <a:off x="9268981" y="4111191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Cloud Computing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C91C7-E059-4270-F951-54B85733F060}"/>
              </a:ext>
            </a:extLst>
          </p:cNvPr>
          <p:cNvSpPr/>
          <p:nvPr/>
        </p:nvSpPr>
        <p:spPr>
          <a:xfrm>
            <a:off x="9268981" y="5289477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Solr Search Engine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F3B0B0-DFD4-08B5-E0B4-9CF50FABB64D}"/>
              </a:ext>
            </a:extLst>
          </p:cNvPr>
          <p:cNvSpPr/>
          <p:nvPr/>
        </p:nvSpPr>
        <p:spPr>
          <a:xfrm>
            <a:off x="9268981" y="6467763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Product Engineering for Web &amp; Mobile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F1A82E-3E9B-1450-72F2-BA6F6A8C88B6}"/>
              </a:ext>
            </a:extLst>
          </p:cNvPr>
          <p:cNvSpPr/>
          <p:nvPr/>
        </p:nvSpPr>
        <p:spPr>
          <a:xfrm>
            <a:off x="9268981" y="7646048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Big Data and IoT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B4BB82-6A2B-EFC8-BF47-015C5960B53F}"/>
              </a:ext>
            </a:extLst>
          </p:cNvPr>
          <p:cNvSpPr/>
          <p:nvPr/>
        </p:nvSpPr>
        <p:spPr>
          <a:xfrm>
            <a:off x="0" y="0"/>
            <a:ext cx="9082852" cy="2082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9CA764-6F07-1CFF-DED7-B1A18DD6CBFB}"/>
              </a:ext>
            </a:extLst>
          </p:cNvPr>
          <p:cNvSpPr txBox="1"/>
          <p:nvPr/>
        </p:nvSpPr>
        <p:spPr>
          <a:xfrm>
            <a:off x="3243432" y="2815861"/>
            <a:ext cx="5615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Enterprise Solution Development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40CFF0-1CAD-C138-55AF-5E64FEC9F005}"/>
              </a:ext>
            </a:extLst>
          </p:cNvPr>
          <p:cNvSpPr txBox="1"/>
          <p:nvPr/>
        </p:nvSpPr>
        <p:spPr>
          <a:xfrm>
            <a:off x="3243432" y="3429000"/>
            <a:ext cx="49575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Software Development and Business Technology Consulting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5A703E7-94E9-34A6-0EB0-E19423992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62" y="4705230"/>
            <a:ext cx="3029373" cy="171473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4EC639D-02F6-9C16-B3C2-1BCAD9023ED6}"/>
              </a:ext>
            </a:extLst>
          </p:cNvPr>
          <p:cNvSpPr txBox="1"/>
          <p:nvPr/>
        </p:nvSpPr>
        <p:spPr>
          <a:xfrm>
            <a:off x="3610185" y="5554882"/>
            <a:ext cx="5377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Cloud Computing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13FF44-E5E8-A6E6-ABD1-441627E84A44}"/>
              </a:ext>
            </a:extLst>
          </p:cNvPr>
          <p:cNvSpPr txBox="1"/>
          <p:nvPr/>
        </p:nvSpPr>
        <p:spPr>
          <a:xfrm>
            <a:off x="3699563" y="6849160"/>
            <a:ext cx="53777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Cloud Architecture, Migration and Management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063C22-BFE4-6F9F-2E42-C370569B3A89}"/>
              </a:ext>
            </a:extLst>
          </p:cNvPr>
          <p:cNvSpPr/>
          <p:nvPr/>
        </p:nvSpPr>
        <p:spPr>
          <a:xfrm>
            <a:off x="2764" y="4705230"/>
            <a:ext cx="9077324" cy="21527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63BFFD8-5AD3-B7F2-980E-4144F15B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66" y="2172788"/>
            <a:ext cx="2448267" cy="2419688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E75DBF9D-6BFF-61EC-9165-BB6BF2285D5E}"/>
              </a:ext>
            </a:extLst>
          </p:cNvPr>
          <p:cNvGrpSpPr/>
          <p:nvPr/>
        </p:nvGrpSpPr>
        <p:grpSpPr>
          <a:xfrm>
            <a:off x="4" y="0"/>
            <a:ext cx="12191995" cy="6858000"/>
            <a:chOff x="283491" y="27394"/>
            <a:chExt cx="8860507" cy="582531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F34E214-0829-7C4D-9E57-7612F56ED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3" y="27394"/>
              <a:ext cx="8860505" cy="1133856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66A6AB7-0FD2-5B60-17C7-A078A5E39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1203915"/>
              <a:ext cx="8860505" cy="1133856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BE92D9F-5499-67E1-4F58-21A6A70C4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2412797"/>
              <a:ext cx="8860505" cy="113385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B6AB6C10-39D4-9CFA-7E21-F13A6F5B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3548639"/>
              <a:ext cx="8860505" cy="113385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9AF7AA0-DA3B-1FDF-C0A6-950028D18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4718848"/>
              <a:ext cx="8860505" cy="1133856"/>
            </a:xfrm>
            <a:prstGeom prst="rect">
              <a:avLst/>
            </a:prstGeom>
          </p:spPr>
        </p:pic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8E8BC3-D6BB-42B1-D163-A3C1A6A8DD2E}"/>
              </a:ext>
            </a:extLst>
          </p:cNvPr>
          <p:cNvSpPr/>
          <p:nvPr/>
        </p:nvSpPr>
        <p:spPr>
          <a:xfrm>
            <a:off x="9268981" y="2932906"/>
            <a:ext cx="2743200" cy="9625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  <a:latin typeface="Bahnschrift" panose="020B0502040204020203" pitchFamily="34" charset="0"/>
              </a:rPr>
              <a:t>Enterprise Solution Development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AD337A-8A8B-E259-1BA9-0795F11C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2022 © Copyright </a:t>
            </a:r>
            <a:r>
              <a:rPr lang="en-US" dirty="0" err="1"/>
              <a:t>Fibiso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225E1-C4F7-E323-A99A-7A8A1FB7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189" y="477611"/>
            <a:ext cx="4003623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585858"/>
                </a:solidFill>
                <a:latin typeface="Bahnschrift SemiBold" panose="020B0502040204020203" pitchFamily="34" charset="0"/>
                <a:ea typeface="+mn-ea"/>
                <a:cs typeface="+mn-cs"/>
              </a:rPr>
              <a:t>Our Features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D0D732-5DD7-6EB6-0B25-34B937B36C64}"/>
              </a:ext>
            </a:extLst>
          </p:cNvPr>
          <p:cNvSpPr/>
          <p:nvPr/>
        </p:nvSpPr>
        <p:spPr>
          <a:xfrm>
            <a:off x="0" y="-2102136"/>
            <a:ext cx="12236067" cy="21021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07ACDE-92DE-449E-064F-C689C33CCEDC}"/>
              </a:ext>
            </a:extLst>
          </p:cNvPr>
          <p:cNvSpPr/>
          <p:nvPr/>
        </p:nvSpPr>
        <p:spPr>
          <a:xfrm>
            <a:off x="0" y="6858000"/>
            <a:ext cx="12236066" cy="21385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7BF188-310D-6CD2-2D30-FDB0BD2FD55C}"/>
              </a:ext>
            </a:extLst>
          </p:cNvPr>
          <p:cNvSpPr/>
          <p:nvPr/>
        </p:nvSpPr>
        <p:spPr>
          <a:xfrm>
            <a:off x="0" y="1"/>
            <a:ext cx="533400" cy="5339395"/>
          </a:xfrm>
          <a:prstGeom prst="rect">
            <a:avLst/>
          </a:prstGeom>
          <a:gradFill flip="none" rotWithShape="1">
            <a:gsLst>
              <a:gs pos="53000">
                <a:srgbClr val="0B191C"/>
              </a:gs>
              <a:gs pos="100000">
                <a:srgbClr val="0F1F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C04DA1-B854-0633-96BE-5A5B44F347FF}"/>
              </a:ext>
            </a:extLst>
          </p:cNvPr>
          <p:cNvSpPr/>
          <p:nvPr/>
        </p:nvSpPr>
        <p:spPr>
          <a:xfrm>
            <a:off x="0" y="5338120"/>
            <a:ext cx="533400" cy="1519880"/>
          </a:xfrm>
          <a:prstGeom prst="rect">
            <a:avLst/>
          </a:prstGeom>
          <a:solidFill>
            <a:srgbClr val="071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2591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37D5F36-1C3D-6434-613E-BC30823D3289}"/>
              </a:ext>
            </a:extLst>
          </p:cNvPr>
          <p:cNvSpPr/>
          <p:nvPr/>
        </p:nvSpPr>
        <p:spPr>
          <a:xfrm>
            <a:off x="9082852" y="0"/>
            <a:ext cx="3153215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8E8BC3-D6BB-42B1-D163-A3C1A6A8DD2E}"/>
              </a:ext>
            </a:extLst>
          </p:cNvPr>
          <p:cNvSpPr/>
          <p:nvPr/>
        </p:nvSpPr>
        <p:spPr>
          <a:xfrm>
            <a:off x="9268981" y="1690688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Enterprise Solution Development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C91C7-E059-4270-F951-54B85733F060}"/>
              </a:ext>
            </a:extLst>
          </p:cNvPr>
          <p:cNvSpPr/>
          <p:nvPr/>
        </p:nvSpPr>
        <p:spPr>
          <a:xfrm>
            <a:off x="9268981" y="4047259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Solr Search Engine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F3B0B0-DFD4-08B5-E0B4-9CF50FABB64D}"/>
              </a:ext>
            </a:extLst>
          </p:cNvPr>
          <p:cNvSpPr/>
          <p:nvPr/>
        </p:nvSpPr>
        <p:spPr>
          <a:xfrm>
            <a:off x="9268981" y="5225545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Product Engineering for Web &amp; Mobile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F1A82E-3E9B-1450-72F2-BA6F6A8C88B6}"/>
              </a:ext>
            </a:extLst>
          </p:cNvPr>
          <p:cNvSpPr/>
          <p:nvPr/>
        </p:nvSpPr>
        <p:spPr>
          <a:xfrm>
            <a:off x="9268981" y="6403830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Big Data and IoT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CEFDEE9-5AB3-B78C-929F-C8762083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66" y="1088"/>
            <a:ext cx="2448267" cy="24196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2CA51E-E012-3B5B-53D1-FA10FE0C3C48}"/>
              </a:ext>
            </a:extLst>
          </p:cNvPr>
          <p:cNvSpPr txBox="1"/>
          <p:nvPr/>
        </p:nvSpPr>
        <p:spPr>
          <a:xfrm>
            <a:off x="3243432" y="-41639"/>
            <a:ext cx="5615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Enterprise Solution Development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6014C-E9C6-45A9-AFAA-3B568882BBA5}"/>
              </a:ext>
            </a:extLst>
          </p:cNvPr>
          <p:cNvSpPr txBox="1"/>
          <p:nvPr/>
        </p:nvSpPr>
        <p:spPr>
          <a:xfrm>
            <a:off x="3243432" y="647700"/>
            <a:ext cx="49575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Software Development and Business Technology Consulting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26720C-58F8-C133-6778-3671DE204D3D}"/>
              </a:ext>
            </a:extLst>
          </p:cNvPr>
          <p:cNvSpPr/>
          <p:nvPr/>
        </p:nvSpPr>
        <p:spPr>
          <a:xfrm>
            <a:off x="0" y="0"/>
            <a:ext cx="9082852" cy="2419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5A903-0E05-021E-B0C6-F1CFE96B0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62" y="2495430"/>
            <a:ext cx="3029373" cy="171473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D367064-F61C-2D28-5DBE-1847F84C9D17}"/>
              </a:ext>
            </a:extLst>
          </p:cNvPr>
          <p:cNvSpPr txBox="1"/>
          <p:nvPr/>
        </p:nvSpPr>
        <p:spPr>
          <a:xfrm>
            <a:off x="3610185" y="2773582"/>
            <a:ext cx="5377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Cloud Computing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A914B1-3772-FC4A-F8CB-E7B336375D6E}"/>
              </a:ext>
            </a:extLst>
          </p:cNvPr>
          <p:cNvSpPr txBox="1"/>
          <p:nvPr/>
        </p:nvSpPr>
        <p:spPr>
          <a:xfrm>
            <a:off x="3610185" y="3363010"/>
            <a:ext cx="54671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Cloud Architecture, Migration and Management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A0F716-93A9-E200-5C8B-2BEEFDF1C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76" y="4932227"/>
            <a:ext cx="2934109" cy="15718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79BB551-0DC9-C2AC-E6DB-271501B7F471}"/>
              </a:ext>
            </a:extLst>
          </p:cNvPr>
          <p:cNvSpPr txBox="1"/>
          <p:nvPr/>
        </p:nvSpPr>
        <p:spPr>
          <a:xfrm>
            <a:off x="3699563" y="5990937"/>
            <a:ext cx="53455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Solr Search Engine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3A66BD-7776-210C-E7EC-FD1CAE15192B}"/>
              </a:ext>
            </a:extLst>
          </p:cNvPr>
          <p:cNvSpPr txBox="1"/>
          <p:nvPr/>
        </p:nvSpPr>
        <p:spPr>
          <a:xfrm>
            <a:off x="3699563" y="6858000"/>
            <a:ext cx="53777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Scalability, Clustering, Searching and Indexing.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C66FC6-22A9-2554-CE60-03FDCB5B84C7}"/>
              </a:ext>
            </a:extLst>
          </p:cNvPr>
          <p:cNvSpPr/>
          <p:nvPr/>
        </p:nvSpPr>
        <p:spPr>
          <a:xfrm>
            <a:off x="0" y="4705230"/>
            <a:ext cx="9077324" cy="21527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2C77E6-748B-E05C-17EE-967AAC443A4A}"/>
              </a:ext>
            </a:extLst>
          </p:cNvPr>
          <p:cNvGrpSpPr/>
          <p:nvPr/>
        </p:nvGrpSpPr>
        <p:grpSpPr>
          <a:xfrm>
            <a:off x="4" y="0"/>
            <a:ext cx="12191995" cy="6858000"/>
            <a:chOff x="283491" y="27394"/>
            <a:chExt cx="8860507" cy="582531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8FEA1EB-C005-EF29-AB03-678FEF028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3" y="27394"/>
              <a:ext cx="8860505" cy="113385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4823554-5978-AD6C-F1DF-AB14C8911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1203915"/>
              <a:ext cx="8860505" cy="113385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5787061-08F5-77EB-EFE3-DD559A119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2412797"/>
              <a:ext cx="8860505" cy="113385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28F0D1A-5E81-7E17-BADB-61C955EF9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3548639"/>
              <a:ext cx="8860505" cy="113385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91CFD73-321B-A378-2AFA-306E43A3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4718848"/>
              <a:ext cx="8860505" cy="1133856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E463BF-7954-10FD-08F7-4FBCA3D1429B}"/>
              </a:ext>
            </a:extLst>
          </p:cNvPr>
          <p:cNvSpPr/>
          <p:nvPr/>
        </p:nvSpPr>
        <p:spPr>
          <a:xfrm>
            <a:off x="9268981" y="2868973"/>
            <a:ext cx="2743200" cy="9625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  <a:latin typeface="Bahnschrift" panose="020B0502040204020203" pitchFamily="34" charset="0"/>
              </a:rPr>
              <a:t>Cloud Computing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AD337A-8A8B-E259-1BA9-0795F11C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225E1-C4F7-E323-A99A-7A8A1FB7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189" y="477611"/>
            <a:ext cx="4003623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585858"/>
                </a:solidFill>
                <a:latin typeface="Bahnschrift SemiBold" panose="020B0502040204020203" pitchFamily="34" charset="0"/>
                <a:ea typeface="+mn-ea"/>
                <a:cs typeface="+mn-cs"/>
              </a:rPr>
              <a:t>Our Features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642CE9-D9B0-81F9-492A-8DAFFE3E24F2}"/>
              </a:ext>
            </a:extLst>
          </p:cNvPr>
          <p:cNvSpPr/>
          <p:nvPr/>
        </p:nvSpPr>
        <p:spPr>
          <a:xfrm>
            <a:off x="0" y="-2102136"/>
            <a:ext cx="12236067" cy="21021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7B51FC-6B78-875E-6100-D93DCF6AB2C4}"/>
              </a:ext>
            </a:extLst>
          </p:cNvPr>
          <p:cNvSpPr/>
          <p:nvPr/>
        </p:nvSpPr>
        <p:spPr>
          <a:xfrm>
            <a:off x="0" y="6858000"/>
            <a:ext cx="12236066" cy="21385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C39F98-2F94-A048-6D3A-BA5EBD797ADE}"/>
              </a:ext>
            </a:extLst>
          </p:cNvPr>
          <p:cNvSpPr/>
          <p:nvPr/>
        </p:nvSpPr>
        <p:spPr>
          <a:xfrm>
            <a:off x="0" y="1"/>
            <a:ext cx="533400" cy="5339395"/>
          </a:xfrm>
          <a:prstGeom prst="rect">
            <a:avLst/>
          </a:prstGeom>
          <a:gradFill flip="none" rotWithShape="1">
            <a:gsLst>
              <a:gs pos="53000">
                <a:srgbClr val="0B191C"/>
              </a:gs>
              <a:gs pos="100000">
                <a:srgbClr val="0F1F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FF97F7-7F6C-9E5E-71D4-071E773FBA73}"/>
              </a:ext>
            </a:extLst>
          </p:cNvPr>
          <p:cNvSpPr/>
          <p:nvPr/>
        </p:nvSpPr>
        <p:spPr>
          <a:xfrm>
            <a:off x="0" y="5338120"/>
            <a:ext cx="533400" cy="1519880"/>
          </a:xfrm>
          <a:prstGeom prst="rect">
            <a:avLst/>
          </a:prstGeom>
          <a:solidFill>
            <a:srgbClr val="071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84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37D5F36-1C3D-6434-613E-BC30823D3289}"/>
              </a:ext>
            </a:extLst>
          </p:cNvPr>
          <p:cNvSpPr/>
          <p:nvPr/>
        </p:nvSpPr>
        <p:spPr>
          <a:xfrm>
            <a:off x="9082852" y="0"/>
            <a:ext cx="3153215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8E8BC3-D6BB-42B1-D163-A3C1A6A8DD2E}"/>
              </a:ext>
            </a:extLst>
          </p:cNvPr>
          <p:cNvSpPr/>
          <p:nvPr/>
        </p:nvSpPr>
        <p:spPr>
          <a:xfrm>
            <a:off x="9268981" y="608806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Enterprise Solution Development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E463BF-7954-10FD-08F7-4FBCA3D1429B}"/>
              </a:ext>
            </a:extLst>
          </p:cNvPr>
          <p:cNvSpPr/>
          <p:nvPr/>
        </p:nvSpPr>
        <p:spPr>
          <a:xfrm>
            <a:off x="9268981" y="1787091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Cloud Computing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F3B0B0-DFD4-08B5-E0B4-9CF50FABB64D}"/>
              </a:ext>
            </a:extLst>
          </p:cNvPr>
          <p:cNvSpPr/>
          <p:nvPr/>
        </p:nvSpPr>
        <p:spPr>
          <a:xfrm>
            <a:off x="9268981" y="4143663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Product Engineering for Web &amp; Mobile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F1A82E-3E9B-1450-72F2-BA6F6A8C88B6}"/>
              </a:ext>
            </a:extLst>
          </p:cNvPr>
          <p:cNvSpPr/>
          <p:nvPr/>
        </p:nvSpPr>
        <p:spPr>
          <a:xfrm>
            <a:off x="9268981" y="5321948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Big Data and IoT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7E7EE40-EC4A-2C5E-3DA0-3C7DC3014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62" y="18930"/>
            <a:ext cx="3029373" cy="17147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08DB3A-8465-B647-FEE4-2B3D5600CDA3}"/>
              </a:ext>
            </a:extLst>
          </p:cNvPr>
          <p:cNvSpPr txBox="1"/>
          <p:nvPr/>
        </p:nvSpPr>
        <p:spPr>
          <a:xfrm>
            <a:off x="3610185" y="868582"/>
            <a:ext cx="5377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Cloud Computing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2B8314-E9A7-8D1C-E80E-3A955FB6F63D}"/>
              </a:ext>
            </a:extLst>
          </p:cNvPr>
          <p:cNvSpPr txBox="1"/>
          <p:nvPr/>
        </p:nvSpPr>
        <p:spPr>
          <a:xfrm>
            <a:off x="3699563" y="1286560"/>
            <a:ext cx="53777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Cloud Architecture, Migration and Management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7D1B20-DD1E-334B-63F1-38DB71F4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28" y="4705209"/>
            <a:ext cx="2715004" cy="201958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61C471-A553-88E4-B5B7-FD8AEB058978}"/>
              </a:ext>
            </a:extLst>
          </p:cNvPr>
          <p:cNvSpPr txBox="1"/>
          <p:nvPr/>
        </p:nvSpPr>
        <p:spPr>
          <a:xfrm>
            <a:off x="3330918" y="5785541"/>
            <a:ext cx="57141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Product Engineering for </a:t>
            </a:r>
          </a:p>
          <a:p>
            <a:r>
              <a:rPr lang="en-US" sz="2800" dirty="0">
                <a:latin typeface="Bahnschrift SemiBold" panose="020B0502040204020203" pitchFamily="34" charset="0"/>
              </a:rPr>
              <a:t>Web &amp; Mobile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8DB8DB-1C12-A16C-E7B0-C8CA6DF6675B}"/>
              </a:ext>
            </a:extLst>
          </p:cNvPr>
          <p:cNvSpPr txBox="1"/>
          <p:nvPr/>
        </p:nvSpPr>
        <p:spPr>
          <a:xfrm>
            <a:off x="3361640" y="7042757"/>
            <a:ext cx="5683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Web and Mobile App Development 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74875C-D752-E4C3-363F-65C6566AFD0D}"/>
              </a:ext>
            </a:extLst>
          </p:cNvPr>
          <p:cNvSpPr/>
          <p:nvPr/>
        </p:nvSpPr>
        <p:spPr>
          <a:xfrm>
            <a:off x="0" y="0"/>
            <a:ext cx="9082852" cy="2082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06260A-3641-9636-D639-60470787237C}"/>
              </a:ext>
            </a:extLst>
          </p:cNvPr>
          <p:cNvSpPr/>
          <p:nvPr/>
        </p:nvSpPr>
        <p:spPr>
          <a:xfrm>
            <a:off x="0" y="4705230"/>
            <a:ext cx="9077324" cy="21527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AD337A-8A8B-E259-1BA9-0795F11C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6F89B-FB72-B935-A43A-7E37A8E6A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76" y="2589077"/>
            <a:ext cx="2934109" cy="157184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BF14296-F3F0-D388-C71F-5DE2C0469E13}"/>
              </a:ext>
            </a:extLst>
          </p:cNvPr>
          <p:cNvSpPr txBox="1"/>
          <p:nvPr/>
        </p:nvSpPr>
        <p:spPr>
          <a:xfrm>
            <a:off x="3699563" y="2809587"/>
            <a:ext cx="53455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Solr Search Engine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439BD5-12D3-B344-1D60-8E21705FB592}"/>
              </a:ext>
            </a:extLst>
          </p:cNvPr>
          <p:cNvSpPr txBox="1"/>
          <p:nvPr/>
        </p:nvSpPr>
        <p:spPr>
          <a:xfrm>
            <a:off x="3699563" y="3429000"/>
            <a:ext cx="53777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Scalability, Clustering, Searching and Indexing.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FEA03A-933E-E621-CF49-EBD134C29433}"/>
              </a:ext>
            </a:extLst>
          </p:cNvPr>
          <p:cNvGrpSpPr/>
          <p:nvPr/>
        </p:nvGrpSpPr>
        <p:grpSpPr>
          <a:xfrm>
            <a:off x="4" y="0"/>
            <a:ext cx="12191995" cy="6858000"/>
            <a:chOff x="283491" y="27394"/>
            <a:chExt cx="8860507" cy="582531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FEC0C3F-A476-203E-E55D-7644DEB6F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3" y="27394"/>
              <a:ext cx="8860505" cy="113385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D59D08E-8E70-86BB-7845-5D3424F5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1203915"/>
              <a:ext cx="8860505" cy="113385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6B66B7C-F735-186B-B8EB-48BFD4FC4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2412797"/>
              <a:ext cx="8860505" cy="113385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772AC44-3503-CA91-AE78-4953BBCF6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3548639"/>
              <a:ext cx="8860505" cy="113385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525F05B-05FE-8539-8E3D-834FC9E50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4718848"/>
              <a:ext cx="8860505" cy="1133856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C91C7-E059-4270-F951-54B85733F060}"/>
              </a:ext>
            </a:extLst>
          </p:cNvPr>
          <p:cNvSpPr/>
          <p:nvPr/>
        </p:nvSpPr>
        <p:spPr>
          <a:xfrm>
            <a:off x="9268981" y="2965377"/>
            <a:ext cx="2743200" cy="9625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  <a:latin typeface="Bahnschrift" panose="020B0502040204020203" pitchFamily="34" charset="0"/>
              </a:rPr>
              <a:t>Solr Search Engine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E4C802-7026-134E-A038-37DA84CAD15B}"/>
              </a:ext>
            </a:extLst>
          </p:cNvPr>
          <p:cNvSpPr/>
          <p:nvPr/>
        </p:nvSpPr>
        <p:spPr>
          <a:xfrm>
            <a:off x="0" y="-2102136"/>
            <a:ext cx="12236067" cy="21021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D315D0-D66B-91B9-16FA-CCA75ED76067}"/>
              </a:ext>
            </a:extLst>
          </p:cNvPr>
          <p:cNvSpPr/>
          <p:nvPr/>
        </p:nvSpPr>
        <p:spPr>
          <a:xfrm>
            <a:off x="0" y="6858000"/>
            <a:ext cx="12236066" cy="21385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230F5B-D9EF-576A-70B3-3B795E1F7E90}"/>
              </a:ext>
            </a:extLst>
          </p:cNvPr>
          <p:cNvSpPr/>
          <p:nvPr/>
        </p:nvSpPr>
        <p:spPr>
          <a:xfrm>
            <a:off x="0" y="1"/>
            <a:ext cx="533400" cy="5339395"/>
          </a:xfrm>
          <a:prstGeom prst="rect">
            <a:avLst/>
          </a:prstGeom>
          <a:gradFill flip="none" rotWithShape="1">
            <a:gsLst>
              <a:gs pos="53000">
                <a:srgbClr val="0B191C"/>
              </a:gs>
              <a:gs pos="100000">
                <a:srgbClr val="0F1F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A7354A-98AA-5D22-7BB8-BB22B7E35F21}"/>
              </a:ext>
            </a:extLst>
          </p:cNvPr>
          <p:cNvSpPr/>
          <p:nvPr/>
        </p:nvSpPr>
        <p:spPr>
          <a:xfrm>
            <a:off x="0" y="5338120"/>
            <a:ext cx="533400" cy="1519880"/>
          </a:xfrm>
          <a:prstGeom prst="rect">
            <a:avLst/>
          </a:prstGeom>
          <a:solidFill>
            <a:srgbClr val="071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225E1-C4F7-E323-A99A-7A8A1FB7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189" y="477610"/>
            <a:ext cx="4003623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585858"/>
                </a:solidFill>
                <a:latin typeface="Bahnschrift SemiBold" panose="020B0502040204020203" pitchFamily="34" charset="0"/>
                <a:ea typeface="+mn-ea"/>
                <a:cs typeface="+mn-cs"/>
              </a:rPr>
              <a:t>Our Features</a:t>
            </a:r>
          </a:p>
        </p:txBody>
      </p:sp>
    </p:spTree>
    <p:extLst>
      <p:ext uri="{BB962C8B-B14F-4D97-AF65-F5344CB8AC3E}">
        <p14:creationId xmlns:p14="http://schemas.microsoft.com/office/powerpoint/2010/main" val="4074367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37D5F36-1C3D-6434-613E-BC30823D3289}"/>
              </a:ext>
            </a:extLst>
          </p:cNvPr>
          <p:cNvSpPr/>
          <p:nvPr/>
        </p:nvSpPr>
        <p:spPr>
          <a:xfrm>
            <a:off x="9082852" y="0"/>
            <a:ext cx="3153215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8E8BC3-D6BB-42B1-D163-A3C1A6A8DD2E}"/>
              </a:ext>
            </a:extLst>
          </p:cNvPr>
          <p:cNvSpPr/>
          <p:nvPr/>
        </p:nvSpPr>
        <p:spPr>
          <a:xfrm>
            <a:off x="9268981" y="-572294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Enterprise Solution Development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E463BF-7954-10FD-08F7-4FBCA3D1429B}"/>
              </a:ext>
            </a:extLst>
          </p:cNvPr>
          <p:cNvSpPr/>
          <p:nvPr/>
        </p:nvSpPr>
        <p:spPr>
          <a:xfrm>
            <a:off x="9268981" y="605991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Cloud Computing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C91C7-E059-4270-F951-54B85733F060}"/>
              </a:ext>
            </a:extLst>
          </p:cNvPr>
          <p:cNvSpPr/>
          <p:nvPr/>
        </p:nvSpPr>
        <p:spPr>
          <a:xfrm>
            <a:off x="9268981" y="1784277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Solr Search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F1A82E-3E9B-1450-72F2-BA6F6A8C88B6}"/>
              </a:ext>
            </a:extLst>
          </p:cNvPr>
          <p:cNvSpPr/>
          <p:nvPr/>
        </p:nvSpPr>
        <p:spPr>
          <a:xfrm>
            <a:off x="9268981" y="4140848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Big Data and IoT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BFF3554-4414-1BFB-9E0B-68A716F3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76" y="-630373"/>
            <a:ext cx="2934109" cy="15718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B0EE0DA-EA88-BDEC-6148-317D2FE14788}"/>
              </a:ext>
            </a:extLst>
          </p:cNvPr>
          <p:cNvSpPr txBox="1"/>
          <p:nvPr/>
        </p:nvSpPr>
        <p:spPr>
          <a:xfrm>
            <a:off x="3699563" y="428337"/>
            <a:ext cx="53455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Solr Search Engine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F0089D-C5CC-BFC6-3A45-606959C3AF52}"/>
              </a:ext>
            </a:extLst>
          </p:cNvPr>
          <p:cNvSpPr txBox="1"/>
          <p:nvPr/>
        </p:nvSpPr>
        <p:spPr>
          <a:xfrm>
            <a:off x="3699563" y="1047750"/>
            <a:ext cx="53777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Scalability, Clustering, Searching and Indexing.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B825DD-9901-5FDF-8C8C-20201AF6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11" y="4619166"/>
            <a:ext cx="2419688" cy="242921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FB7BE4A-02F1-2700-56A7-2BAE62698D2A}"/>
              </a:ext>
            </a:extLst>
          </p:cNvPr>
          <p:cNvSpPr txBox="1"/>
          <p:nvPr/>
        </p:nvSpPr>
        <p:spPr>
          <a:xfrm>
            <a:off x="3138880" y="5682294"/>
            <a:ext cx="5606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Big Data and IoT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F9D3D6-6BC3-219B-5912-6CC31D8F4048}"/>
              </a:ext>
            </a:extLst>
          </p:cNvPr>
          <p:cNvSpPr txBox="1"/>
          <p:nvPr/>
        </p:nvSpPr>
        <p:spPr>
          <a:xfrm>
            <a:off x="3138880" y="6932903"/>
            <a:ext cx="5886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Data Engineering, Exploration and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90DD70-2A5E-3A81-C94C-EF1405BC1A4D}"/>
              </a:ext>
            </a:extLst>
          </p:cNvPr>
          <p:cNvSpPr/>
          <p:nvPr/>
        </p:nvSpPr>
        <p:spPr>
          <a:xfrm>
            <a:off x="0" y="4705230"/>
            <a:ext cx="9077324" cy="21527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504FEE-D693-0754-E078-D27E823D10AD}"/>
              </a:ext>
            </a:extLst>
          </p:cNvPr>
          <p:cNvSpPr/>
          <p:nvPr/>
        </p:nvSpPr>
        <p:spPr>
          <a:xfrm>
            <a:off x="0" y="0"/>
            <a:ext cx="9082852" cy="2082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AD337A-8A8B-E259-1BA9-0795F11C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0BEE5-D95F-A61A-A67F-995E2B7F7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28" y="2362059"/>
            <a:ext cx="2715004" cy="201958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D5D715-4125-9035-263A-7D3E2643CFCA}"/>
              </a:ext>
            </a:extLst>
          </p:cNvPr>
          <p:cNvSpPr txBox="1"/>
          <p:nvPr/>
        </p:nvSpPr>
        <p:spPr>
          <a:xfrm>
            <a:off x="3330918" y="2394641"/>
            <a:ext cx="57141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Product Engineering for </a:t>
            </a:r>
          </a:p>
          <a:p>
            <a:r>
              <a:rPr lang="en-US" sz="2800" dirty="0">
                <a:latin typeface="Bahnschrift SemiBold" panose="020B0502040204020203" pitchFamily="34" charset="0"/>
              </a:rPr>
              <a:t>Web &amp; Mobile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B34DCD4-2BB0-1230-6B69-9BC54410C31B}"/>
              </a:ext>
            </a:extLst>
          </p:cNvPr>
          <p:cNvGrpSpPr/>
          <p:nvPr/>
        </p:nvGrpSpPr>
        <p:grpSpPr>
          <a:xfrm>
            <a:off x="4" y="0"/>
            <a:ext cx="12191995" cy="6858000"/>
            <a:chOff x="283491" y="27394"/>
            <a:chExt cx="8860507" cy="582531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FD71742-7D8D-F560-B861-AFF3ABE56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3" y="27394"/>
              <a:ext cx="8860505" cy="113385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A403F8-ADDC-7CE6-79F5-6E312DF33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1203915"/>
              <a:ext cx="8860505" cy="1133856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48C8390-0CAE-8AE8-F535-F6A0B6D79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2412797"/>
              <a:ext cx="8860505" cy="113385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7970B19-42C4-525A-66AE-74006F7C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3548639"/>
              <a:ext cx="8860505" cy="113385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4C3681E-8003-5328-AD50-E74FE94D3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4718848"/>
              <a:ext cx="8860505" cy="1133856"/>
            </a:xfrm>
            <a:prstGeom prst="rect">
              <a:avLst/>
            </a:prstGeom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F3B0B0-DFD4-08B5-E0B4-9CF50FABB64D}"/>
              </a:ext>
            </a:extLst>
          </p:cNvPr>
          <p:cNvSpPr/>
          <p:nvPr/>
        </p:nvSpPr>
        <p:spPr>
          <a:xfrm>
            <a:off x="9268981" y="2962563"/>
            <a:ext cx="2743200" cy="9625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  <a:latin typeface="Bahnschrift" panose="020B0502040204020203" pitchFamily="34" charset="0"/>
              </a:rPr>
              <a:t>Product Engineering for Web &amp; Mobile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225E1-C4F7-E323-A99A-7A8A1FB7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189" y="477611"/>
            <a:ext cx="4003623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585858"/>
                </a:solidFill>
                <a:latin typeface="Bahnschrift SemiBold" panose="020B0502040204020203" pitchFamily="34" charset="0"/>
                <a:ea typeface="+mn-ea"/>
                <a:cs typeface="+mn-cs"/>
              </a:rPr>
              <a:t>Our Features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1D95A5-0891-F6EB-6852-FFAAECAA56A7}"/>
              </a:ext>
            </a:extLst>
          </p:cNvPr>
          <p:cNvSpPr txBox="1"/>
          <p:nvPr/>
        </p:nvSpPr>
        <p:spPr>
          <a:xfrm>
            <a:off x="3361640" y="3385157"/>
            <a:ext cx="5683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Web and Mobile App Development 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01B3CB-9097-5CD2-E9FA-25009DFDD03B}"/>
              </a:ext>
            </a:extLst>
          </p:cNvPr>
          <p:cNvSpPr/>
          <p:nvPr/>
        </p:nvSpPr>
        <p:spPr>
          <a:xfrm>
            <a:off x="0" y="-2102136"/>
            <a:ext cx="12236067" cy="21021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66827D-1A13-3B6F-337C-9C81B5C01953}"/>
              </a:ext>
            </a:extLst>
          </p:cNvPr>
          <p:cNvSpPr/>
          <p:nvPr/>
        </p:nvSpPr>
        <p:spPr>
          <a:xfrm>
            <a:off x="0" y="6858000"/>
            <a:ext cx="12236066" cy="21385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92474E-DB4D-EA12-C069-E6F94458B9CA}"/>
              </a:ext>
            </a:extLst>
          </p:cNvPr>
          <p:cNvSpPr/>
          <p:nvPr/>
        </p:nvSpPr>
        <p:spPr>
          <a:xfrm>
            <a:off x="0" y="1"/>
            <a:ext cx="533400" cy="5339395"/>
          </a:xfrm>
          <a:prstGeom prst="rect">
            <a:avLst/>
          </a:prstGeom>
          <a:gradFill flip="none" rotWithShape="1">
            <a:gsLst>
              <a:gs pos="53000">
                <a:srgbClr val="0B191C"/>
              </a:gs>
              <a:gs pos="100000">
                <a:srgbClr val="0F1F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0E85FB-3C69-69A3-EA1E-783CDD041524}"/>
              </a:ext>
            </a:extLst>
          </p:cNvPr>
          <p:cNvSpPr/>
          <p:nvPr/>
        </p:nvSpPr>
        <p:spPr>
          <a:xfrm>
            <a:off x="0" y="5338120"/>
            <a:ext cx="533400" cy="1519880"/>
          </a:xfrm>
          <a:prstGeom prst="rect">
            <a:avLst/>
          </a:prstGeom>
          <a:solidFill>
            <a:srgbClr val="071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153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37D5F36-1C3D-6434-613E-BC30823D3289}"/>
              </a:ext>
            </a:extLst>
          </p:cNvPr>
          <p:cNvSpPr/>
          <p:nvPr/>
        </p:nvSpPr>
        <p:spPr>
          <a:xfrm>
            <a:off x="9082852" y="0"/>
            <a:ext cx="3153215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8E8BC3-D6BB-42B1-D163-A3C1A6A8DD2E}"/>
              </a:ext>
            </a:extLst>
          </p:cNvPr>
          <p:cNvSpPr/>
          <p:nvPr/>
        </p:nvSpPr>
        <p:spPr>
          <a:xfrm>
            <a:off x="9268981" y="-1753394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Enterprise Solution Development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E463BF-7954-10FD-08F7-4FBCA3D1429B}"/>
              </a:ext>
            </a:extLst>
          </p:cNvPr>
          <p:cNvSpPr/>
          <p:nvPr/>
        </p:nvSpPr>
        <p:spPr>
          <a:xfrm>
            <a:off x="9268981" y="-575109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Cloud Computing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C91C7-E059-4270-F951-54B85733F060}"/>
              </a:ext>
            </a:extLst>
          </p:cNvPr>
          <p:cNvSpPr/>
          <p:nvPr/>
        </p:nvSpPr>
        <p:spPr>
          <a:xfrm>
            <a:off x="9268981" y="603177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Solr Search Engine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F3B0B0-DFD4-08B5-E0B4-9CF50FABB64D}"/>
              </a:ext>
            </a:extLst>
          </p:cNvPr>
          <p:cNvSpPr/>
          <p:nvPr/>
        </p:nvSpPr>
        <p:spPr>
          <a:xfrm>
            <a:off x="9268981" y="1781463"/>
            <a:ext cx="2743200" cy="9625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Product Engineering for Web &amp; Mobile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1EDD82A-2359-8892-4D13-3FA94E24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28" y="-971691"/>
            <a:ext cx="2715004" cy="201958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61D0326-4044-AEC8-6BD5-0AB74132B4D5}"/>
              </a:ext>
            </a:extLst>
          </p:cNvPr>
          <p:cNvSpPr txBox="1"/>
          <p:nvPr/>
        </p:nvSpPr>
        <p:spPr>
          <a:xfrm>
            <a:off x="3330918" y="203891"/>
            <a:ext cx="57141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Product Engineering for </a:t>
            </a:r>
          </a:p>
          <a:p>
            <a:r>
              <a:rPr lang="en-US" sz="2800" dirty="0">
                <a:latin typeface="Bahnschrift SemiBold" panose="020B0502040204020203" pitchFamily="34" charset="0"/>
              </a:rPr>
              <a:t>Web &amp; Mobile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0B1C96-6F24-70AF-FE0D-6CB4CD4929ED}"/>
              </a:ext>
            </a:extLst>
          </p:cNvPr>
          <p:cNvSpPr txBox="1"/>
          <p:nvPr/>
        </p:nvSpPr>
        <p:spPr>
          <a:xfrm>
            <a:off x="3361640" y="1194407"/>
            <a:ext cx="5683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Web and Mobile App Development 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9DC193-FAFF-FEB5-138F-47B80131F040}"/>
              </a:ext>
            </a:extLst>
          </p:cNvPr>
          <p:cNvSpPr/>
          <p:nvPr/>
        </p:nvSpPr>
        <p:spPr>
          <a:xfrm>
            <a:off x="0" y="0"/>
            <a:ext cx="9082852" cy="20828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855227-E895-77AC-9EA3-C0D474E2625E}"/>
              </a:ext>
            </a:extLst>
          </p:cNvPr>
          <p:cNvSpPr/>
          <p:nvPr/>
        </p:nvSpPr>
        <p:spPr>
          <a:xfrm>
            <a:off x="0" y="4705230"/>
            <a:ext cx="9077324" cy="21527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AD337A-8A8B-E259-1BA9-0795F11C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2022 © Copyright Fibiso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DAC05-ED0E-1A42-3055-4A09C8774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11" y="2161716"/>
            <a:ext cx="2419688" cy="24292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2CC8E39-2DB2-1C86-6FF9-94E7C6D4EE3F}"/>
              </a:ext>
            </a:extLst>
          </p:cNvPr>
          <p:cNvSpPr txBox="1"/>
          <p:nvPr/>
        </p:nvSpPr>
        <p:spPr>
          <a:xfrm>
            <a:off x="3138880" y="2921915"/>
            <a:ext cx="5606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Big Data and IoT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C2C6E-A6CC-2C79-CB59-8631BD6ABED4}"/>
              </a:ext>
            </a:extLst>
          </p:cNvPr>
          <p:cNvSpPr txBox="1"/>
          <p:nvPr/>
        </p:nvSpPr>
        <p:spPr>
          <a:xfrm>
            <a:off x="3138880" y="3599153"/>
            <a:ext cx="5886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Data Engineering, Exploration and Analysis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250957-B3BC-CD13-474B-152AF2FED339}"/>
              </a:ext>
            </a:extLst>
          </p:cNvPr>
          <p:cNvGrpSpPr/>
          <p:nvPr/>
        </p:nvGrpSpPr>
        <p:grpSpPr>
          <a:xfrm>
            <a:off x="4" y="0"/>
            <a:ext cx="12191995" cy="6858000"/>
            <a:chOff x="283491" y="27394"/>
            <a:chExt cx="8860507" cy="582531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32D79AD-0D0B-E24C-8D27-DF6EBC19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3" y="27394"/>
              <a:ext cx="8860505" cy="113385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9E252C2-CDEB-08AB-2B30-27DEB2C88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1203915"/>
              <a:ext cx="8860505" cy="113385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1D89E46-F3D8-C3A0-A4EE-4B88080B9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2412797"/>
              <a:ext cx="8860505" cy="113385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3B630C2-91DE-AC89-3636-D65DE9BFE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3548639"/>
              <a:ext cx="8860505" cy="113385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CFC61A7-C368-2643-F3DB-F71734E79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91" y="4718848"/>
              <a:ext cx="8860505" cy="1133856"/>
            </a:xfrm>
            <a:prstGeom prst="rect">
              <a:avLst/>
            </a:prstGeom>
          </p:spPr>
        </p:pic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F1A82E-3E9B-1450-72F2-BA6F6A8C88B6}"/>
              </a:ext>
            </a:extLst>
          </p:cNvPr>
          <p:cNvSpPr/>
          <p:nvPr/>
        </p:nvSpPr>
        <p:spPr>
          <a:xfrm>
            <a:off x="9268981" y="2959748"/>
            <a:ext cx="2743200" cy="9625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95959"/>
                </a:solidFill>
                <a:latin typeface="Bahnschrift" panose="020B0502040204020203" pitchFamily="34" charset="0"/>
              </a:rPr>
              <a:t>Big Data and IoT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225E1-C4F7-E323-A99A-7A8A1FB7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189" y="477611"/>
            <a:ext cx="4003623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585858"/>
                </a:solidFill>
                <a:latin typeface="Bahnschrift SemiBold" panose="020B0502040204020203" pitchFamily="34" charset="0"/>
                <a:ea typeface="+mn-ea"/>
                <a:cs typeface="+mn-cs"/>
              </a:rPr>
              <a:t>Our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39374-3E1A-D7BE-22B7-671188262735}"/>
              </a:ext>
            </a:extLst>
          </p:cNvPr>
          <p:cNvSpPr/>
          <p:nvPr/>
        </p:nvSpPr>
        <p:spPr>
          <a:xfrm>
            <a:off x="0" y="-2102136"/>
            <a:ext cx="12236067" cy="21021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5F967F-B98C-D9FD-BECE-7554B2DF1F1D}"/>
              </a:ext>
            </a:extLst>
          </p:cNvPr>
          <p:cNvSpPr/>
          <p:nvPr/>
        </p:nvSpPr>
        <p:spPr>
          <a:xfrm>
            <a:off x="0" y="6858000"/>
            <a:ext cx="12236066" cy="21385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AF2AF-F39B-5CB5-E992-C0A18B6DAF9F}"/>
              </a:ext>
            </a:extLst>
          </p:cNvPr>
          <p:cNvSpPr/>
          <p:nvPr/>
        </p:nvSpPr>
        <p:spPr>
          <a:xfrm>
            <a:off x="0" y="1"/>
            <a:ext cx="533400" cy="5339395"/>
          </a:xfrm>
          <a:prstGeom prst="rect">
            <a:avLst/>
          </a:prstGeom>
          <a:gradFill flip="none" rotWithShape="1">
            <a:gsLst>
              <a:gs pos="53000">
                <a:srgbClr val="0B191C"/>
              </a:gs>
              <a:gs pos="100000">
                <a:srgbClr val="0F1F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C84EB8-DEDC-11AA-B6B4-BC872A77913E}"/>
              </a:ext>
            </a:extLst>
          </p:cNvPr>
          <p:cNvSpPr/>
          <p:nvPr/>
        </p:nvSpPr>
        <p:spPr>
          <a:xfrm>
            <a:off x="0" y="5338120"/>
            <a:ext cx="533400" cy="1519880"/>
          </a:xfrm>
          <a:prstGeom prst="rect">
            <a:avLst/>
          </a:prstGeom>
          <a:solidFill>
            <a:srgbClr val="071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9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456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Audiowide</vt:lpstr>
      <vt:lpstr>Bahnschrift</vt:lpstr>
      <vt:lpstr>Bahnschrift Condensed</vt:lpstr>
      <vt:lpstr>Bahnschrift SemiBold</vt:lpstr>
      <vt:lpstr>Calibri</vt:lpstr>
      <vt:lpstr>Calibri Light</vt:lpstr>
      <vt:lpstr>Office Theme</vt:lpstr>
      <vt:lpstr>FIBISO TECHNOLOGIES</vt:lpstr>
      <vt:lpstr>PowerPoint Presentation</vt:lpstr>
      <vt:lpstr>PowerPoint Presentation</vt:lpstr>
      <vt:lpstr>Our Values</vt:lpstr>
      <vt:lpstr>Our Features</vt:lpstr>
      <vt:lpstr>Our Features</vt:lpstr>
      <vt:lpstr>Our Features</vt:lpstr>
      <vt:lpstr>Our Features</vt:lpstr>
      <vt:lpstr>Our Features</vt:lpstr>
      <vt:lpstr>PowerPoint Presentation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FIBISO TECHNOLOGIES</dc:title>
  <dc:creator>video recording 1</dc:creator>
  <cp:lastModifiedBy>video recording 1</cp:lastModifiedBy>
  <cp:revision>13</cp:revision>
  <dcterms:created xsi:type="dcterms:W3CDTF">2022-06-26T07:32:11Z</dcterms:created>
  <dcterms:modified xsi:type="dcterms:W3CDTF">2022-06-28T06:23:54Z</dcterms:modified>
</cp:coreProperties>
</file>