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Raleway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28" autoAdjust="0"/>
  </p:normalViewPr>
  <p:slideViewPr>
    <p:cSldViewPr snapToGrid="0">
      <p:cViewPr varScale="1">
        <p:scale>
          <a:sx n="76" d="100"/>
          <a:sy n="76" d="100"/>
        </p:scale>
        <p:origin x="9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6f2443d4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6f2443d47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76f2443d47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3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.vercator.com/blog/what-are-point-clouds-5-easy-facts-that-explain-point-cloud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jeffdelmerico.com/wp-content/uploads/2014/03/pcl_tutorial.pdf" TargetMode="External"/><Relationship Id="rId4" Type="http://schemas.openxmlformats.org/officeDocument/2006/relationships/hyperlink" Target="https://pyproj4.github.io/pyproj/stable/api/proj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3962399" y="18499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Calibri"/>
              <a:buNone/>
            </a:pPr>
            <a:r>
              <a:rPr lang="en-US" sz="4320"/>
              <a:t>OBJECT DETECTION IN POINT CLOUD: ROAD BOUNDARY</a:t>
            </a:r>
            <a:br>
              <a:rPr lang="en-US" sz="4320"/>
            </a:br>
            <a:br>
              <a:rPr lang="en-US" sz="4320"/>
            </a:br>
            <a:endParaRPr sz="4320"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ARPIT PATEL-A20424085</a:t>
            </a:r>
            <a:endParaRPr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HITANSHU RAMI-A20458137</a:t>
            </a:r>
            <a:endParaRPr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HARIHARAN SHANKAR-A20442562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APPROACH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body" idx="1"/>
          </p:nvPr>
        </p:nvSpPr>
        <p:spPr>
          <a:xfrm>
            <a:off x="685801" y="1604429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Storing output and Plotting the guardrail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After filtering and clustering is done, the points are stored in a separate csv file which consists of guardrails points.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Then, we plot the point of guardrails and lane in road in 3-D plot. 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And then we plot guardrail alone in a 2-D plot from bird's viewpoint.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400" y="2065876"/>
            <a:ext cx="4772477" cy="357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4200" y="2065875"/>
            <a:ext cx="5092600" cy="357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/>
        </p:nvSpPr>
        <p:spPr>
          <a:xfrm>
            <a:off x="1783238" y="5696650"/>
            <a:ext cx="33828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Scatter 2D-plot of GuardRail is plotted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7169088" y="5696650"/>
            <a:ext cx="33828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Scatter 3D-plot of GuardRail is plotted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STEPS TO RUN PROJECT</a:t>
            </a: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sure you have a point cloud .fuse file and a camera configuration file.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To run command: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python3 script.py [.fuse] [.config]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python3 script.py ./final_project_data/final_project_point_cloud.fuse ./final_project_data/image/camera.config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The script will output a .csv file containing the point cloud data for guard rail and the matching lane boundaries. It also outputs a 2D (bird-eye view) and 3D image of the guard rail data points.</a:t>
            </a:r>
            <a:endParaRPr>
              <a:solidFill>
                <a:srgbClr val="24292E"/>
              </a:solidFill>
              <a:highlight>
                <a:srgbClr val="F6F8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6035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Coordinate Transformation PPT by Prof. Xin Chen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60350" algn="l" rtl="0"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https://info.vercator.com/blog/what-are-point-clouds-5-easy-facts-that-explain-point-clouds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60350" algn="l" rtl="0"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https://pyproj4.github.io/pyproj/stable/api/proj.html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60350" algn="l" rtl="0"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http://www.jeffdelmerico.com/wp-content/uploads/2014/03/pcl_tutorial.pdf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>
            <a:spLocks noGrp="1"/>
          </p:cNvSpPr>
          <p:nvPr>
            <p:ph type="title"/>
          </p:nvPr>
        </p:nvSpPr>
        <p:spPr>
          <a:xfrm>
            <a:off x="1030351" y="2700900"/>
            <a:ext cx="10131300" cy="145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INDEX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Problem Statement</a:t>
            </a:r>
            <a:endParaRPr/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Introduction</a:t>
            </a:r>
            <a:endParaRPr/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Road Boundary Detection</a:t>
            </a:r>
            <a:endParaRPr/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Coordinate Transformation</a:t>
            </a:r>
            <a:endParaRPr/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Approach</a:t>
            </a:r>
            <a:endParaRPr/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Results</a:t>
            </a:r>
            <a:endParaRPr/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Steps To Run Project</a:t>
            </a:r>
            <a:endParaRPr/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References</a:t>
            </a:r>
            <a:endParaRPr/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2744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8192E4"/>
              </a:buClr>
              <a:buSzPts val="256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main objective is to visualize the given point cloud data in the fuse file and use it to find the guardrail boundary (road boundary) and plot them.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685851" y="1604392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>
                <a:solidFill>
                  <a:srgbClr val="000000"/>
                </a:solidFill>
              </a:rPr>
              <a:t>What is Point Cloud Data?</a:t>
            </a:r>
            <a:endParaRPr b="1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>
                <a:solidFill>
                  <a:srgbClr val="000000"/>
                </a:solidFill>
              </a:rPr>
              <a:t>Point clouds are datasets that represent objects or space.</a:t>
            </a:r>
            <a:endParaRPr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>
                <a:solidFill>
                  <a:srgbClr val="000000"/>
                </a:solidFill>
              </a:rPr>
              <a:t>Point clouds are generated using 3D laser scanners and LiDAR (light detection and ranging) technology and techniques.</a:t>
            </a:r>
            <a:endParaRPr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>
                <a:solidFill>
                  <a:srgbClr val="000000"/>
                </a:solidFill>
              </a:rPr>
              <a:t>Each point represents a single laser scan measurement. </a:t>
            </a:r>
            <a:endParaRPr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>
                <a:solidFill>
                  <a:srgbClr val="000000"/>
                </a:solidFill>
              </a:rPr>
              <a:t>A point cloud may define the shape of some real or created physical system.</a:t>
            </a:r>
            <a:endParaRPr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>
                <a:solidFill>
                  <a:srgbClr val="000000"/>
                </a:solidFill>
              </a:rPr>
              <a:t>This is being used as the input and is taken from final_project_point_cloud.fuse file.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200" y="4898200"/>
            <a:ext cx="4277274" cy="9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ROAD BOUNDARY DETECTION	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685801" y="1604429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Object detection in point cloud HD maps is one of the application in self driving autonomous vehicles.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There are basically four types of object to consider Road surface, Pole, Guardrails and Lane marking.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Road boundary can be found with the help of detecting of guardrails or crubs present in the road.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COORDINATE TRANSFORMATION</a:t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904240" y="2198370"/>
            <a:ext cx="2047875" cy="742950"/>
          </a:xfrm>
          <a:prstGeom prst="rect">
            <a:avLst/>
          </a:pr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LLA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3027680" y="2457450"/>
            <a:ext cx="562837" cy="31623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7D2D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5709057" y="2446020"/>
            <a:ext cx="562837" cy="31623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7D2D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8427264" y="2411730"/>
            <a:ext cx="562837" cy="31623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7D2D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2318" y="2231483"/>
            <a:ext cx="2072820" cy="768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8645" y="2231483"/>
            <a:ext cx="2072820" cy="76816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/>
          <p:nvPr/>
        </p:nvSpPr>
        <p:spPr>
          <a:xfrm>
            <a:off x="8984972" y="2275933"/>
            <a:ext cx="2047875" cy="742950"/>
          </a:xfrm>
          <a:prstGeom prst="rect">
            <a:avLst/>
          </a:pr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CAMERA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1706" y="3708273"/>
            <a:ext cx="2092959" cy="2366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 descr="http://what-when-how.com/wp-content/uploads/2012/07/tmp7f9426_thumb_thumb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22575" y="3483650"/>
            <a:ext cx="2286475" cy="25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 descr="https://upload.wikimedia.org/wikipedia/commons/thumb/7/73/ECEF_ENU_Longitude_Latitude_relationships.svg/520px-ECEF_ENU_Longitude_Latitude_relationships.svg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54650" y="3518301"/>
            <a:ext cx="2470075" cy="25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176321" y="3558523"/>
            <a:ext cx="2286470" cy="2516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APPROACH</a:t>
            </a: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685801" y="1604429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Loading data </a:t>
            </a:r>
            <a:endParaRPr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Input the data from the FUSE File and Coordinate Change to ENU coordinates.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 the pandas library to input the data – latitude, longitude, altitude, intensity.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Convert the data into ENU Coordinates using Pyproj library.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APPROACH</a:t>
            </a: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632700" y="2187726"/>
            <a:ext cx="10131300" cy="3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Filtering</a:t>
            </a:r>
            <a:r>
              <a:rPr lang="en-US"/>
              <a:t> 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Road surface is the major part of the point cloud.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Threshold filtering with mean and, </a:t>
            </a:r>
            <a:br>
              <a:rPr lang="en-US"/>
            </a:br>
            <a:r>
              <a:rPr lang="en-US"/>
              <a:t> standard deviation of intensity of the points.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Guardrail points have high curvature and this is used to distinguish from other points.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Using the trajectory data of given points we can remove the points which acts as a noise. 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857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85750" lvl="0" indent="-171450" algn="l" rtl="0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 l="-1481" t="10857"/>
          <a:stretch/>
        </p:blipFill>
        <p:spPr>
          <a:xfrm>
            <a:off x="7524350" y="541900"/>
            <a:ext cx="4284275" cy="28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APPROACH</a:t>
            </a:r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685863" y="2065867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DBSCAN Clustering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What is Clustering?</a:t>
            </a:r>
            <a:endParaRPr/>
          </a:p>
          <a:p>
            <a:pPr marL="74295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Clustering is a Machine Learning technique that involves the grouping of the data points. Data Points in the similar group should have similar properties and features.</a:t>
            </a:r>
            <a:endParaRPr sz="1700"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full form of DBSCAN is Density-Based Spatial Clustering of Applications with Noise.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DBSCAN begins with a starting data point that has not been a visited and the neighbors of this data point is visited using distance epsilon.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Once we done with current cluster another unvisited point retrieved and that leads to another cluster. If some point not belongs to cluster it marked as a noise.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9902" y="236675"/>
            <a:ext cx="3156299" cy="23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Microsoft Office PowerPoint</Application>
  <PresentationFormat>Widescreen</PresentationFormat>
  <Paragraphs>79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Noto Sans Symbols</vt:lpstr>
      <vt:lpstr>Arial</vt:lpstr>
      <vt:lpstr>Times New Roman</vt:lpstr>
      <vt:lpstr>Calibri</vt:lpstr>
      <vt:lpstr>Lato</vt:lpstr>
      <vt:lpstr>Raleway</vt:lpstr>
      <vt:lpstr>Courier New</vt:lpstr>
      <vt:lpstr>Streamline</vt:lpstr>
      <vt:lpstr>OBJECT DETECTION IN POINT CLOUD: ROAD BOUNDARY  </vt:lpstr>
      <vt:lpstr>INDEX</vt:lpstr>
      <vt:lpstr>PROBLEM STATEMENT</vt:lpstr>
      <vt:lpstr>INTRODUCTION</vt:lpstr>
      <vt:lpstr>ROAD BOUNDARY DETECTION </vt:lpstr>
      <vt:lpstr>COORDINATE TRANSFORMATION</vt:lpstr>
      <vt:lpstr>APPROACH</vt:lpstr>
      <vt:lpstr>APPROACH</vt:lpstr>
      <vt:lpstr>APPROACH</vt:lpstr>
      <vt:lpstr>APPROACH</vt:lpstr>
      <vt:lpstr>RESULTS</vt:lpstr>
      <vt:lpstr>STEPS TO RUN PROJECT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IN POINT CLOUD: ROAD BOUNDARY  </dc:title>
  <cp:lastModifiedBy>Arpit Patel</cp:lastModifiedBy>
  <cp:revision>1</cp:revision>
  <dcterms:modified xsi:type="dcterms:W3CDTF">2020-05-02T03:13:49Z</dcterms:modified>
</cp:coreProperties>
</file>