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74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211452BB-6013-460E-8443-B08A305792D3}" type="datetimeFigureOut">
              <a:rPr lang="en-US" smtClean="0"/>
              <a:t>11/13/2021</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02B81E6A-F1C9-4281-9DF8-D4AA89018405}" type="slidenum">
              <a:rPr lang="en-US" smtClean="0"/>
              <a:t>‹#›</a:t>
            </a:fld>
            <a:endParaRPr lang="en-US"/>
          </a:p>
        </p:txBody>
      </p:sp>
    </p:spTree>
    <p:extLst>
      <p:ext uri="{BB962C8B-B14F-4D97-AF65-F5344CB8AC3E}">
        <p14:creationId xmlns:p14="http://schemas.microsoft.com/office/powerpoint/2010/main" val="2018282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1452BB-6013-460E-8443-B08A305792D3}" type="datetimeFigureOut">
              <a:rPr lang="en-US" smtClean="0"/>
              <a:t>11/13/2021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B81E6A-F1C9-4281-9DF8-D4AA89018405}" type="slidenum">
              <a:rPr lang="en-US" smtClean="0"/>
              <a:t>‹#›</a:t>
            </a:fld>
            <a:endParaRPr lang="en-US"/>
          </a:p>
        </p:txBody>
      </p:sp>
    </p:spTree>
    <p:extLst>
      <p:ext uri="{BB962C8B-B14F-4D97-AF65-F5344CB8AC3E}">
        <p14:creationId xmlns:p14="http://schemas.microsoft.com/office/powerpoint/2010/main" val="4281745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211452BB-6013-460E-8443-B08A305792D3}" type="datetimeFigureOut">
              <a:rPr lang="en-US" smtClean="0"/>
              <a:t>11/13/2021</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02B81E6A-F1C9-4281-9DF8-D4AA89018405}" type="slidenum">
              <a:rPr lang="en-US" smtClean="0"/>
              <a:t>‹#›</a:t>
            </a:fld>
            <a:endParaRPr lang="en-US"/>
          </a:p>
        </p:txBody>
      </p:sp>
    </p:spTree>
    <p:extLst>
      <p:ext uri="{BB962C8B-B14F-4D97-AF65-F5344CB8AC3E}">
        <p14:creationId xmlns:p14="http://schemas.microsoft.com/office/powerpoint/2010/main" val="32059990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211452BB-6013-460E-8443-B08A305792D3}" type="datetimeFigureOut">
              <a:rPr lang="en-US" smtClean="0"/>
              <a:t>11/13/2021</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02B81E6A-F1C9-4281-9DF8-D4AA89018405}"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23243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211452BB-6013-460E-8443-B08A305792D3}" type="datetimeFigureOut">
              <a:rPr lang="en-US" smtClean="0"/>
              <a:t>11/13/2021</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02B81E6A-F1C9-4281-9DF8-D4AA89018405}" type="slidenum">
              <a:rPr lang="en-US" smtClean="0"/>
              <a:t>‹#›</a:t>
            </a:fld>
            <a:endParaRPr lang="en-US"/>
          </a:p>
        </p:txBody>
      </p:sp>
    </p:spTree>
    <p:extLst>
      <p:ext uri="{BB962C8B-B14F-4D97-AF65-F5344CB8AC3E}">
        <p14:creationId xmlns:p14="http://schemas.microsoft.com/office/powerpoint/2010/main" val="41686113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11452BB-6013-460E-8443-B08A305792D3}" type="datetimeFigureOut">
              <a:rPr lang="en-US" smtClean="0"/>
              <a:t>11/13/2021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B81E6A-F1C9-4281-9DF8-D4AA89018405}" type="slidenum">
              <a:rPr lang="en-US" smtClean="0"/>
              <a:t>‹#›</a:t>
            </a:fld>
            <a:endParaRPr lang="en-US"/>
          </a:p>
        </p:txBody>
      </p:sp>
    </p:spTree>
    <p:extLst>
      <p:ext uri="{BB962C8B-B14F-4D97-AF65-F5344CB8AC3E}">
        <p14:creationId xmlns:p14="http://schemas.microsoft.com/office/powerpoint/2010/main" val="15252567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11452BB-6013-460E-8443-B08A305792D3}" type="datetimeFigureOut">
              <a:rPr lang="en-US" smtClean="0"/>
              <a:t>11/13/2021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B81E6A-F1C9-4281-9DF8-D4AA89018405}" type="slidenum">
              <a:rPr lang="en-US" smtClean="0"/>
              <a:t>‹#›</a:t>
            </a:fld>
            <a:endParaRPr lang="en-US"/>
          </a:p>
        </p:txBody>
      </p:sp>
    </p:spTree>
    <p:extLst>
      <p:ext uri="{BB962C8B-B14F-4D97-AF65-F5344CB8AC3E}">
        <p14:creationId xmlns:p14="http://schemas.microsoft.com/office/powerpoint/2010/main" val="37117091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1452BB-6013-460E-8443-B08A305792D3}" type="datetimeFigureOut">
              <a:rPr lang="en-US" smtClean="0"/>
              <a:t>11/13/2021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B81E6A-F1C9-4281-9DF8-D4AA89018405}" type="slidenum">
              <a:rPr lang="en-US" smtClean="0"/>
              <a:t>‹#›</a:t>
            </a:fld>
            <a:endParaRPr lang="en-US"/>
          </a:p>
        </p:txBody>
      </p:sp>
    </p:spTree>
    <p:extLst>
      <p:ext uri="{BB962C8B-B14F-4D97-AF65-F5344CB8AC3E}">
        <p14:creationId xmlns:p14="http://schemas.microsoft.com/office/powerpoint/2010/main" val="23640350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211452BB-6013-460E-8443-B08A305792D3}" type="datetimeFigureOut">
              <a:rPr lang="en-US" smtClean="0"/>
              <a:t>11/13/2021</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02B81E6A-F1C9-4281-9DF8-D4AA89018405}" type="slidenum">
              <a:rPr lang="en-US" smtClean="0"/>
              <a:t>‹#›</a:t>
            </a:fld>
            <a:endParaRPr lang="en-US"/>
          </a:p>
        </p:txBody>
      </p:sp>
    </p:spTree>
    <p:extLst>
      <p:ext uri="{BB962C8B-B14F-4D97-AF65-F5344CB8AC3E}">
        <p14:creationId xmlns:p14="http://schemas.microsoft.com/office/powerpoint/2010/main" val="1560070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1452BB-6013-460E-8443-B08A305792D3}" type="datetimeFigureOut">
              <a:rPr lang="en-US" smtClean="0"/>
              <a:t>11/13/2021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B81E6A-F1C9-4281-9DF8-D4AA89018405}" type="slidenum">
              <a:rPr lang="en-US" smtClean="0"/>
              <a:t>‹#›</a:t>
            </a:fld>
            <a:endParaRPr lang="en-US"/>
          </a:p>
        </p:txBody>
      </p:sp>
    </p:spTree>
    <p:extLst>
      <p:ext uri="{BB962C8B-B14F-4D97-AF65-F5344CB8AC3E}">
        <p14:creationId xmlns:p14="http://schemas.microsoft.com/office/powerpoint/2010/main" val="2348033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211452BB-6013-460E-8443-B08A305792D3}" type="datetimeFigureOut">
              <a:rPr lang="en-US" smtClean="0"/>
              <a:t>11/13/2021</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02B81E6A-F1C9-4281-9DF8-D4AA89018405}" type="slidenum">
              <a:rPr lang="en-US" smtClean="0"/>
              <a:t>‹#›</a:t>
            </a:fld>
            <a:endParaRPr lang="en-US"/>
          </a:p>
        </p:txBody>
      </p:sp>
    </p:spTree>
    <p:extLst>
      <p:ext uri="{BB962C8B-B14F-4D97-AF65-F5344CB8AC3E}">
        <p14:creationId xmlns:p14="http://schemas.microsoft.com/office/powerpoint/2010/main" val="1197001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1452BB-6013-460E-8443-B08A305792D3}" type="datetimeFigureOut">
              <a:rPr lang="en-US" smtClean="0"/>
              <a:t>11/13/2021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B81E6A-F1C9-4281-9DF8-D4AA89018405}" type="slidenum">
              <a:rPr lang="en-US" smtClean="0"/>
              <a:t>‹#›</a:t>
            </a:fld>
            <a:endParaRPr lang="en-US"/>
          </a:p>
        </p:txBody>
      </p:sp>
    </p:spTree>
    <p:extLst>
      <p:ext uri="{BB962C8B-B14F-4D97-AF65-F5344CB8AC3E}">
        <p14:creationId xmlns:p14="http://schemas.microsoft.com/office/powerpoint/2010/main" val="784814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1452BB-6013-460E-8443-B08A305792D3}" type="datetimeFigureOut">
              <a:rPr lang="en-US" smtClean="0"/>
              <a:t>11/13/2021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B81E6A-F1C9-4281-9DF8-D4AA89018405}" type="slidenum">
              <a:rPr lang="en-US" smtClean="0"/>
              <a:t>‹#›</a:t>
            </a:fld>
            <a:endParaRPr lang="en-US"/>
          </a:p>
        </p:txBody>
      </p:sp>
    </p:spTree>
    <p:extLst>
      <p:ext uri="{BB962C8B-B14F-4D97-AF65-F5344CB8AC3E}">
        <p14:creationId xmlns:p14="http://schemas.microsoft.com/office/powerpoint/2010/main" val="2413335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1452BB-6013-460E-8443-B08A305792D3}" type="datetimeFigureOut">
              <a:rPr lang="en-US" smtClean="0"/>
              <a:t>11/13/2021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B81E6A-F1C9-4281-9DF8-D4AA89018405}" type="slidenum">
              <a:rPr lang="en-US" smtClean="0"/>
              <a:t>‹#›</a:t>
            </a:fld>
            <a:endParaRPr lang="en-US"/>
          </a:p>
        </p:txBody>
      </p:sp>
    </p:spTree>
    <p:extLst>
      <p:ext uri="{BB962C8B-B14F-4D97-AF65-F5344CB8AC3E}">
        <p14:creationId xmlns:p14="http://schemas.microsoft.com/office/powerpoint/2010/main" val="2526675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1452BB-6013-460E-8443-B08A305792D3}" type="datetimeFigureOut">
              <a:rPr lang="en-US" smtClean="0"/>
              <a:t>11/13/2021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B81E6A-F1C9-4281-9DF8-D4AA89018405}" type="slidenum">
              <a:rPr lang="en-US" smtClean="0"/>
              <a:t>‹#›</a:t>
            </a:fld>
            <a:endParaRPr lang="en-US"/>
          </a:p>
        </p:txBody>
      </p:sp>
    </p:spTree>
    <p:extLst>
      <p:ext uri="{BB962C8B-B14F-4D97-AF65-F5344CB8AC3E}">
        <p14:creationId xmlns:p14="http://schemas.microsoft.com/office/powerpoint/2010/main" val="98259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1452BB-6013-460E-8443-B08A305792D3}" type="datetimeFigureOut">
              <a:rPr lang="en-US" smtClean="0"/>
              <a:t>11/13/2021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B81E6A-F1C9-4281-9DF8-D4AA89018405}" type="slidenum">
              <a:rPr lang="en-US" smtClean="0"/>
              <a:t>‹#›</a:t>
            </a:fld>
            <a:endParaRPr lang="en-US"/>
          </a:p>
        </p:txBody>
      </p:sp>
    </p:spTree>
    <p:extLst>
      <p:ext uri="{BB962C8B-B14F-4D97-AF65-F5344CB8AC3E}">
        <p14:creationId xmlns:p14="http://schemas.microsoft.com/office/powerpoint/2010/main" val="3857984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1452BB-6013-460E-8443-B08A305792D3}" type="datetimeFigureOut">
              <a:rPr lang="en-US" smtClean="0"/>
              <a:t>11/13/2021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B81E6A-F1C9-4281-9DF8-D4AA89018405}" type="slidenum">
              <a:rPr lang="en-US" smtClean="0"/>
              <a:t>‹#›</a:t>
            </a:fld>
            <a:endParaRPr lang="en-US"/>
          </a:p>
        </p:txBody>
      </p:sp>
    </p:spTree>
    <p:extLst>
      <p:ext uri="{BB962C8B-B14F-4D97-AF65-F5344CB8AC3E}">
        <p14:creationId xmlns:p14="http://schemas.microsoft.com/office/powerpoint/2010/main" val="3531760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11452BB-6013-460E-8443-B08A305792D3}" type="datetimeFigureOut">
              <a:rPr lang="en-US" smtClean="0"/>
              <a:t>11/13/2021</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2B81E6A-F1C9-4281-9DF8-D4AA89018405}" type="slidenum">
              <a:rPr lang="en-US" smtClean="0"/>
              <a:t>‹#›</a:t>
            </a:fld>
            <a:endParaRPr lang="en-US"/>
          </a:p>
        </p:txBody>
      </p:sp>
    </p:spTree>
    <p:extLst>
      <p:ext uri="{BB962C8B-B14F-4D97-AF65-F5344CB8AC3E}">
        <p14:creationId xmlns:p14="http://schemas.microsoft.com/office/powerpoint/2010/main" val="40438312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61852" y="1315725"/>
            <a:ext cx="10868296" cy="1825096"/>
          </a:xfrm>
        </p:spPr>
        <p:txBody>
          <a:bodyPr>
            <a:normAutofit/>
          </a:bodyPr>
          <a:lstStyle/>
          <a:p>
            <a:r>
              <a:rPr lang="en-US" sz="3600" dirty="0">
                <a:solidFill>
                  <a:srgbClr val="FF0000"/>
                </a:solidFill>
              </a:rPr>
              <a:t>Multiplayer ROCK PAPER </a:t>
            </a:r>
            <a:r>
              <a:rPr lang="en-US" sz="3600" dirty="0" err="1">
                <a:solidFill>
                  <a:srgbClr val="FF0000"/>
                </a:solidFill>
              </a:rPr>
              <a:t>SCISSors</a:t>
            </a:r>
            <a:r>
              <a:rPr lang="en-US" sz="3600" dirty="0">
                <a:solidFill>
                  <a:srgbClr val="FF0000"/>
                </a:solidFill>
              </a:rPr>
              <a:t> Game </a:t>
            </a:r>
          </a:p>
        </p:txBody>
      </p:sp>
      <p:sp>
        <p:nvSpPr>
          <p:cNvPr id="3" name="Subtitle 2"/>
          <p:cNvSpPr>
            <a:spLocks noGrp="1"/>
          </p:cNvSpPr>
          <p:nvPr>
            <p:ph type="subTitle" idx="1"/>
          </p:nvPr>
        </p:nvSpPr>
        <p:spPr>
          <a:xfrm>
            <a:off x="5399314" y="3632200"/>
            <a:ext cx="5421086" cy="1749697"/>
          </a:xfrm>
        </p:spPr>
        <p:txBody>
          <a:bodyPr>
            <a:normAutofit/>
          </a:bodyPr>
          <a:lstStyle/>
          <a:p>
            <a:r>
              <a:rPr lang="en-US" dirty="0">
                <a:solidFill>
                  <a:srgbClr val="002060"/>
                </a:solidFill>
              </a:rPr>
              <a:t>Done By ;-</a:t>
            </a:r>
          </a:p>
          <a:p>
            <a:r>
              <a:rPr lang="en-US" dirty="0" err="1">
                <a:solidFill>
                  <a:srgbClr val="002060"/>
                </a:solidFill>
              </a:rPr>
              <a:t>Avish</a:t>
            </a:r>
            <a:r>
              <a:rPr lang="en-US" dirty="0">
                <a:solidFill>
                  <a:srgbClr val="002060"/>
                </a:solidFill>
              </a:rPr>
              <a:t> </a:t>
            </a:r>
            <a:r>
              <a:rPr lang="en-US" dirty="0" err="1">
                <a:solidFill>
                  <a:srgbClr val="002060"/>
                </a:solidFill>
              </a:rPr>
              <a:t>Ved</a:t>
            </a:r>
            <a:r>
              <a:rPr lang="en-US" dirty="0">
                <a:solidFill>
                  <a:srgbClr val="002060"/>
                </a:solidFill>
              </a:rPr>
              <a:t> (RA1911003010428)</a:t>
            </a:r>
          </a:p>
          <a:p>
            <a:r>
              <a:rPr lang="en-US" dirty="0" err="1">
                <a:solidFill>
                  <a:srgbClr val="002060"/>
                </a:solidFill>
              </a:rPr>
              <a:t>Akshit</a:t>
            </a:r>
            <a:r>
              <a:rPr lang="en-US" dirty="0">
                <a:solidFill>
                  <a:srgbClr val="002060"/>
                </a:solidFill>
              </a:rPr>
              <a:t> Sharma (RA1911003010431)</a:t>
            </a:r>
          </a:p>
          <a:p>
            <a:r>
              <a:rPr lang="en-US" dirty="0">
                <a:solidFill>
                  <a:srgbClr val="002060"/>
                </a:solidFill>
              </a:rPr>
              <a:t>Ayush Naman (RA1911003010432)</a:t>
            </a:r>
          </a:p>
          <a:p>
            <a:endParaRPr lang="en-US" dirty="0"/>
          </a:p>
        </p:txBody>
      </p:sp>
    </p:spTree>
    <p:extLst>
      <p:ext uri="{BB962C8B-B14F-4D97-AF65-F5344CB8AC3E}">
        <p14:creationId xmlns:p14="http://schemas.microsoft.com/office/powerpoint/2010/main" val="3135004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4">
                    <a:lumMod val="50000"/>
                  </a:schemeClr>
                </a:solidFill>
              </a:rPr>
              <a:t>Introduction</a:t>
            </a:r>
          </a:p>
        </p:txBody>
      </p:sp>
      <p:sp>
        <p:nvSpPr>
          <p:cNvPr id="3" name="Content Placeholder 2"/>
          <p:cNvSpPr>
            <a:spLocks noGrp="1"/>
          </p:cNvSpPr>
          <p:nvPr>
            <p:ph idx="1"/>
          </p:nvPr>
        </p:nvSpPr>
        <p:spPr/>
        <p:txBody>
          <a:bodyPr/>
          <a:lstStyle/>
          <a:p>
            <a:pPr lvl="0"/>
            <a:r>
              <a:rPr lang="en-US" dirty="0"/>
              <a:t>Rock paper scissors is a multiplayer game where there are 3 inputs for a user firstly rock then paper followed with scissor user can choose either of the option . </a:t>
            </a:r>
            <a:r>
              <a:rPr lang="en-US" dirty="0" err="1"/>
              <a:t>Similarlly</a:t>
            </a:r>
            <a:r>
              <a:rPr lang="en-US" dirty="0"/>
              <a:t> the 2</a:t>
            </a:r>
            <a:r>
              <a:rPr lang="en-US" baseline="30000" dirty="0"/>
              <a:t>nd</a:t>
            </a:r>
            <a:r>
              <a:rPr lang="en-US" dirty="0"/>
              <a:t> user can choose an option .</a:t>
            </a:r>
          </a:p>
          <a:p>
            <a:pPr lvl="0"/>
            <a:r>
              <a:rPr lang="en-US" dirty="0"/>
              <a:t>This project deals with implementation of the game in a simple and easily understandable manner using socket programming. The logic of the game is coded using client and server programs. This game is played between two players. The server takes input from both player and prompts the output to both player.</a:t>
            </a:r>
          </a:p>
          <a:p>
            <a:endParaRPr lang="en-US" dirty="0"/>
          </a:p>
        </p:txBody>
      </p:sp>
    </p:spTree>
    <p:extLst>
      <p:ext uri="{BB962C8B-B14F-4D97-AF65-F5344CB8AC3E}">
        <p14:creationId xmlns:p14="http://schemas.microsoft.com/office/powerpoint/2010/main" val="2056082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0320" y="799207"/>
            <a:ext cx="8945880" cy="1293028"/>
          </a:xfrm>
        </p:spPr>
        <p:txBody>
          <a:bodyPr/>
          <a:lstStyle/>
          <a:p>
            <a:r>
              <a:rPr lang="en-US" b="1" dirty="0">
                <a:solidFill>
                  <a:schemeClr val="accent4">
                    <a:lumMod val="50000"/>
                  </a:schemeClr>
                </a:solidFill>
              </a:rPr>
              <a:t>Innovation Idea of the Project</a:t>
            </a:r>
          </a:p>
        </p:txBody>
      </p:sp>
      <p:sp>
        <p:nvSpPr>
          <p:cNvPr id="3" name="Content Placeholder 2"/>
          <p:cNvSpPr>
            <a:spLocks noGrp="1"/>
          </p:cNvSpPr>
          <p:nvPr>
            <p:ph idx="1"/>
          </p:nvPr>
        </p:nvSpPr>
        <p:spPr/>
        <p:txBody>
          <a:bodyPr/>
          <a:lstStyle/>
          <a:p>
            <a:pPr lvl="0"/>
            <a:r>
              <a:rPr lang="en-US" dirty="0"/>
              <a:t>Basically, Rock Paper Scissors is a 2 player game which can be played physically as well as online.</a:t>
            </a:r>
          </a:p>
          <a:p>
            <a:pPr lvl="0"/>
            <a:endParaRPr lang="en-US" dirty="0"/>
          </a:p>
          <a:p>
            <a:pPr lvl="0"/>
            <a:r>
              <a:rPr lang="en-US" dirty="0"/>
              <a:t>This game is been implemented by connecting server side with the client side .</a:t>
            </a:r>
          </a:p>
          <a:p>
            <a:pPr lvl="0"/>
            <a:endParaRPr lang="en-US" dirty="0"/>
          </a:p>
          <a:p>
            <a:pPr lvl="0"/>
            <a:r>
              <a:rPr lang="en-US" dirty="0"/>
              <a:t>So to keep things simple, we display three options which the player can choose, this is achieved by using </a:t>
            </a:r>
            <a:r>
              <a:rPr lang="en-US" dirty="0" err="1"/>
              <a:t>css</a:t>
            </a:r>
            <a:r>
              <a:rPr lang="en-US" dirty="0"/>
              <a:t> , html, node </a:t>
            </a:r>
            <a:r>
              <a:rPr lang="en-US" dirty="0" err="1"/>
              <a:t>js</a:t>
            </a:r>
            <a:r>
              <a:rPr lang="en-US" dirty="0"/>
              <a:t> and socket.io .</a:t>
            </a:r>
          </a:p>
          <a:p>
            <a:pPr marL="0" lvl="0" indent="0">
              <a:buNone/>
            </a:pPr>
            <a:r>
              <a:rPr lang="en-US" dirty="0"/>
              <a:t> </a:t>
            </a:r>
          </a:p>
          <a:p>
            <a:r>
              <a:rPr lang="en-US" dirty="0"/>
              <a:t>Also we inserted the option of creating a room or to join an existing room.</a:t>
            </a:r>
          </a:p>
          <a:p>
            <a:pPr marL="0" indent="0">
              <a:buNone/>
            </a:pPr>
            <a:endParaRPr lang="en-US" dirty="0"/>
          </a:p>
        </p:txBody>
      </p:sp>
    </p:spTree>
    <p:extLst>
      <p:ext uri="{BB962C8B-B14F-4D97-AF65-F5344CB8AC3E}">
        <p14:creationId xmlns:p14="http://schemas.microsoft.com/office/powerpoint/2010/main" val="2476031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4">
                    <a:lumMod val="50000"/>
                  </a:schemeClr>
                </a:solidFill>
              </a:rPr>
              <a:t>Purpose of the Project</a:t>
            </a:r>
            <a:endParaRPr lang="en-US" dirty="0">
              <a:solidFill>
                <a:schemeClr val="accent4">
                  <a:lumMod val="50000"/>
                </a:schemeClr>
              </a:solidFill>
            </a:endParaRPr>
          </a:p>
        </p:txBody>
      </p:sp>
      <p:sp>
        <p:nvSpPr>
          <p:cNvPr id="3" name="Content Placeholder 2"/>
          <p:cNvSpPr>
            <a:spLocks noGrp="1"/>
          </p:cNvSpPr>
          <p:nvPr>
            <p:ph idx="1"/>
          </p:nvPr>
        </p:nvSpPr>
        <p:spPr/>
        <p:txBody>
          <a:bodyPr>
            <a:normAutofit lnSpcReduction="10000"/>
          </a:bodyPr>
          <a:lstStyle/>
          <a:p>
            <a:pPr lvl="0" fontAlgn="base"/>
            <a:r>
              <a:rPr lang="en-US" dirty="0"/>
              <a:t>The purpose of this project is to redesign the Tactical rock paper scissors game using computer networking.</a:t>
            </a:r>
          </a:p>
          <a:p>
            <a:pPr lvl="0" fontAlgn="base"/>
            <a:endParaRPr lang="en-US" dirty="0"/>
          </a:p>
          <a:p>
            <a:pPr lvl="0" fontAlgn="base"/>
            <a:r>
              <a:rPr lang="en-US" dirty="0"/>
              <a:t>Since it is a strategic game, it will improve concentration of players.</a:t>
            </a:r>
          </a:p>
          <a:p>
            <a:pPr lvl="0" fontAlgn="base"/>
            <a:endParaRPr lang="en-US" dirty="0"/>
          </a:p>
          <a:p>
            <a:pPr lvl="0" fontAlgn="base"/>
            <a:r>
              <a:rPr lang="en-US" dirty="0"/>
              <a:t>Improves cognitive ability.</a:t>
            </a:r>
          </a:p>
          <a:p>
            <a:pPr lvl="0" fontAlgn="base"/>
            <a:endParaRPr lang="en-US" dirty="0"/>
          </a:p>
          <a:p>
            <a:pPr lvl="0" fontAlgn="base"/>
            <a:r>
              <a:rPr lang="en-US" dirty="0"/>
              <a:t>Promote social interaction between the players.</a:t>
            </a:r>
          </a:p>
          <a:p>
            <a:pPr lvl="0" fontAlgn="base"/>
            <a:endParaRPr lang="en-US" dirty="0"/>
          </a:p>
          <a:p>
            <a:r>
              <a:rPr lang="en-US" dirty="0"/>
              <a:t>More environment Friendly</a:t>
            </a:r>
          </a:p>
        </p:txBody>
      </p:sp>
    </p:spTree>
    <p:extLst>
      <p:ext uri="{BB962C8B-B14F-4D97-AF65-F5344CB8AC3E}">
        <p14:creationId xmlns:p14="http://schemas.microsoft.com/office/powerpoint/2010/main" val="3191168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4">
                    <a:lumMod val="50000"/>
                  </a:schemeClr>
                </a:solidFill>
              </a:rPr>
              <a:t>Scope of the Project</a:t>
            </a:r>
            <a:endParaRPr lang="en-US" dirty="0">
              <a:solidFill>
                <a:schemeClr val="accent4">
                  <a:lumMod val="50000"/>
                </a:schemeClr>
              </a:solidFill>
            </a:endParaRPr>
          </a:p>
        </p:txBody>
      </p:sp>
      <p:sp>
        <p:nvSpPr>
          <p:cNvPr id="3" name="Content Placeholder 2"/>
          <p:cNvSpPr>
            <a:spLocks noGrp="1"/>
          </p:cNvSpPr>
          <p:nvPr>
            <p:ph idx="1"/>
          </p:nvPr>
        </p:nvSpPr>
        <p:spPr/>
        <p:txBody>
          <a:bodyPr/>
          <a:lstStyle/>
          <a:p>
            <a:pPr lvl="0" fontAlgn="base"/>
            <a:r>
              <a:rPr lang="en-US" dirty="0"/>
              <a:t>This is multiplayer strategy game on the Windows or any compatible platform. The project's scope is to create a “rock paper scissors” game using socket programming which can be played by any user, regardless of their knowledge in the game/network programming.</a:t>
            </a:r>
          </a:p>
          <a:p>
            <a:pPr lvl="0" fontAlgn="base"/>
            <a:r>
              <a:rPr lang="en-US" dirty="0"/>
              <a:t>There is so much scope for this project in the future with making some changes and modifications.</a:t>
            </a:r>
          </a:p>
          <a:p>
            <a:pPr lvl="0" fontAlgn="base"/>
            <a:r>
              <a:rPr lang="en-US" dirty="0"/>
              <a:t>Some of them are: Adding some more details of the players, Installing a chat feature to make the game interactive, Making themes for different boards by integrating GUI to the project and a background music can be added.</a:t>
            </a:r>
          </a:p>
          <a:p>
            <a:endParaRPr lang="en-US" dirty="0"/>
          </a:p>
        </p:txBody>
      </p:sp>
    </p:spTree>
    <p:extLst>
      <p:ext uri="{BB962C8B-B14F-4D97-AF65-F5344CB8AC3E}">
        <p14:creationId xmlns:p14="http://schemas.microsoft.com/office/powerpoint/2010/main" val="1193386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4">
                    <a:lumMod val="50000"/>
                  </a:schemeClr>
                </a:solidFill>
              </a:rPr>
              <a:t>Functionalities</a:t>
            </a:r>
            <a:endParaRPr lang="en-US" dirty="0">
              <a:solidFill>
                <a:schemeClr val="accent4">
                  <a:lumMod val="50000"/>
                </a:schemeClr>
              </a:solidFill>
            </a:endParaRPr>
          </a:p>
        </p:txBody>
      </p:sp>
      <p:sp>
        <p:nvSpPr>
          <p:cNvPr id="3" name="Content Placeholder 2"/>
          <p:cNvSpPr>
            <a:spLocks noGrp="1"/>
          </p:cNvSpPr>
          <p:nvPr>
            <p:ph idx="1"/>
          </p:nvPr>
        </p:nvSpPr>
        <p:spPr/>
        <p:txBody>
          <a:bodyPr/>
          <a:lstStyle/>
          <a:p>
            <a:pPr lvl="0" fontAlgn="base"/>
            <a:r>
              <a:rPr lang="en-US" dirty="0"/>
              <a:t>The server connects the two clients and the game will be started immediately once the second player joins.</a:t>
            </a:r>
          </a:p>
          <a:p>
            <a:pPr lvl="0" fontAlgn="base"/>
            <a:r>
              <a:rPr lang="en-US" dirty="0"/>
              <a:t>A client can choose among 2 options(create/join room) after connecting with the server.</a:t>
            </a:r>
          </a:p>
          <a:p>
            <a:pPr lvl="0" fontAlgn="base"/>
            <a:r>
              <a:rPr lang="en-US" dirty="0"/>
              <a:t>If the client chooses create option, must enter a name for room and the room will be created</a:t>
            </a:r>
          </a:p>
          <a:p>
            <a:pPr lvl="0" fontAlgn="base"/>
            <a:r>
              <a:rPr lang="en-US" dirty="0"/>
              <a:t>If the clients choose join, he has to enter the name of room to join.</a:t>
            </a:r>
          </a:p>
          <a:p>
            <a:pPr lvl="0" fontAlgn="base"/>
            <a:r>
              <a:rPr lang="en-US" dirty="0"/>
              <a:t>There is an option to join a random room if it exists.</a:t>
            </a:r>
          </a:p>
          <a:p>
            <a:pPr lvl="0" fontAlgn="base"/>
            <a:r>
              <a:rPr lang="en-US" dirty="0"/>
              <a:t>Once the game starts both players are supposed to choose either of the 3 options and click on it , then the results will be displayed with it’s respect.</a:t>
            </a:r>
          </a:p>
          <a:p>
            <a:endParaRPr lang="en-US" dirty="0"/>
          </a:p>
        </p:txBody>
      </p:sp>
    </p:spTree>
    <p:extLst>
      <p:ext uri="{BB962C8B-B14F-4D97-AF65-F5344CB8AC3E}">
        <p14:creationId xmlns:p14="http://schemas.microsoft.com/office/powerpoint/2010/main" val="4142757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4">
                    <a:lumMod val="50000"/>
                  </a:schemeClr>
                </a:solidFill>
              </a:rPr>
              <a:t>Computing Resources</a:t>
            </a:r>
            <a:endParaRPr lang="en-US" dirty="0">
              <a:solidFill>
                <a:schemeClr val="accent4">
                  <a:lumMod val="50000"/>
                </a:schemeClr>
              </a:solidFill>
            </a:endParaRPr>
          </a:p>
        </p:txBody>
      </p:sp>
      <p:sp>
        <p:nvSpPr>
          <p:cNvPr id="3" name="Content Placeholder 2"/>
          <p:cNvSpPr>
            <a:spLocks noGrp="1"/>
          </p:cNvSpPr>
          <p:nvPr>
            <p:ph idx="1"/>
          </p:nvPr>
        </p:nvSpPr>
        <p:spPr>
          <a:xfrm>
            <a:off x="685800" y="2542902"/>
            <a:ext cx="10820400" cy="4024125"/>
          </a:xfrm>
        </p:spPr>
        <p:txBody>
          <a:bodyPr/>
          <a:lstStyle/>
          <a:p>
            <a:pPr lvl="0" fontAlgn="base"/>
            <a:r>
              <a:rPr lang="en-US" dirty="0"/>
              <a:t>Operating system: Windows or any other compatible OS.</a:t>
            </a:r>
          </a:p>
          <a:p>
            <a:pPr lvl="0" fontAlgn="base"/>
            <a:r>
              <a:rPr lang="en-US" dirty="0"/>
              <a:t>Necessary Libraries/Modules to run some functions.</a:t>
            </a:r>
          </a:p>
          <a:p>
            <a:pPr lvl="0" fontAlgn="base"/>
            <a:r>
              <a:rPr lang="en-US" dirty="0"/>
              <a:t>Processor: </a:t>
            </a:r>
            <a:r>
              <a:rPr lang="en-US" dirty="0" err="1"/>
              <a:t>pentium</a:t>
            </a:r>
            <a:r>
              <a:rPr lang="en-US" dirty="0"/>
              <a:t> Processor or Higher.</a:t>
            </a:r>
          </a:p>
          <a:p>
            <a:pPr lvl="0" fontAlgn="base"/>
            <a:r>
              <a:rPr lang="en-US" dirty="0"/>
              <a:t>Minimum RAM Required: 512 MB. </a:t>
            </a:r>
          </a:p>
          <a:p>
            <a:pPr lvl="0" fontAlgn="base"/>
            <a:r>
              <a:rPr lang="en-US" dirty="0"/>
              <a:t>Minimum Storage Required: 1 GB.</a:t>
            </a:r>
          </a:p>
          <a:p>
            <a:endParaRPr lang="en-US" dirty="0"/>
          </a:p>
        </p:txBody>
      </p:sp>
    </p:spTree>
    <p:extLst>
      <p:ext uri="{BB962C8B-B14F-4D97-AF65-F5344CB8AC3E}">
        <p14:creationId xmlns:p14="http://schemas.microsoft.com/office/powerpoint/2010/main" val="1793815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a:solidFill>
                  <a:schemeClr val="accent4">
                    <a:lumMod val="50000"/>
                  </a:schemeClr>
                </a:solidFill>
              </a:rPr>
              <a:t>Thank you</a:t>
            </a:r>
          </a:p>
        </p:txBody>
      </p:sp>
      <p:sp>
        <p:nvSpPr>
          <p:cNvPr id="3" name="Text Placeholder 2"/>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322662949"/>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docProps/app.xml><?xml version="1.0" encoding="utf-8"?>
<Properties xmlns="http://schemas.openxmlformats.org/officeDocument/2006/extended-properties" xmlns:vt="http://schemas.openxmlformats.org/officeDocument/2006/docPropsVTypes">
  <Template>TM04033937[[fn=Vapor Trail]]</Template>
  <TotalTime>47</TotalTime>
  <Words>530</Words>
  <Application>Microsoft Office PowerPoint</Application>
  <PresentationFormat>Widescreen</PresentationFormat>
  <Paragraphs>44</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Century Gothic</vt:lpstr>
      <vt:lpstr>Vapor Trail</vt:lpstr>
      <vt:lpstr>Multiplayer ROCK PAPER SCISSors Game </vt:lpstr>
      <vt:lpstr>Introduction</vt:lpstr>
      <vt:lpstr>Innovation Idea of the Project</vt:lpstr>
      <vt:lpstr>Purpose of the Project</vt:lpstr>
      <vt:lpstr>Scope of the Project</vt:lpstr>
      <vt:lpstr>Functionalities</vt:lpstr>
      <vt:lpstr>Computing Resources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Multiplayer Tic Tac Toe Game </dc:title>
  <dc:creator>Microsoft account</dc:creator>
  <cp:lastModifiedBy>Ayush Naman</cp:lastModifiedBy>
  <cp:revision>7</cp:revision>
  <dcterms:created xsi:type="dcterms:W3CDTF">2021-10-07T06:56:03Z</dcterms:created>
  <dcterms:modified xsi:type="dcterms:W3CDTF">2021-11-13T17:02:08Z</dcterms:modified>
</cp:coreProperties>
</file>