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22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69" r:id="rId15"/>
    <p:sldId id="270" r:id="rId16"/>
    <p:sldId id="271" r:id="rId17"/>
    <p:sldId id="276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310985-95A4-4EC6-A870-C37DD0A7942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0718ED-1CC3-444A-9634-36C1FEFC7971}">
      <dgm:prSet/>
      <dgm:spPr/>
      <dgm:t>
        <a:bodyPr/>
        <a:lstStyle/>
        <a:p>
          <a:r>
            <a:rPr lang="en-US"/>
            <a:t>What is Neural Machine Translation?</a:t>
          </a:r>
        </a:p>
      </dgm:t>
    </dgm:pt>
    <dgm:pt modelId="{F57E0453-D53A-4EA1-AA7F-DEEE7E944A39}" type="parTrans" cxnId="{50CC5E64-847E-4BD3-B118-9027E1C156E9}">
      <dgm:prSet/>
      <dgm:spPr/>
      <dgm:t>
        <a:bodyPr/>
        <a:lstStyle/>
        <a:p>
          <a:endParaRPr lang="en-US"/>
        </a:p>
      </dgm:t>
    </dgm:pt>
    <dgm:pt modelId="{20C29AE8-5F64-462D-8442-3E6911315EB2}" type="sibTrans" cxnId="{50CC5E64-847E-4BD3-B118-9027E1C156E9}">
      <dgm:prSet/>
      <dgm:spPr/>
      <dgm:t>
        <a:bodyPr/>
        <a:lstStyle/>
        <a:p>
          <a:endParaRPr lang="en-US"/>
        </a:p>
      </dgm:t>
    </dgm:pt>
    <dgm:pt modelId="{86F8EFC3-000D-43EA-BBEA-D91F9D4AD4C3}">
      <dgm:prSet/>
      <dgm:spPr/>
      <dgm:t>
        <a:bodyPr/>
        <a:lstStyle/>
        <a:p>
          <a:r>
            <a:rPr lang="en-US"/>
            <a:t>Encoder-Decoder Structure</a:t>
          </a:r>
        </a:p>
      </dgm:t>
    </dgm:pt>
    <dgm:pt modelId="{83EB15C0-C80B-40F9-AA25-2985B65548D9}" type="parTrans" cxnId="{E589499A-2A9A-445C-A87E-8201CCF5D9A5}">
      <dgm:prSet/>
      <dgm:spPr/>
      <dgm:t>
        <a:bodyPr/>
        <a:lstStyle/>
        <a:p>
          <a:endParaRPr lang="en-US"/>
        </a:p>
      </dgm:t>
    </dgm:pt>
    <dgm:pt modelId="{804E0472-7EF1-4C20-8082-EBA455B94E00}" type="sibTrans" cxnId="{E589499A-2A9A-445C-A87E-8201CCF5D9A5}">
      <dgm:prSet/>
      <dgm:spPr/>
      <dgm:t>
        <a:bodyPr/>
        <a:lstStyle/>
        <a:p>
          <a:endParaRPr lang="en-US"/>
        </a:p>
      </dgm:t>
    </dgm:pt>
    <dgm:pt modelId="{6E3ED9FF-8576-4388-83D8-284D88B8DA40}">
      <dgm:prSet/>
      <dgm:spPr/>
      <dgm:t>
        <a:bodyPr/>
        <a:lstStyle/>
        <a:p>
          <a:r>
            <a:rPr lang="en-US" dirty="0"/>
            <a:t>Objective: Improve </a:t>
          </a:r>
          <a:r>
            <a:rPr lang="en-US" dirty="0" err="1"/>
            <a:t>PyTorch</a:t>
          </a:r>
          <a:r>
            <a:rPr lang="en-US" dirty="0"/>
            <a:t> Tutorial</a:t>
          </a:r>
        </a:p>
      </dgm:t>
    </dgm:pt>
    <dgm:pt modelId="{CF598547-D517-47B2-A169-0E7D33624F68}" type="parTrans" cxnId="{D02A6FEF-E832-4D3F-960A-23AF96C8A05A}">
      <dgm:prSet/>
      <dgm:spPr/>
      <dgm:t>
        <a:bodyPr/>
        <a:lstStyle/>
        <a:p>
          <a:endParaRPr lang="en-US"/>
        </a:p>
      </dgm:t>
    </dgm:pt>
    <dgm:pt modelId="{3A18FED8-6495-43FA-AC83-CD78837C29EA}" type="sibTrans" cxnId="{D02A6FEF-E832-4D3F-960A-23AF96C8A05A}">
      <dgm:prSet/>
      <dgm:spPr/>
      <dgm:t>
        <a:bodyPr/>
        <a:lstStyle/>
        <a:p>
          <a:endParaRPr lang="en-US"/>
        </a:p>
      </dgm:t>
    </dgm:pt>
    <dgm:pt modelId="{9A3CA5FB-7B17-4E41-9877-BDE21402A2A7}">
      <dgm:prSet/>
      <dgm:spPr/>
      <dgm:t>
        <a:bodyPr/>
        <a:lstStyle/>
        <a:p>
          <a:r>
            <a:rPr lang="en-US"/>
            <a:t>Results</a:t>
          </a:r>
        </a:p>
      </dgm:t>
    </dgm:pt>
    <dgm:pt modelId="{D327DAB5-C1BA-4366-9559-0FF6D5B2FEFD}" type="parTrans" cxnId="{525CBC87-4B33-4428-A7C9-C79D7F78E9C6}">
      <dgm:prSet/>
      <dgm:spPr/>
      <dgm:t>
        <a:bodyPr/>
        <a:lstStyle/>
        <a:p>
          <a:endParaRPr lang="en-US"/>
        </a:p>
      </dgm:t>
    </dgm:pt>
    <dgm:pt modelId="{7884A297-E30F-4DAA-B9E1-4764C32168AA}" type="sibTrans" cxnId="{525CBC87-4B33-4428-A7C9-C79D7F78E9C6}">
      <dgm:prSet/>
      <dgm:spPr/>
      <dgm:t>
        <a:bodyPr/>
        <a:lstStyle/>
        <a:p>
          <a:endParaRPr lang="en-US"/>
        </a:p>
      </dgm:t>
    </dgm:pt>
    <dgm:pt modelId="{2C2600DC-7E2C-4B64-95D3-1A3638723692}">
      <dgm:prSet/>
      <dgm:spPr/>
      <dgm:t>
        <a:bodyPr/>
        <a:lstStyle/>
        <a:p>
          <a:r>
            <a:rPr lang="en-US"/>
            <a:t>Future Enhancements</a:t>
          </a:r>
        </a:p>
      </dgm:t>
    </dgm:pt>
    <dgm:pt modelId="{D843541A-7A43-447C-8F51-A30D7C683F23}" type="parTrans" cxnId="{A47F496B-8B32-4C01-8213-991A88F0B156}">
      <dgm:prSet/>
      <dgm:spPr/>
      <dgm:t>
        <a:bodyPr/>
        <a:lstStyle/>
        <a:p>
          <a:endParaRPr lang="en-US"/>
        </a:p>
      </dgm:t>
    </dgm:pt>
    <dgm:pt modelId="{97F3D2AE-6A15-4BF9-9B5B-340F44D8C32B}" type="sibTrans" cxnId="{A47F496B-8B32-4C01-8213-991A88F0B156}">
      <dgm:prSet/>
      <dgm:spPr/>
      <dgm:t>
        <a:bodyPr/>
        <a:lstStyle/>
        <a:p>
          <a:endParaRPr lang="en-US"/>
        </a:p>
      </dgm:t>
    </dgm:pt>
    <dgm:pt modelId="{6EA2FFA2-615D-0B4F-92ED-125FF5F7D180}" type="pres">
      <dgm:prSet presAssocID="{AE310985-95A4-4EC6-A870-C37DD0A7942C}" presName="vert0" presStyleCnt="0">
        <dgm:presLayoutVars>
          <dgm:dir/>
          <dgm:animOne val="branch"/>
          <dgm:animLvl val="lvl"/>
        </dgm:presLayoutVars>
      </dgm:prSet>
      <dgm:spPr/>
    </dgm:pt>
    <dgm:pt modelId="{768DEA91-DDFF-1344-B46D-DD1D89D1AC26}" type="pres">
      <dgm:prSet presAssocID="{FF0718ED-1CC3-444A-9634-36C1FEFC7971}" presName="thickLine" presStyleLbl="alignNode1" presStyleIdx="0" presStyleCnt="5"/>
      <dgm:spPr/>
    </dgm:pt>
    <dgm:pt modelId="{FA7FA3A2-005D-2D48-B96E-59BF1EDCB126}" type="pres">
      <dgm:prSet presAssocID="{FF0718ED-1CC3-444A-9634-36C1FEFC7971}" presName="horz1" presStyleCnt="0"/>
      <dgm:spPr/>
    </dgm:pt>
    <dgm:pt modelId="{C9D3C1C0-E66B-8244-A5E3-688E2025FD57}" type="pres">
      <dgm:prSet presAssocID="{FF0718ED-1CC3-444A-9634-36C1FEFC7971}" presName="tx1" presStyleLbl="revTx" presStyleIdx="0" presStyleCnt="5"/>
      <dgm:spPr/>
    </dgm:pt>
    <dgm:pt modelId="{7319D415-7A11-2741-9B6C-D103E396E768}" type="pres">
      <dgm:prSet presAssocID="{FF0718ED-1CC3-444A-9634-36C1FEFC7971}" presName="vert1" presStyleCnt="0"/>
      <dgm:spPr/>
    </dgm:pt>
    <dgm:pt modelId="{935EDC44-BF48-9446-8219-62F4BB480A4E}" type="pres">
      <dgm:prSet presAssocID="{86F8EFC3-000D-43EA-BBEA-D91F9D4AD4C3}" presName="thickLine" presStyleLbl="alignNode1" presStyleIdx="1" presStyleCnt="5"/>
      <dgm:spPr/>
    </dgm:pt>
    <dgm:pt modelId="{CF6DE13C-9348-E847-883A-D90C8D6772AA}" type="pres">
      <dgm:prSet presAssocID="{86F8EFC3-000D-43EA-BBEA-D91F9D4AD4C3}" presName="horz1" presStyleCnt="0"/>
      <dgm:spPr/>
    </dgm:pt>
    <dgm:pt modelId="{A89B0A23-AE24-364B-B6D1-B8355392F01D}" type="pres">
      <dgm:prSet presAssocID="{86F8EFC3-000D-43EA-BBEA-D91F9D4AD4C3}" presName="tx1" presStyleLbl="revTx" presStyleIdx="1" presStyleCnt="5"/>
      <dgm:spPr/>
    </dgm:pt>
    <dgm:pt modelId="{244CE988-F912-174E-AA53-23044C018E1D}" type="pres">
      <dgm:prSet presAssocID="{86F8EFC3-000D-43EA-BBEA-D91F9D4AD4C3}" presName="vert1" presStyleCnt="0"/>
      <dgm:spPr/>
    </dgm:pt>
    <dgm:pt modelId="{5140AD03-42C8-A247-B023-3552C0887FA4}" type="pres">
      <dgm:prSet presAssocID="{6E3ED9FF-8576-4388-83D8-284D88B8DA40}" presName="thickLine" presStyleLbl="alignNode1" presStyleIdx="2" presStyleCnt="5"/>
      <dgm:spPr/>
    </dgm:pt>
    <dgm:pt modelId="{BC45C439-A081-1443-9CB4-893EFD42C840}" type="pres">
      <dgm:prSet presAssocID="{6E3ED9FF-8576-4388-83D8-284D88B8DA40}" presName="horz1" presStyleCnt="0"/>
      <dgm:spPr/>
    </dgm:pt>
    <dgm:pt modelId="{FFB11743-00D3-4D4A-B4EA-395C02C3E790}" type="pres">
      <dgm:prSet presAssocID="{6E3ED9FF-8576-4388-83D8-284D88B8DA40}" presName="tx1" presStyleLbl="revTx" presStyleIdx="2" presStyleCnt="5"/>
      <dgm:spPr/>
    </dgm:pt>
    <dgm:pt modelId="{87EEC272-0958-7746-8A83-69126E20A195}" type="pres">
      <dgm:prSet presAssocID="{6E3ED9FF-8576-4388-83D8-284D88B8DA40}" presName="vert1" presStyleCnt="0"/>
      <dgm:spPr/>
    </dgm:pt>
    <dgm:pt modelId="{F9B7F795-C576-C24A-B43E-9F0A0B08FF5B}" type="pres">
      <dgm:prSet presAssocID="{9A3CA5FB-7B17-4E41-9877-BDE21402A2A7}" presName="thickLine" presStyleLbl="alignNode1" presStyleIdx="3" presStyleCnt="5"/>
      <dgm:spPr/>
    </dgm:pt>
    <dgm:pt modelId="{89480294-C7AA-9647-A74B-3CA891808371}" type="pres">
      <dgm:prSet presAssocID="{9A3CA5FB-7B17-4E41-9877-BDE21402A2A7}" presName="horz1" presStyleCnt="0"/>
      <dgm:spPr/>
    </dgm:pt>
    <dgm:pt modelId="{0C3BD57D-6CB4-2E43-AF1F-5CB1A21C0C94}" type="pres">
      <dgm:prSet presAssocID="{9A3CA5FB-7B17-4E41-9877-BDE21402A2A7}" presName="tx1" presStyleLbl="revTx" presStyleIdx="3" presStyleCnt="5"/>
      <dgm:spPr/>
    </dgm:pt>
    <dgm:pt modelId="{6B456981-CAFE-5A49-B151-E95DA602308E}" type="pres">
      <dgm:prSet presAssocID="{9A3CA5FB-7B17-4E41-9877-BDE21402A2A7}" presName="vert1" presStyleCnt="0"/>
      <dgm:spPr/>
    </dgm:pt>
    <dgm:pt modelId="{09901D2B-2E86-7948-9F4B-755E56164BCD}" type="pres">
      <dgm:prSet presAssocID="{2C2600DC-7E2C-4B64-95D3-1A3638723692}" presName="thickLine" presStyleLbl="alignNode1" presStyleIdx="4" presStyleCnt="5"/>
      <dgm:spPr/>
    </dgm:pt>
    <dgm:pt modelId="{0CEFA228-4D47-3F45-8883-1FF7426C3F48}" type="pres">
      <dgm:prSet presAssocID="{2C2600DC-7E2C-4B64-95D3-1A3638723692}" presName="horz1" presStyleCnt="0"/>
      <dgm:spPr/>
    </dgm:pt>
    <dgm:pt modelId="{5C682C1A-628D-344F-828F-3672ACCC425D}" type="pres">
      <dgm:prSet presAssocID="{2C2600DC-7E2C-4B64-95D3-1A3638723692}" presName="tx1" presStyleLbl="revTx" presStyleIdx="4" presStyleCnt="5"/>
      <dgm:spPr/>
    </dgm:pt>
    <dgm:pt modelId="{6BAD8A47-0CB5-0548-B95F-522EA1090767}" type="pres">
      <dgm:prSet presAssocID="{2C2600DC-7E2C-4B64-95D3-1A3638723692}" presName="vert1" presStyleCnt="0"/>
      <dgm:spPr/>
    </dgm:pt>
  </dgm:ptLst>
  <dgm:cxnLst>
    <dgm:cxn modelId="{74821C0C-70B6-6F4B-8AE5-B26D6A8A5C63}" type="presOf" srcId="{86F8EFC3-000D-43EA-BBEA-D91F9D4AD4C3}" destId="{A89B0A23-AE24-364B-B6D1-B8355392F01D}" srcOrd="0" destOrd="0" presId="urn:microsoft.com/office/officeart/2008/layout/LinedList"/>
    <dgm:cxn modelId="{50CC5E64-847E-4BD3-B118-9027E1C156E9}" srcId="{AE310985-95A4-4EC6-A870-C37DD0A7942C}" destId="{FF0718ED-1CC3-444A-9634-36C1FEFC7971}" srcOrd="0" destOrd="0" parTransId="{F57E0453-D53A-4EA1-AA7F-DEEE7E944A39}" sibTransId="{20C29AE8-5F64-462D-8442-3E6911315EB2}"/>
    <dgm:cxn modelId="{A47F496B-8B32-4C01-8213-991A88F0B156}" srcId="{AE310985-95A4-4EC6-A870-C37DD0A7942C}" destId="{2C2600DC-7E2C-4B64-95D3-1A3638723692}" srcOrd="4" destOrd="0" parTransId="{D843541A-7A43-447C-8F51-A30D7C683F23}" sibTransId="{97F3D2AE-6A15-4BF9-9B5B-340F44D8C32B}"/>
    <dgm:cxn modelId="{525CBC87-4B33-4428-A7C9-C79D7F78E9C6}" srcId="{AE310985-95A4-4EC6-A870-C37DD0A7942C}" destId="{9A3CA5FB-7B17-4E41-9877-BDE21402A2A7}" srcOrd="3" destOrd="0" parTransId="{D327DAB5-C1BA-4366-9559-0FF6D5B2FEFD}" sibTransId="{7884A297-E30F-4DAA-B9E1-4764C32168AA}"/>
    <dgm:cxn modelId="{E589499A-2A9A-445C-A87E-8201CCF5D9A5}" srcId="{AE310985-95A4-4EC6-A870-C37DD0A7942C}" destId="{86F8EFC3-000D-43EA-BBEA-D91F9D4AD4C3}" srcOrd="1" destOrd="0" parTransId="{83EB15C0-C80B-40F9-AA25-2985B65548D9}" sibTransId="{804E0472-7EF1-4C20-8082-EBA455B94E00}"/>
    <dgm:cxn modelId="{A1406BB4-7198-B24A-B5F4-2C432BAC0D1B}" type="presOf" srcId="{2C2600DC-7E2C-4B64-95D3-1A3638723692}" destId="{5C682C1A-628D-344F-828F-3672ACCC425D}" srcOrd="0" destOrd="0" presId="urn:microsoft.com/office/officeart/2008/layout/LinedList"/>
    <dgm:cxn modelId="{135E61B7-3897-484F-82C0-19C75EBA8BED}" type="presOf" srcId="{6E3ED9FF-8576-4388-83D8-284D88B8DA40}" destId="{FFB11743-00D3-4D4A-B4EA-395C02C3E790}" srcOrd="0" destOrd="0" presId="urn:microsoft.com/office/officeart/2008/layout/LinedList"/>
    <dgm:cxn modelId="{63D50EBE-3C48-154F-846D-5D26CCA810CD}" type="presOf" srcId="{9A3CA5FB-7B17-4E41-9877-BDE21402A2A7}" destId="{0C3BD57D-6CB4-2E43-AF1F-5CB1A21C0C94}" srcOrd="0" destOrd="0" presId="urn:microsoft.com/office/officeart/2008/layout/LinedList"/>
    <dgm:cxn modelId="{66A84BC3-14BA-9044-9CA4-741615AE0BD8}" type="presOf" srcId="{FF0718ED-1CC3-444A-9634-36C1FEFC7971}" destId="{C9D3C1C0-E66B-8244-A5E3-688E2025FD57}" srcOrd="0" destOrd="0" presId="urn:microsoft.com/office/officeart/2008/layout/LinedList"/>
    <dgm:cxn modelId="{7D678EE9-4654-1B49-BB80-3EC6DE0DA0BA}" type="presOf" srcId="{AE310985-95A4-4EC6-A870-C37DD0A7942C}" destId="{6EA2FFA2-615D-0B4F-92ED-125FF5F7D180}" srcOrd="0" destOrd="0" presId="urn:microsoft.com/office/officeart/2008/layout/LinedList"/>
    <dgm:cxn modelId="{D02A6FEF-E832-4D3F-960A-23AF96C8A05A}" srcId="{AE310985-95A4-4EC6-A870-C37DD0A7942C}" destId="{6E3ED9FF-8576-4388-83D8-284D88B8DA40}" srcOrd="2" destOrd="0" parTransId="{CF598547-D517-47B2-A169-0E7D33624F68}" sibTransId="{3A18FED8-6495-43FA-AC83-CD78837C29EA}"/>
    <dgm:cxn modelId="{C984AC2B-6EFA-1F42-8521-4E22E246EB5E}" type="presParOf" srcId="{6EA2FFA2-615D-0B4F-92ED-125FF5F7D180}" destId="{768DEA91-DDFF-1344-B46D-DD1D89D1AC26}" srcOrd="0" destOrd="0" presId="urn:microsoft.com/office/officeart/2008/layout/LinedList"/>
    <dgm:cxn modelId="{963A342E-7BCC-654C-9222-211E113012CB}" type="presParOf" srcId="{6EA2FFA2-615D-0B4F-92ED-125FF5F7D180}" destId="{FA7FA3A2-005D-2D48-B96E-59BF1EDCB126}" srcOrd="1" destOrd="0" presId="urn:microsoft.com/office/officeart/2008/layout/LinedList"/>
    <dgm:cxn modelId="{6DA4E2F0-3E94-DA40-A3E7-34F36C736ADB}" type="presParOf" srcId="{FA7FA3A2-005D-2D48-B96E-59BF1EDCB126}" destId="{C9D3C1C0-E66B-8244-A5E3-688E2025FD57}" srcOrd="0" destOrd="0" presId="urn:microsoft.com/office/officeart/2008/layout/LinedList"/>
    <dgm:cxn modelId="{382A5A57-3402-F445-83E8-5584E71E87BB}" type="presParOf" srcId="{FA7FA3A2-005D-2D48-B96E-59BF1EDCB126}" destId="{7319D415-7A11-2741-9B6C-D103E396E768}" srcOrd="1" destOrd="0" presId="urn:microsoft.com/office/officeart/2008/layout/LinedList"/>
    <dgm:cxn modelId="{DEA7CA48-FBFD-4746-94A3-FEC43ED6D4CE}" type="presParOf" srcId="{6EA2FFA2-615D-0B4F-92ED-125FF5F7D180}" destId="{935EDC44-BF48-9446-8219-62F4BB480A4E}" srcOrd="2" destOrd="0" presId="urn:microsoft.com/office/officeart/2008/layout/LinedList"/>
    <dgm:cxn modelId="{B1BF28AA-050D-1F48-A485-2ADD7DD2B32E}" type="presParOf" srcId="{6EA2FFA2-615D-0B4F-92ED-125FF5F7D180}" destId="{CF6DE13C-9348-E847-883A-D90C8D6772AA}" srcOrd="3" destOrd="0" presId="urn:microsoft.com/office/officeart/2008/layout/LinedList"/>
    <dgm:cxn modelId="{11A521B5-A79D-564A-B0CB-643E680D2B05}" type="presParOf" srcId="{CF6DE13C-9348-E847-883A-D90C8D6772AA}" destId="{A89B0A23-AE24-364B-B6D1-B8355392F01D}" srcOrd="0" destOrd="0" presId="urn:microsoft.com/office/officeart/2008/layout/LinedList"/>
    <dgm:cxn modelId="{6A2FA6D8-0C89-9246-B68E-38DF5FC18B30}" type="presParOf" srcId="{CF6DE13C-9348-E847-883A-D90C8D6772AA}" destId="{244CE988-F912-174E-AA53-23044C018E1D}" srcOrd="1" destOrd="0" presId="urn:microsoft.com/office/officeart/2008/layout/LinedList"/>
    <dgm:cxn modelId="{78E17144-3C13-CD48-90D8-155AF59EC535}" type="presParOf" srcId="{6EA2FFA2-615D-0B4F-92ED-125FF5F7D180}" destId="{5140AD03-42C8-A247-B023-3552C0887FA4}" srcOrd="4" destOrd="0" presId="urn:microsoft.com/office/officeart/2008/layout/LinedList"/>
    <dgm:cxn modelId="{C4809EEB-707C-2043-8F22-C3DADDE2D137}" type="presParOf" srcId="{6EA2FFA2-615D-0B4F-92ED-125FF5F7D180}" destId="{BC45C439-A081-1443-9CB4-893EFD42C840}" srcOrd="5" destOrd="0" presId="urn:microsoft.com/office/officeart/2008/layout/LinedList"/>
    <dgm:cxn modelId="{1F93EDF0-F5BF-BD45-991C-6336E3042B13}" type="presParOf" srcId="{BC45C439-A081-1443-9CB4-893EFD42C840}" destId="{FFB11743-00D3-4D4A-B4EA-395C02C3E790}" srcOrd="0" destOrd="0" presId="urn:microsoft.com/office/officeart/2008/layout/LinedList"/>
    <dgm:cxn modelId="{805F7DCC-4A19-C747-8B95-100C2D89E40E}" type="presParOf" srcId="{BC45C439-A081-1443-9CB4-893EFD42C840}" destId="{87EEC272-0958-7746-8A83-69126E20A195}" srcOrd="1" destOrd="0" presId="urn:microsoft.com/office/officeart/2008/layout/LinedList"/>
    <dgm:cxn modelId="{F0AEFB18-68B7-A042-8F0F-C3BE466A0D6E}" type="presParOf" srcId="{6EA2FFA2-615D-0B4F-92ED-125FF5F7D180}" destId="{F9B7F795-C576-C24A-B43E-9F0A0B08FF5B}" srcOrd="6" destOrd="0" presId="urn:microsoft.com/office/officeart/2008/layout/LinedList"/>
    <dgm:cxn modelId="{88DD35A2-1BB2-8142-BFA3-80291189A648}" type="presParOf" srcId="{6EA2FFA2-615D-0B4F-92ED-125FF5F7D180}" destId="{89480294-C7AA-9647-A74B-3CA891808371}" srcOrd="7" destOrd="0" presId="urn:microsoft.com/office/officeart/2008/layout/LinedList"/>
    <dgm:cxn modelId="{4AFC9583-6C52-E34C-85C7-6F533910374C}" type="presParOf" srcId="{89480294-C7AA-9647-A74B-3CA891808371}" destId="{0C3BD57D-6CB4-2E43-AF1F-5CB1A21C0C94}" srcOrd="0" destOrd="0" presId="urn:microsoft.com/office/officeart/2008/layout/LinedList"/>
    <dgm:cxn modelId="{80C4A864-2E46-EA47-8624-868E1A7E2CB1}" type="presParOf" srcId="{89480294-C7AA-9647-A74B-3CA891808371}" destId="{6B456981-CAFE-5A49-B151-E95DA602308E}" srcOrd="1" destOrd="0" presId="urn:microsoft.com/office/officeart/2008/layout/LinedList"/>
    <dgm:cxn modelId="{9FD7A2F8-2B0F-5B42-9E31-B15CE13914BD}" type="presParOf" srcId="{6EA2FFA2-615D-0B4F-92ED-125FF5F7D180}" destId="{09901D2B-2E86-7948-9F4B-755E56164BCD}" srcOrd="8" destOrd="0" presId="urn:microsoft.com/office/officeart/2008/layout/LinedList"/>
    <dgm:cxn modelId="{426C03BE-3A29-4547-8099-E2719799A09F}" type="presParOf" srcId="{6EA2FFA2-615D-0B4F-92ED-125FF5F7D180}" destId="{0CEFA228-4D47-3F45-8883-1FF7426C3F48}" srcOrd="9" destOrd="0" presId="urn:microsoft.com/office/officeart/2008/layout/LinedList"/>
    <dgm:cxn modelId="{4BF0CB2C-BAA5-2340-B465-240DDB1B2CE6}" type="presParOf" srcId="{0CEFA228-4D47-3F45-8883-1FF7426C3F48}" destId="{5C682C1A-628D-344F-828F-3672ACCC425D}" srcOrd="0" destOrd="0" presId="urn:microsoft.com/office/officeart/2008/layout/LinedList"/>
    <dgm:cxn modelId="{88B74C44-DCB8-4549-9FE3-308447D7581D}" type="presParOf" srcId="{0CEFA228-4D47-3F45-8883-1FF7426C3F48}" destId="{6BAD8A47-0CB5-0548-B95F-522EA10907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4D0830-D17E-412A-8923-957A61D3E46B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8A4F66-895A-4477-BE83-8C8A62EE3BE3}">
      <dgm:prSet/>
      <dgm:spPr/>
      <dgm:t>
        <a:bodyPr/>
        <a:lstStyle/>
        <a:p>
          <a:r>
            <a:rPr lang="en-US" dirty="0"/>
            <a:t>Scale Up</a:t>
          </a:r>
        </a:p>
      </dgm:t>
    </dgm:pt>
    <dgm:pt modelId="{F9A3CAB9-894D-4299-8101-DEA3998226EF}" type="parTrans" cxnId="{EEFA9C91-8E1D-4EEB-81ED-9E4A057DFA5C}">
      <dgm:prSet/>
      <dgm:spPr/>
      <dgm:t>
        <a:bodyPr/>
        <a:lstStyle/>
        <a:p>
          <a:endParaRPr lang="en-US"/>
        </a:p>
      </dgm:t>
    </dgm:pt>
    <dgm:pt modelId="{0462E3B4-B164-4A2C-A68B-E4AAA4F8AA8D}" type="sibTrans" cxnId="{EEFA9C91-8E1D-4EEB-81ED-9E4A057DFA5C}">
      <dgm:prSet/>
      <dgm:spPr/>
      <dgm:t>
        <a:bodyPr/>
        <a:lstStyle/>
        <a:p>
          <a:endParaRPr lang="en-US"/>
        </a:p>
      </dgm:t>
    </dgm:pt>
    <dgm:pt modelId="{84BDB2F1-FF1F-4F91-BB0C-51F0EF49CB2F}">
      <dgm:prSet/>
      <dgm:spPr/>
      <dgm:t>
        <a:bodyPr/>
        <a:lstStyle/>
        <a:p>
          <a:r>
            <a:rPr lang="en-US"/>
            <a:t>Train the model on an even larger dataset</a:t>
          </a:r>
        </a:p>
      </dgm:t>
    </dgm:pt>
    <dgm:pt modelId="{CC3F54E5-7439-4BF3-9200-F1EEB45D3E69}" type="parTrans" cxnId="{DEC348FF-A778-4DA1-A7FA-E612EFA2514B}">
      <dgm:prSet/>
      <dgm:spPr/>
      <dgm:t>
        <a:bodyPr/>
        <a:lstStyle/>
        <a:p>
          <a:endParaRPr lang="en-US"/>
        </a:p>
      </dgm:t>
    </dgm:pt>
    <dgm:pt modelId="{8D19742E-406B-46AF-96F1-A78C38F35CDC}" type="sibTrans" cxnId="{DEC348FF-A778-4DA1-A7FA-E612EFA2514B}">
      <dgm:prSet/>
      <dgm:spPr/>
      <dgm:t>
        <a:bodyPr/>
        <a:lstStyle/>
        <a:p>
          <a:endParaRPr lang="en-US"/>
        </a:p>
      </dgm:t>
    </dgm:pt>
    <dgm:pt modelId="{10133748-A61E-498E-B730-70394C5F51E1}">
      <dgm:prSet/>
      <dgm:spPr/>
      <dgm:t>
        <a:bodyPr/>
        <a:lstStyle/>
        <a:p>
          <a:r>
            <a:rPr lang="en-US" dirty="0"/>
            <a:t>Enhance Model</a:t>
          </a:r>
        </a:p>
      </dgm:t>
    </dgm:pt>
    <dgm:pt modelId="{DB18BA61-3310-49AB-B93A-0E11F0730B68}" type="parTrans" cxnId="{61AEADCF-6C46-4E23-A2D8-4372FFCA71FD}">
      <dgm:prSet/>
      <dgm:spPr/>
      <dgm:t>
        <a:bodyPr/>
        <a:lstStyle/>
        <a:p>
          <a:endParaRPr lang="en-US"/>
        </a:p>
      </dgm:t>
    </dgm:pt>
    <dgm:pt modelId="{777589AA-0DB3-4E1A-9CC3-16505CAC3FB8}" type="sibTrans" cxnId="{61AEADCF-6C46-4E23-A2D8-4372FFCA71FD}">
      <dgm:prSet/>
      <dgm:spPr/>
      <dgm:t>
        <a:bodyPr/>
        <a:lstStyle/>
        <a:p>
          <a:endParaRPr lang="en-US"/>
        </a:p>
      </dgm:t>
    </dgm:pt>
    <dgm:pt modelId="{7898A837-9D80-4931-98C4-9D22220FC79D}">
      <dgm:prSet/>
      <dgm:spPr/>
      <dgm:t>
        <a:bodyPr/>
        <a:lstStyle/>
        <a:p>
          <a:r>
            <a:rPr lang="en-US"/>
            <a:t>Implement more advanced and effective Attention Mechanisms</a:t>
          </a:r>
        </a:p>
      </dgm:t>
    </dgm:pt>
    <dgm:pt modelId="{18E14D83-5B9B-42ED-8B26-1F30AB265716}" type="parTrans" cxnId="{66B80DDB-9526-4C73-B970-DC1731F18834}">
      <dgm:prSet/>
      <dgm:spPr/>
      <dgm:t>
        <a:bodyPr/>
        <a:lstStyle/>
        <a:p>
          <a:endParaRPr lang="en-US"/>
        </a:p>
      </dgm:t>
    </dgm:pt>
    <dgm:pt modelId="{59398EE8-0936-4EB5-AAA9-C00722589B5B}" type="sibTrans" cxnId="{66B80DDB-9526-4C73-B970-DC1731F18834}">
      <dgm:prSet/>
      <dgm:spPr/>
      <dgm:t>
        <a:bodyPr/>
        <a:lstStyle/>
        <a:p>
          <a:endParaRPr lang="en-US"/>
        </a:p>
      </dgm:t>
    </dgm:pt>
    <dgm:pt modelId="{9AE3CEDB-3942-43D5-BB14-F185DC3C9A1D}">
      <dgm:prSet/>
      <dgm:spPr/>
      <dgm:t>
        <a:bodyPr/>
        <a:lstStyle/>
        <a:p>
          <a:r>
            <a:rPr lang="en-US" dirty="0"/>
            <a:t> Quantify Results</a:t>
          </a:r>
        </a:p>
      </dgm:t>
    </dgm:pt>
    <dgm:pt modelId="{56116CCB-D0E8-40A9-9794-2FCC7F361364}" type="parTrans" cxnId="{3BC5A472-239C-437C-B091-C4582D3C27ED}">
      <dgm:prSet/>
      <dgm:spPr/>
      <dgm:t>
        <a:bodyPr/>
        <a:lstStyle/>
        <a:p>
          <a:endParaRPr lang="en-US"/>
        </a:p>
      </dgm:t>
    </dgm:pt>
    <dgm:pt modelId="{A2B160B4-A0ED-43A1-BA1A-964C64B82628}" type="sibTrans" cxnId="{3BC5A472-239C-437C-B091-C4582D3C27ED}">
      <dgm:prSet/>
      <dgm:spPr/>
      <dgm:t>
        <a:bodyPr/>
        <a:lstStyle/>
        <a:p>
          <a:endParaRPr lang="en-US"/>
        </a:p>
      </dgm:t>
    </dgm:pt>
    <dgm:pt modelId="{F9728F51-8CB0-4CED-821F-BE0CAA6A8147}">
      <dgm:prSet/>
      <dgm:spPr/>
      <dgm:t>
        <a:bodyPr/>
        <a:lstStyle/>
        <a:p>
          <a:r>
            <a:rPr lang="en-US"/>
            <a:t>Implement functions to better analyze the accuracy of the translations (ex. BLEU score)</a:t>
          </a:r>
        </a:p>
      </dgm:t>
    </dgm:pt>
    <dgm:pt modelId="{B44870E6-59E2-4BC8-8BC4-A34580B2F151}" type="parTrans" cxnId="{B7CDFB18-8311-4DED-90D8-7FD274597AFB}">
      <dgm:prSet/>
      <dgm:spPr/>
      <dgm:t>
        <a:bodyPr/>
        <a:lstStyle/>
        <a:p>
          <a:endParaRPr lang="en-US"/>
        </a:p>
      </dgm:t>
    </dgm:pt>
    <dgm:pt modelId="{A76DC7D5-61EE-47B0-8554-DB03C9084F37}" type="sibTrans" cxnId="{B7CDFB18-8311-4DED-90D8-7FD274597AFB}">
      <dgm:prSet/>
      <dgm:spPr/>
      <dgm:t>
        <a:bodyPr/>
        <a:lstStyle/>
        <a:p>
          <a:endParaRPr lang="en-US"/>
        </a:p>
      </dgm:t>
    </dgm:pt>
    <dgm:pt modelId="{FEF38ECA-7A6C-D04D-97F4-97A38EAAB3F4}" type="pres">
      <dgm:prSet presAssocID="{024D0830-D17E-412A-8923-957A61D3E46B}" presName="Name0" presStyleCnt="0">
        <dgm:presLayoutVars>
          <dgm:dir/>
          <dgm:animLvl val="lvl"/>
          <dgm:resizeHandles val="exact"/>
        </dgm:presLayoutVars>
      </dgm:prSet>
      <dgm:spPr/>
    </dgm:pt>
    <dgm:pt modelId="{59BE7CAD-F5E9-4B45-9A48-E25900D8A4A7}" type="pres">
      <dgm:prSet presAssocID="{B98A4F66-895A-4477-BE83-8C8A62EE3BE3}" presName="composite" presStyleCnt="0"/>
      <dgm:spPr/>
    </dgm:pt>
    <dgm:pt modelId="{7A2367DF-564B-5D43-80A5-15C35CC72777}" type="pres">
      <dgm:prSet presAssocID="{B98A4F66-895A-4477-BE83-8C8A62EE3BE3}" presName="parTx" presStyleLbl="alignNode1" presStyleIdx="0" presStyleCnt="3">
        <dgm:presLayoutVars>
          <dgm:chMax val="0"/>
          <dgm:chPref val="0"/>
        </dgm:presLayoutVars>
      </dgm:prSet>
      <dgm:spPr/>
    </dgm:pt>
    <dgm:pt modelId="{4C8C80A8-753A-5B47-8864-3D6E1BF16BB8}" type="pres">
      <dgm:prSet presAssocID="{B98A4F66-895A-4477-BE83-8C8A62EE3BE3}" presName="desTx" presStyleLbl="alignAccFollowNode1" presStyleIdx="0" presStyleCnt="3">
        <dgm:presLayoutVars/>
      </dgm:prSet>
      <dgm:spPr/>
    </dgm:pt>
    <dgm:pt modelId="{93434E9F-546F-9346-9772-65525767C12B}" type="pres">
      <dgm:prSet presAssocID="{0462E3B4-B164-4A2C-A68B-E4AAA4F8AA8D}" presName="space" presStyleCnt="0"/>
      <dgm:spPr/>
    </dgm:pt>
    <dgm:pt modelId="{C6303C35-50FD-0F41-A084-3E916FA89413}" type="pres">
      <dgm:prSet presAssocID="{10133748-A61E-498E-B730-70394C5F51E1}" presName="composite" presStyleCnt="0"/>
      <dgm:spPr/>
    </dgm:pt>
    <dgm:pt modelId="{D6134193-2E23-2843-81AF-97ECC4F90D8B}" type="pres">
      <dgm:prSet presAssocID="{10133748-A61E-498E-B730-70394C5F51E1}" presName="parTx" presStyleLbl="alignNode1" presStyleIdx="1" presStyleCnt="3">
        <dgm:presLayoutVars>
          <dgm:chMax val="0"/>
          <dgm:chPref val="0"/>
        </dgm:presLayoutVars>
      </dgm:prSet>
      <dgm:spPr/>
    </dgm:pt>
    <dgm:pt modelId="{22384384-A82E-E446-B6B1-5C642AACB4D7}" type="pres">
      <dgm:prSet presAssocID="{10133748-A61E-498E-B730-70394C5F51E1}" presName="desTx" presStyleLbl="alignAccFollowNode1" presStyleIdx="1" presStyleCnt="3">
        <dgm:presLayoutVars/>
      </dgm:prSet>
      <dgm:spPr/>
    </dgm:pt>
    <dgm:pt modelId="{8E4CB7C8-85B1-9F40-B1B5-198EB1AE8780}" type="pres">
      <dgm:prSet presAssocID="{777589AA-0DB3-4E1A-9CC3-16505CAC3FB8}" presName="space" presStyleCnt="0"/>
      <dgm:spPr/>
    </dgm:pt>
    <dgm:pt modelId="{C73FA015-9647-9A4C-817F-98479740756B}" type="pres">
      <dgm:prSet presAssocID="{9AE3CEDB-3942-43D5-BB14-F185DC3C9A1D}" presName="composite" presStyleCnt="0"/>
      <dgm:spPr/>
    </dgm:pt>
    <dgm:pt modelId="{E4307FFC-7CF0-7140-AFAC-AA8B889F3A7D}" type="pres">
      <dgm:prSet presAssocID="{9AE3CEDB-3942-43D5-BB14-F185DC3C9A1D}" presName="parTx" presStyleLbl="alignNode1" presStyleIdx="2" presStyleCnt="3">
        <dgm:presLayoutVars>
          <dgm:chMax val="0"/>
          <dgm:chPref val="0"/>
        </dgm:presLayoutVars>
      </dgm:prSet>
      <dgm:spPr/>
    </dgm:pt>
    <dgm:pt modelId="{E183E579-CDD3-D04B-AE4B-BF82E1FB939E}" type="pres">
      <dgm:prSet presAssocID="{9AE3CEDB-3942-43D5-BB14-F185DC3C9A1D}" presName="desTx" presStyleLbl="alignAccFollowNode1" presStyleIdx="2" presStyleCnt="3">
        <dgm:presLayoutVars/>
      </dgm:prSet>
      <dgm:spPr/>
    </dgm:pt>
  </dgm:ptLst>
  <dgm:cxnLst>
    <dgm:cxn modelId="{FAD40E04-7153-9748-BA9E-E6D3F8D73E5E}" type="presOf" srcId="{B98A4F66-895A-4477-BE83-8C8A62EE3BE3}" destId="{7A2367DF-564B-5D43-80A5-15C35CC72777}" srcOrd="0" destOrd="0" presId="urn:microsoft.com/office/officeart/2016/7/layout/HorizontalActionList"/>
    <dgm:cxn modelId="{A56B670F-E997-7048-8213-AA9BB6790A2E}" type="presOf" srcId="{10133748-A61E-498E-B730-70394C5F51E1}" destId="{D6134193-2E23-2843-81AF-97ECC4F90D8B}" srcOrd="0" destOrd="0" presId="urn:microsoft.com/office/officeart/2016/7/layout/HorizontalActionList"/>
    <dgm:cxn modelId="{B7CDFB18-8311-4DED-90D8-7FD274597AFB}" srcId="{9AE3CEDB-3942-43D5-BB14-F185DC3C9A1D}" destId="{F9728F51-8CB0-4CED-821F-BE0CAA6A8147}" srcOrd="0" destOrd="0" parTransId="{B44870E6-59E2-4BC8-8BC4-A34580B2F151}" sibTransId="{A76DC7D5-61EE-47B0-8554-DB03C9084F37}"/>
    <dgm:cxn modelId="{C3570B43-944D-5E44-AB4C-66C15E29B9B4}" type="presOf" srcId="{84BDB2F1-FF1F-4F91-BB0C-51F0EF49CB2F}" destId="{4C8C80A8-753A-5B47-8864-3D6E1BF16BB8}" srcOrd="0" destOrd="0" presId="urn:microsoft.com/office/officeart/2016/7/layout/HorizontalActionList"/>
    <dgm:cxn modelId="{F13C7D64-EAF5-0247-8AD8-F28A817EC1A2}" type="presOf" srcId="{F9728F51-8CB0-4CED-821F-BE0CAA6A8147}" destId="{E183E579-CDD3-D04B-AE4B-BF82E1FB939E}" srcOrd="0" destOrd="0" presId="urn:microsoft.com/office/officeart/2016/7/layout/HorizontalActionList"/>
    <dgm:cxn modelId="{3BC5A472-239C-437C-B091-C4582D3C27ED}" srcId="{024D0830-D17E-412A-8923-957A61D3E46B}" destId="{9AE3CEDB-3942-43D5-BB14-F185DC3C9A1D}" srcOrd="2" destOrd="0" parTransId="{56116CCB-D0E8-40A9-9794-2FCC7F361364}" sibTransId="{A2B160B4-A0ED-43A1-BA1A-964C64B82628}"/>
    <dgm:cxn modelId="{EEFA9C91-8E1D-4EEB-81ED-9E4A057DFA5C}" srcId="{024D0830-D17E-412A-8923-957A61D3E46B}" destId="{B98A4F66-895A-4477-BE83-8C8A62EE3BE3}" srcOrd="0" destOrd="0" parTransId="{F9A3CAB9-894D-4299-8101-DEA3998226EF}" sibTransId="{0462E3B4-B164-4A2C-A68B-E4AAA4F8AA8D}"/>
    <dgm:cxn modelId="{3764769D-265B-8F42-A9E5-654A5C07139A}" type="presOf" srcId="{9AE3CEDB-3942-43D5-BB14-F185DC3C9A1D}" destId="{E4307FFC-7CF0-7140-AFAC-AA8B889F3A7D}" srcOrd="0" destOrd="0" presId="urn:microsoft.com/office/officeart/2016/7/layout/HorizontalActionList"/>
    <dgm:cxn modelId="{61AEADCF-6C46-4E23-A2D8-4372FFCA71FD}" srcId="{024D0830-D17E-412A-8923-957A61D3E46B}" destId="{10133748-A61E-498E-B730-70394C5F51E1}" srcOrd="1" destOrd="0" parTransId="{DB18BA61-3310-49AB-B93A-0E11F0730B68}" sibTransId="{777589AA-0DB3-4E1A-9CC3-16505CAC3FB8}"/>
    <dgm:cxn modelId="{66B80DDB-9526-4C73-B970-DC1731F18834}" srcId="{10133748-A61E-498E-B730-70394C5F51E1}" destId="{7898A837-9D80-4931-98C4-9D22220FC79D}" srcOrd="0" destOrd="0" parTransId="{18E14D83-5B9B-42ED-8B26-1F30AB265716}" sibTransId="{59398EE8-0936-4EB5-AAA9-C00722589B5B}"/>
    <dgm:cxn modelId="{8034EAEF-BA1E-FF47-A1D2-EA642EB98DB8}" type="presOf" srcId="{024D0830-D17E-412A-8923-957A61D3E46B}" destId="{FEF38ECA-7A6C-D04D-97F4-97A38EAAB3F4}" srcOrd="0" destOrd="0" presId="urn:microsoft.com/office/officeart/2016/7/layout/HorizontalActionList"/>
    <dgm:cxn modelId="{67A2C6FB-6DE2-844D-AEF5-E985855CA22E}" type="presOf" srcId="{7898A837-9D80-4931-98C4-9D22220FC79D}" destId="{22384384-A82E-E446-B6B1-5C642AACB4D7}" srcOrd="0" destOrd="0" presId="urn:microsoft.com/office/officeart/2016/7/layout/HorizontalActionList"/>
    <dgm:cxn modelId="{DEC348FF-A778-4DA1-A7FA-E612EFA2514B}" srcId="{B98A4F66-895A-4477-BE83-8C8A62EE3BE3}" destId="{84BDB2F1-FF1F-4F91-BB0C-51F0EF49CB2F}" srcOrd="0" destOrd="0" parTransId="{CC3F54E5-7439-4BF3-9200-F1EEB45D3E69}" sibTransId="{8D19742E-406B-46AF-96F1-A78C38F35CDC}"/>
    <dgm:cxn modelId="{D84336FD-01D3-2043-87AF-3D72070082D3}" type="presParOf" srcId="{FEF38ECA-7A6C-D04D-97F4-97A38EAAB3F4}" destId="{59BE7CAD-F5E9-4B45-9A48-E25900D8A4A7}" srcOrd="0" destOrd="0" presId="urn:microsoft.com/office/officeart/2016/7/layout/HorizontalActionList"/>
    <dgm:cxn modelId="{9898788D-720F-5646-B7C5-7F6758B3EFFB}" type="presParOf" srcId="{59BE7CAD-F5E9-4B45-9A48-E25900D8A4A7}" destId="{7A2367DF-564B-5D43-80A5-15C35CC72777}" srcOrd="0" destOrd="0" presId="urn:microsoft.com/office/officeart/2016/7/layout/HorizontalActionList"/>
    <dgm:cxn modelId="{0E4EC084-D2E1-744D-932D-B3118F978CEC}" type="presParOf" srcId="{59BE7CAD-F5E9-4B45-9A48-E25900D8A4A7}" destId="{4C8C80A8-753A-5B47-8864-3D6E1BF16BB8}" srcOrd="1" destOrd="0" presId="urn:microsoft.com/office/officeart/2016/7/layout/HorizontalActionList"/>
    <dgm:cxn modelId="{1D6BED0D-C87C-124F-B406-BCA16DA0AD3B}" type="presParOf" srcId="{FEF38ECA-7A6C-D04D-97F4-97A38EAAB3F4}" destId="{93434E9F-546F-9346-9772-65525767C12B}" srcOrd="1" destOrd="0" presId="urn:microsoft.com/office/officeart/2016/7/layout/HorizontalActionList"/>
    <dgm:cxn modelId="{FD847F93-4473-AB41-8524-D3A9C44DCD37}" type="presParOf" srcId="{FEF38ECA-7A6C-D04D-97F4-97A38EAAB3F4}" destId="{C6303C35-50FD-0F41-A084-3E916FA89413}" srcOrd="2" destOrd="0" presId="urn:microsoft.com/office/officeart/2016/7/layout/HorizontalActionList"/>
    <dgm:cxn modelId="{3CF7A26B-1A02-6046-B10B-ACEEE42F7D2B}" type="presParOf" srcId="{C6303C35-50FD-0F41-A084-3E916FA89413}" destId="{D6134193-2E23-2843-81AF-97ECC4F90D8B}" srcOrd="0" destOrd="0" presId="urn:microsoft.com/office/officeart/2016/7/layout/HorizontalActionList"/>
    <dgm:cxn modelId="{AF1EAC13-7580-3A4E-AB26-B2FE77E08588}" type="presParOf" srcId="{C6303C35-50FD-0F41-A084-3E916FA89413}" destId="{22384384-A82E-E446-B6B1-5C642AACB4D7}" srcOrd="1" destOrd="0" presId="urn:microsoft.com/office/officeart/2016/7/layout/HorizontalActionList"/>
    <dgm:cxn modelId="{429B3C1C-B3F7-5D44-89C2-E98D204719ED}" type="presParOf" srcId="{FEF38ECA-7A6C-D04D-97F4-97A38EAAB3F4}" destId="{8E4CB7C8-85B1-9F40-B1B5-198EB1AE8780}" srcOrd="3" destOrd="0" presId="urn:microsoft.com/office/officeart/2016/7/layout/HorizontalActionList"/>
    <dgm:cxn modelId="{4124ACFD-A5BA-464C-888E-EC77BA907C5E}" type="presParOf" srcId="{FEF38ECA-7A6C-D04D-97F4-97A38EAAB3F4}" destId="{C73FA015-9647-9A4C-817F-98479740756B}" srcOrd="4" destOrd="0" presId="urn:microsoft.com/office/officeart/2016/7/layout/HorizontalActionList"/>
    <dgm:cxn modelId="{BD131131-ECC5-F94B-B44D-F834696EEFE6}" type="presParOf" srcId="{C73FA015-9647-9A4C-817F-98479740756B}" destId="{E4307FFC-7CF0-7140-AFAC-AA8B889F3A7D}" srcOrd="0" destOrd="0" presId="urn:microsoft.com/office/officeart/2016/7/layout/HorizontalActionList"/>
    <dgm:cxn modelId="{7AF0E70D-509C-D54C-9708-0BC1FE3C1083}" type="presParOf" srcId="{C73FA015-9647-9A4C-817F-98479740756B}" destId="{E183E579-CDD3-D04B-AE4B-BF82E1FB939E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896D6B-8423-4DD1-974C-64AD8251BA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DEE27D0-B1E6-441F-89CD-F9540A22D7E8}">
      <dgm:prSet/>
      <dgm:spPr/>
      <dgm:t>
        <a:bodyPr/>
        <a:lstStyle/>
        <a:p>
          <a:r>
            <a:rPr lang="en-US"/>
            <a:t>Dr. Thomas Laurent</a:t>
          </a:r>
        </a:p>
      </dgm:t>
    </dgm:pt>
    <dgm:pt modelId="{36483F93-9709-49EB-AAB1-4E9591F85737}" type="parTrans" cxnId="{C9238DC4-6F4E-4147-80B0-1A968BD38345}">
      <dgm:prSet/>
      <dgm:spPr/>
      <dgm:t>
        <a:bodyPr/>
        <a:lstStyle/>
        <a:p>
          <a:endParaRPr lang="en-US"/>
        </a:p>
      </dgm:t>
    </dgm:pt>
    <dgm:pt modelId="{C66B03F5-A543-4BFF-961E-D3B63395E704}" type="sibTrans" cxnId="{C9238DC4-6F4E-4147-80B0-1A968BD38345}">
      <dgm:prSet/>
      <dgm:spPr/>
      <dgm:t>
        <a:bodyPr/>
        <a:lstStyle/>
        <a:p>
          <a:endParaRPr lang="en-US"/>
        </a:p>
      </dgm:t>
    </dgm:pt>
    <dgm:pt modelId="{A1FB6D6C-22F9-4727-A69C-C100DD1CF57F}">
      <dgm:prSet/>
      <dgm:spPr/>
      <dgm:t>
        <a:bodyPr/>
        <a:lstStyle/>
        <a:p>
          <a:r>
            <a:rPr lang="en-US"/>
            <a:t>LMU Mathematics Department</a:t>
          </a:r>
        </a:p>
      </dgm:t>
    </dgm:pt>
    <dgm:pt modelId="{350F4E8B-2D84-48D4-AC96-E3190BD002FB}" type="parTrans" cxnId="{9FC42A06-EE07-4FC9-A44A-751CBA553729}">
      <dgm:prSet/>
      <dgm:spPr/>
      <dgm:t>
        <a:bodyPr/>
        <a:lstStyle/>
        <a:p>
          <a:endParaRPr lang="en-US"/>
        </a:p>
      </dgm:t>
    </dgm:pt>
    <dgm:pt modelId="{F0B052A1-F2EC-429B-9B9A-CB39072E250E}" type="sibTrans" cxnId="{9FC42A06-EE07-4FC9-A44A-751CBA553729}">
      <dgm:prSet/>
      <dgm:spPr/>
      <dgm:t>
        <a:bodyPr/>
        <a:lstStyle/>
        <a:p>
          <a:endParaRPr lang="en-US"/>
        </a:p>
      </dgm:t>
    </dgm:pt>
    <dgm:pt modelId="{95B1B844-95D9-426D-ACBD-CFF062CA0793}" type="pres">
      <dgm:prSet presAssocID="{D4896D6B-8423-4DD1-974C-64AD8251BAE5}" presName="root" presStyleCnt="0">
        <dgm:presLayoutVars>
          <dgm:dir/>
          <dgm:resizeHandles val="exact"/>
        </dgm:presLayoutVars>
      </dgm:prSet>
      <dgm:spPr/>
    </dgm:pt>
    <dgm:pt modelId="{CEA31B3C-E9C4-47F5-8A38-2087A1346A97}" type="pres">
      <dgm:prSet presAssocID="{7DEE27D0-B1E6-441F-89CD-F9540A22D7E8}" presName="compNode" presStyleCnt="0"/>
      <dgm:spPr/>
    </dgm:pt>
    <dgm:pt modelId="{D510C9E1-061F-4217-A107-5DF3576BBE90}" type="pres">
      <dgm:prSet presAssocID="{7DEE27D0-B1E6-441F-89CD-F9540A22D7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6D36A89F-41EE-4452-BC80-7BA90D706973}" type="pres">
      <dgm:prSet presAssocID="{7DEE27D0-B1E6-441F-89CD-F9540A22D7E8}" presName="spaceRect" presStyleCnt="0"/>
      <dgm:spPr/>
    </dgm:pt>
    <dgm:pt modelId="{F3C18E09-77DC-43A8-9510-D95A9DD5772B}" type="pres">
      <dgm:prSet presAssocID="{7DEE27D0-B1E6-441F-89CD-F9540A22D7E8}" presName="textRect" presStyleLbl="revTx" presStyleIdx="0" presStyleCnt="2">
        <dgm:presLayoutVars>
          <dgm:chMax val="1"/>
          <dgm:chPref val="1"/>
        </dgm:presLayoutVars>
      </dgm:prSet>
      <dgm:spPr/>
    </dgm:pt>
    <dgm:pt modelId="{EC61CD29-6504-4A88-9AF4-1604701BD63A}" type="pres">
      <dgm:prSet presAssocID="{C66B03F5-A543-4BFF-961E-D3B63395E704}" presName="sibTrans" presStyleCnt="0"/>
      <dgm:spPr/>
    </dgm:pt>
    <dgm:pt modelId="{1AC04C9D-3B26-45FF-8E02-79A81FA4E082}" type="pres">
      <dgm:prSet presAssocID="{A1FB6D6C-22F9-4727-A69C-C100DD1CF57F}" presName="compNode" presStyleCnt="0"/>
      <dgm:spPr/>
    </dgm:pt>
    <dgm:pt modelId="{533A51BA-4278-488D-9D44-F07B706CF045}" type="pres">
      <dgm:prSet presAssocID="{A1FB6D6C-22F9-4727-A69C-C100DD1CF5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1C6527A-F899-4BAF-B7C1-D9BF60CEBFA8}" type="pres">
      <dgm:prSet presAssocID="{A1FB6D6C-22F9-4727-A69C-C100DD1CF57F}" presName="spaceRect" presStyleCnt="0"/>
      <dgm:spPr/>
    </dgm:pt>
    <dgm:pt modelId="{C31767DE-25A8-4FB0-B37E-E33CAE3326C7}" type="pres">
      <dgm:prSet presAssocID="{A1FB6D6C-22F9-4727-A69C-C100DD1CF5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FC42A06-EE07-4FC9-A44A-751CBA553729}" srcId="{D4896D6B-8423-4DD1-974C-64AD8251BAE5}" destId="{A1FB6D6C-22F9-4727-A69C-C100DD1CF57F}" srcOrd="1" destOrd="0" parTransId="{350F4E8B-2D84-48D4-AC96-E3190BD002FB}" sibTransId="{F0B052A1-F2EC-429B-9B9A-CB39072E250E}"/>
    <dgm:cxn modelId="{50C66E3D-FBC1-42C0-B9E1-42CB718BC361}" type="presOf" srcId="{D4896D6B-8423-4DD1-974C-64AD8251BAE5}" destId="{95B1B844-95D9-426D-ACBD-CFF062CA0793}" srcOrd="0" destOrd="0" presId="urn:microsoft.com/office/officeart/2018/2/layout/IconLabelList"/>
    <dgm:cxn modelId="{29D2B677-D2BA-466E-84B0-693F80102A4E}" type="presOf" srcId="{A1FB6D6C-22F9-4727-A69C-C100DD1CF57F}" destId="{C31767DE-25A8-4FB0-B37E-E33CAE3326C7}" srcOrd="0" destOrd="0" presId="urn:microsoft.com/office/officeart/2018/2/layout/IconLabelList"/>
    <dgm:cxn modelId="{A1710190-29B3-400F-AB77-805704F4C876}" type="presOf" srcId="{7DEE27D0-B1E6-441F-89CD-F9540A22D7E8}" destId="{F3C18E09-77DC-43A8-9510-D95A9DD5772B}" srcOrd="0" destOrd="0" presId="urn:microsoft.com/office/officeart/2018/2/layout/IconLabelList"/>
    <dgm:cxn modelId="{C9238DC4-6F4E-4147-80B0-1A968BD38345}" srcId="{D4896D6B-8423-4DD1-974C-64AD8251BAE5}" destId="{7DEE27D0-B1E6-441F-89CD-F9540A22D7E8}" srcOrd="0" destOrd="0" parTransId="{36483F93-9709-49EB-AAB1-4E9591F85737}" sibTransId="{C66B03F5-A543-4BFF-961E-D3B63395E704}"/>
    <dgm:cxn modelId="{157AF1DD-2463-4381-8E8B-7D5591295CC1}" type="presParOf" srcId="{95B1B844-95D9-426D-ACBD-CFF062CA0793}" destId="{CEA31B3C-E9C4-47F5-8A38-2087A1346A97}" srcOrd="0" destOrd="0" presId="urn:microsoft.com/office/officeart/2018/2/layout/IconLabelList"/>
    <dgm:cxn modelId="{982ADAE9-C171-4F40-B731-8E399B9B357C}" type="presParOf" srcId="{CEA31B3C-E9C4-47F5-8A38-2087A1346A97}" destId="{D510C9E1-061F-4217-A107-5DF3576BBE90}" srcOrd="0" destOrd="0" presId="urn:microsoft.com/office/officeart/2018/2/layout/IconLabelList"/>
    <dgm:cxn modelId="{3D7239A7-70F0-4D16-9DE1-FEE4F07715E5}" type="presParOf" srcId="{CEA31B3C-E9C4-47F5-8A38-2087A1346A97}" destId="{6D36A89F-41EE-4452-BC80-7BA90D706973}" srcOrd="1" destOrd="0" presId="urn:microsoft.com/office/officeart/2018/2/layout/IconLabelList"/>
    <dgm:cxn modelId="{D9A6F9C3-87C4-4F02-A008-A27352E1EFEB}" type="presParOf" srcId="{CEA31B3C-E9C4-47F5-8A38-2087A1346A97}" destId="{F3C18E09-77DC-43A8-9510-D95A9DD5772B}" srcOrd="2" destOrd="0" presId="urn:microsoft.com/office/officeart/2018/2/layout/IconLabelList"/>
    <dgm:cxn modelId="{291E1FFD-4F87-4234-8146-91D3AD7D4615}" type="presParOf" srcId="{95B1B844-95D9-426D-ACBD-CFF062CA0793}" destId="{EC61CD29-6504-4A88-9AF4-1604701BD63A}" srcOrd="1" destOrd="0" presId="urn:microsoft.com/office/officeart/2018/2/layout/IconLabelList"/>
    <dgm:cxn modelId="{7FD2C19C-657C-4FAD-89A7-E3F2EA3865EA}" type="presParOf" srcId="{95B1B844-95D9-426D-ACBD-CFF062CA0793}" destId="{1AC04C9D-3B26-45FF-8E02-79A81FA4E082}" srcOrd="2" destOrd="0" presId="urn:microsoft.com/office/officeart/2018/2/layout/IconLabelList"/>
    <dgm:cxn modelId="{CF1136CC-6110-4843-BDC6-0A427E674C82}" type="presParOf" srcId="{1AC04C9D-3B26-45FF-8E02-79A81FA4E082}" destId="{533A51BA-4278-488D-9D44-F07B706CF045}" srcOrd="0" destOrd="0" presId="urn:microsoft.com/office/officeart/2018/2/layout/IconLabelList"/>
    <dgm:cxn modelId="{A37E2E25-FCF0-4923-9866-D4D6E7493FDF}" type="presParOf" srcId="{1AC04C9D-3B26-45FF-8E02-79A81FA4E082}" destId="{21C6527A-F899-4BAF-B7C1-D9BF60CEBFA8}" srcOrd="1" destOrd="0" presId="urn:microsoft.com/office/officeart/2018/2/layout/IconLabelList"/>
    <dgm:cxn modelId="{7A9001C0-A8B2-4AC2-A83C-05BE03742541}" type="presParOf" srcId="{1AC04C9D-3B26-45FF-8E02-79A81FA4E082}" destId="{C31767DE-25A8-4FB0-B37E-E33CAE3326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DEA91-DDFF-1344-B46D-DD1D89D1AC26}">
      <dsp:nvSpPr>
        <dsp:cNvPr id="0" name=""/>
        <dsp:cNvSpPr/>
      </dsp:nvSpPr>
      <dsp:spPr>
        <a:xfrm>
          <a:off x="0" y="49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3C1C0-E66B-8244-A5E3-688E2025FD57}">
      <dsp:nvSpPr>
        <dsp:cNvPr id="0" name=""/>
        <dsp:cNvSpPr/>
      </dsp:nvSpPr>
      <dsp:spPr>
        <a:xfrm>
          <a:off x="0" y="498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 is Neural Machine Translation?</a:t>
          </a:r>
        </a:p>
      </dsp:txBody>
      <dsp:txXfrm>
        <a:off x="0" y="498"/>
        <a:ext cx="10515600" cy="815995"/>
      </dsp:txXfrm>
    </dsp:sp>
    <dsp:sp modelId="{935EDC44-BF48-9446-8219-62F4BB480A4E}">
      <dsp:nvSpPr>
        <dsp:cNvPr id="0" name=""/>
        <dsp:cNvSpPr/>
      </dsp:nvSpPr>
      <dsp:spPr>
        <a:xfrm>
          <a:off x="0" y="816493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B0A23-AE24-364B-B6D1-B8355392F01D}">
      <dsp:nvSpPr>
        <dsp:cNvPr id="0" name=""/>
        <dsp:cNvSpPr/>
      </dsp:nvSpPr>
      <dsp:spPr>
        <a:xfrm>
          <a:off x="0" y="816493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Encoder-Decoder Structure</a:t>
          </a:r>
        </a:p>
      </dsp:txBody>
      <dsp:txXfrm>
        <a:off x="0" y="816493"/>
        <a:ext cx="10515600" cy="815995"/>
      </dsp:txXfrm>
    </dsp:sp>
    <dsp:sp modelId="{5140AD03-42C8-A247-B023-3552C0887FA4}">
      <dsp:nvSpPr>
        <dsp:cNvPr id="0" name=""/>
        <dsp:cNvSpPr/>
      </dsp:nvSpPr>
      <dsp:spPr>
        <a:xfrm>
          <a:off x="0" y="1632489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11743-00D3-4D4A-B4EA-395C02C3E790}">
      <dsp:nvSpPr>
        <dsp:cNvPr id="0" name=""/>
        <dsp:cNvSpPr/>
      </dsp:nvSpPr>
      <dsp:spPr>
        <a:xfrm>
          <a:off x="0" y="1632489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Objective: Improve </a:t>
          </a:r>
          <a:r>
            <a:rPr lang="en-US" sz="3700" kern="1200" dirty="0" err="1"/>
            <a:t>PyTorch</a:t>
          </a:r>
          <a:r>
            <a:rPr lang="en-US" sz="3700" kern="1200" dirty="0"/>
            <a:t> Tutorial</a:t>
          </a:r>
        </a:p>
      </dsp:txBody>
      <dsp:txXfrm>
        <a:off x="0" y="1632489"/>
        <a:ext cx="10515600" cy="815995"/>
      </dsp:txXfrm>
    </dsp:sp>
    <dsp:sp modelId="{F9B7F795-C576-C24A-B43E-9F0A0B08FF5B}">
      <dsp:nvSpPr>
        <dsp:cNvPr id="0" name=""/>
        <dsp:cNvSpPr/>
      </dsp:nvSpPr>
      <dsp:spPr>
        <a:xfrm>
          <a:off x="0" y="2448484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BD57D-6CB4-2E43-AF1F-5CB1A21C0C94}">
      <dsp:nvSpPr>
        <dsp:cNvPr id="0" name=""/>
        <dsp:cNvSpPr/>
      </dsp:nvSpPr>
      <dsp:spPr>
        <a:xfrm>
          <a:off x="0" y="2448484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Results</a:t>
          </a:r>
        </a:p>
      </dsp:txBody>
      <dsp:txXfrm>
        <a:off x="0" y="2448484"/>
        <a:ext cx="10515600" cy="815995"/>
      </dsp:txXfrm>
    </dsp:sp>
    <dsp:sp modelId="{09901D2B-2E86-7948-9F4B-755E56164BCD}">
      <dsp:nvSpPr>
        <dsp:cNvPr id="0" name=""/>
        <dsp:cNvSpPr/>
      </dsp:nvSpPr>
      <dsp:spPr>
        <a:xfrm>
          <a:off x="0" y="3264480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82C1A-628D-344F-828F-3672ACCC425D}">
      <dsp:nvSpPr>
        <dsp:cNvPr id="0" name=""/>
        <dsp:cNvSpPr/>
      </dsp:nvSpPr>
      <dsp:spPr>
        <a:xfrm>
          <a:off x="0" y="3264480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Future Enhancements</a:t>
          </a:r>
        </a:p>
      </dsp:txBody>
      <dsp:txXfrm>
        <a:off x="0" y="3264480"/>
        <a:ext cx="10515600" cy="815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367DF-564B-5D43-80A5-15C35CC72777}">
      <dsp:nvSpPr>
        <dsp:cNvPr id="0" name=""/>
        <dsp:cNvSpPr/>
      </dsp:nvSpPr>
      <dsp:spPr>
        <a:xfrm>
          <a:off x="6439" y="143545"/>
          <a:ext cx="3320527" cy="996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395" tIns="262395" rIns="262395" bIns="26239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Scale Up</a:t>
          </a:r>
        </a:p>
      </dsp:txBody>
      <dsp:txXfrm>
        <a:off x="6439" y="143545"/>
        <a:ext cx="3320527" cy="996158"/>
      </dsp:txXfrm>
    </dsp:sp>
    <dsp:sp modelId="{4C8C80A8-753A-5B47-8864-3D6E1BF16BB8}">
      <dsp:nvSpPr>
        <dsp:cNvPr id="0" name=""/>
        <dsp:cNvSpPr/>
      </dsp:nvSpPr>
      <dsp:spPr>
        <a:xfrm>
          <a:off x="6439" y="1139703"/>
          <a:ext cx="3320527" cy="23345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994" tIns="327994" rIns="327994" bIns="327994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 the model on an even larger dataset</a:t>
          </a:r>
        </a:p>
      </dsp:txBody>
      <dsp:txXfrm>
        <a:off x="6439" y="1139703"/>
        <a:ext cx="3320527" cy="2334595"/>
      </dsp:txXfrm>
    </dsp:sp>
    <dsp:sp modelId="{D6134193-2E23-2843-81AF-97ECC4F90D8B}">
      <dsp:nvSpPr>
        <dsp:cNvPr id="0" name=""/>
        <dsp:cNvSpPr/>
      </dsp:nvSpPr>
      <dsp:spPr>
        <a:xfrm>
          <a:off x="3434862" y="143545"/>
          <a:ext cx="3320527" cy="996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395" tIns="262395" rIns="262395" bIns="26239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Enhance Model</a:t>
          </a:r>
        </a:p>
      </dsp:txBody>
      <dsp:txXfrm>
        <a:off x="3434862" y="143545"/>
        <a:ext cx="3320527" cy="996158"/>
      </dsp:txXfrm>
    </dsp:sp>
    <dsp:sp modelId="{22384384-A82E-E446-B6B1-5C642AACB4D7}">
      <dsp:nvSpPr>
        <dsp:cNvPr id="0" name=""/>
        <dsp:cNvSpPr/>
      </dsp:nvSpPr>
      <dsp:spPr>
        <a:xfrm>
          <a:off x="3434862" y="1139703"/>
          <a:ext cx="3320527" cy="233459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994" tIns="327994" rIns="327994" bIns="327994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Implement more advanced and effective Attention Mechanisms</a:t>
          </a:r>
        </a:p>
      </dsp:txBody>
      <dsp:txXfrm>
        <a:off x="3434862" y="1139703"/>
        <a:ext cx="3320527" cy="2334595"/>
      </dsp:txXfrm>
    </dsp:sp>
    <dsp:sp modelId="{E4307FFC-7CF0-7140-AFAC-AA8B889F3A7D}">
      <dsp:nvSpPr>
        <dsp:cNvPr id="0" name=""/>
        <dsp:cNvSpPr/>
      </dsp:nvSpPr>
      <dsp:spPr>
        <a:xfrm>
          <a:off x="6863284" y="143545"/>
          <a:ext cx="3320527" cy="996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395" tIns="262395" rIns="262395" bIns="26239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 Quantify Results</a:t>
          </a:r>
        </a:p>
      </dsp:txBody>
      <dsp:txXfrm>
        <a:off x="6863284" y="143545"/>
        <a:ext cx="3320527" cy="996158"/>
      </dsp:txXfrm>
    </dsp:sp>
    <dsp:sp modelId="{E183E579-CDD3-D04B-AE4B-BF82E1FB939E}">
      <dsp:nvSpPr>
        <dsp:cNvPr id="0" name=""/>
        <dsp:cNvSpPr/>
      </dsp:nvSpPr>
      <dsp:spPr>
        <a:xfrm>
          <a:off x="6863284" y="1139703"/>
          <a:ext cx="3320527" cy="233459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994" tIns="327994" rIns="327994" bIns="327994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Implement functions to better analyze the accuracy of the translations (ex. BLEU score)</a:t>
          </a:r>
        </a:p>
      </dsp:txBody>
      <dsp:txXfrm>
        <a:off x="6863284" y="1139703"/>
        <a:ext cx="3320527" cy="23345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0C9E1-061F-4217-A107-5DF3576BBE9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18E09-77DC-43A8-9510-D95A9DD5772B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Dr. Thomas Laurent</a:t>
          </a:r>
        </a:p>
      </dsp:txBody>
      <dsp:txXfrm>
        <a:off x="559800" y="3022743"/>
        <a:ext cx="4320000" cy="720000"/>
      </dsp:txXfrm>
    </dsp:sp>
    <dsp:sp modelId="{533A51BA-4278-488D-9D44-F07B706CF045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767DE-25A8-4FB0-B37E-E33CAE3326C7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LMU Mathematics Department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3436D-27D6-A84E-A460-38399CD994A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A7231-BC7C-DE4A-8ADB-1CC53390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4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A7231-BC7C-DE4A-8ADB-1CC53390D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F660-0002-F546-BF7F-0221CA3F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A260A-449D-164E-BA29-B7A90B70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6163-20D1-684F-BF9E-29D7EA6C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DE-9DF1-2949-974E-F28BBD54CF4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951B9-5607-FA44-A017-4AD0FAB7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D6398-3819-2A43-925E-66559D28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779-DA9E-BB47-BF0D-7E8EEB0F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3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ED11-5539-164E-B58A-6F1DCE30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7D15B-5FCE-9C4D-A3DF-DBA90CF9F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D32F-B374-EF4B-8AF8-821BCFF9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DE-9DF1-2949-974E-F28BBD54CF4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DB7F3-49FF-8244-87EF-98794C76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09B66-E827-B648-A618-E2CB499F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779-DA9E-BB47-BF0D-7E8EEB0F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2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14EF1-DCF3-924C-B17B-438E814DE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59A1E-1E31-4A41-ADBA-1ED4A1414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10CA-D88F-814A-B389-5862B90A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DE-9DF1-2949-974E-F28BBD54CF4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676C-2609-8E49-B1F2-90AFB880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6C0B4-3EAA-6D42-BDC1-E63EEA73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779-DA9E-BB47-BF0D-7E8EEB0F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D19A-6C6B-F943-8A50-6B5E2C45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4598-8753-F246-9D3C-62FCD742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7A29E-8BAA-6342-AE50-939EE46B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DE-9DF1-2949-974E-F28BBD54CF4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103A-0692-8743-A264-C4FFFBBB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F249-2298-0C41-8047-3DA70CA8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779-DA9E-BB47-BF0D-7E8EEB0F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8570-4373-9345-B3DA-0A3DA993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17603-BA52-4D44-B33E-86C2D0BE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35FD9-4DA6-BE44-9924-9B667752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DE-9DF1-2949-974E-F28BBD54CF4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655A-D640-C24A-B8F0-ECC30DDA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8E479-F6B1-EF49-831A-258D7E13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779-DA9E-BB47-BF0D-7E8EEB0F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FC86-522B-4B4F-A1FD-D382CB17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831F-CFC1-2846-B1DF-F8430779A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75D28-5F80-A54B-B894-13686B51D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ED700-24BC-E24D-9CF2-76E0FD72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DE-9DF1-2949-974E-F28BBD54CF4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E8E68-A631-A440-AEA3-82EA96AD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B040F-D606-FF45-BBD3-9D4EF4DF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779-DA9E-BB47-BF0D-7E8EEB0F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4F90-DDAE-EB44-B8D9-3A0AB905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3AB0-A54E-D948-A763-CBCA12448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8F667-3729-A54F-9EE0-E2BDB334D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3E604-911D-F247-AC17-5C112DBD6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AC329-2D9C-8341-9316-AA2DEC7C6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5DAE8-BF97-A74B-80C4-28292014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DE-9DF1-2949-974E-F28BBD54CF4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BB82F-848E-5244-9A56-FD5EEE62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504F5-0647-4B45-82FE-2070F2E5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779-DA9E-BB47-BF0D-7E8EEB0F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9ABB-3EE4-D045-A290-D78F63A9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BC4CF-3C7A-044F-AA44-13ADD568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DE-9DF1-2949-974E-F28BBD54CF4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3B2ED-AFD2-664D-AB1E-9D5AADD6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D2BC5-FFA5-8440-8C18-7C764333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779-DA9E-BB47-BF0D-7E8EEB0F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0012A-5987-8B4A-A348-1D77C8A9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DE-9DF1-2949-974E-F28BBD54CF4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F159F-57E5-5A48-971E-D9DBB90E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BC75-381C-044B-AC81-4E534D6D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779-DA9E-BB47-BF0D-7E8EEB0F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4C8E-8A7A-3844-890E-DB8CDDDB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187C-3495-B54A-9D14-2260483D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2A408-4517-004A-9AEA-213D37C7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02F73-C9A7-2E40-97F0-7A6DD277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DE-9DF1-2949-974E-F28BBD54CF4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A0BAC-335C-A941-8F53-F7CF647A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2ED9-1864-9247-8E56-77E13C2A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779-DA9E-BB47-BF0D-7E8EEB0F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8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41D-906D-DF4D-A0FB-53E503EB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644C8-7EBF-FF4C-AE78-747160080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D7C68-3FB9-2948-B61B-14A31231A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CF34C-5EAD-0A49-B1B5-182AF5A2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A0DE-9DF1-2949-974E-F28BBD54CF4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E559F-5C72-7C4E-8E69-4864A466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E7FB5-D309-CB42-A328-C8864B7A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779-DA9E-BB47-BF0D-7E8EEB0F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44D20-DC35-AD4D-ADCE-DD313BE0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C7DF1-0C52-F848-8201-B90D1838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67979-AC59-C242-B5F2-34E58FE88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A0DE-9DF1-2949-974E-F28BBD54CF4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FA8B-7FDF-074E-B2F5-2DD77307F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2C81-033E-B24C-8066-A46515D7E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E779-DA9E-BB47-BF0D-7E8EEB0F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9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EF4C-D3D0-264D-A4F1-B82999DEE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>
                <a:latin typeface="+mj-lt"/>
                <a:ea typeface="+mj-ea"/>
                <a:cs typeface="+mj-cs"/>
              </a:rPr>
              <a:t>Neural Machine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1FB63-D4B1-714C-B51E-2E5BB856F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500" dirty="0"/>
              <a:t>Quinn Lanners</a:t>
            </a:r>
            <a:r>
              <a:rPr lang="en-US" sz="1500" baseline="30000" dirty="0"/>
              <a:t>1</a:t>
            </a:r>
            <a:endParaRPr lang="en-US" sz="1500" dirty="0"/>
          </a:p>
          <a:p>
            <a:pPr algn="l"/>
            <a:r>
              <a:rPr lang="en-US" sz="1500" dirty="0"/>
              <a:t>Advisor: Dr. Thomas Laurent</a:t>
            </a:r>
            <a:r>
              <a:rPr lang="en-US" sz="1500" baseline="30000" dirty="0"/>
              <a:t>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baseline="30000" dirty="0"/>
          </a:p>
          <a:p>
            <a:pPr algn="l"/>
            <a:r>
              <a:rPr lang="en-US" sz="1500" baseline="30000" dirty="0"/>
              <a:t>1</a:t>
            </a:r>
            <a:r>
              <a:rPr lang="en-US" sz="1500" dirty="0"/>
              <a:t>Department of Mathematics, Loyola Marymount University</a:t>
            </a:r>
            <a:endParaRPr lang="en-US" sz="1500" baseline="30000" dirty="0"/>
          </a:p>
        </p:txBody>
      </p: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95A5A238-2E2C-4951-83B6-4B69F9913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0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5FAC6E0-1CFF-4E4E-9D88-C0111C5B55F5}"/>
              </a:ext>
            </a:extLst>
          </p:cNvPr>
          <p:cNvSpPr/>
          <p:nvPr/>
        </p:nvSpPr>
        <p:spPr>
          <a:xfrm>
            <a:off x="7181704" y="4321628"/>
            <a:ext cx="2698335" cy="162178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3703978-CDA8-F143-877C-B14D26488355}"/>
              </a:ext>
            </a:extLst>
          </p:cNvPr>
          <p:cNvSpPr/>
          <p:nvPr/>
        </p:nvSpPr>
        <p:spPr>
          <a:xfrm>
            <a:off x="1970314" y="4321628"/>
            <a:ext cx="4702629" cy="16217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16085-AC1C-C24A-B71E-D231795B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18B6-7AB3-B642-8FDB-B418B120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19" y="1726232"/>
            <a:ext cx="5384630" cy="7696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Decoder “looks back” at Encoder to help make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7B5744-9B51-6F45-BAFB-FA25A699AC20}"/>
                  </a:ext>
                </a:extLst>
              </p:cNvPr>
              <p:cNvSpPr/>
              <p:nvPr/>
            </p:nvSpPr>
            <p:spPr>
              <a:xfrm>
                <a:off x="2255575" y="4578208"/>
                <a:ext cx="552939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7B5744-9B51-6F45-BAFB-FA25A699A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75" y="4578208"/>
                <a:ext cx="552939" cy="640080"/>
              </a:xfrm>
              <a:prstGeom prst="rect">
                <a:avLst/>
              </a:prstGeom>
              <a:blipFill>
                <a:blip r:embed="rId2"/>
                <a:stretch>
                  <a:fillRect l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1B510-8BAD-7E4A-B5DA-312FB9EE285E}"/>
                  </a:ext>
                </a:extLst>
              </p:cNvPr>
              <p:cNvSpPr/>
              <p:nvPr/>
            </p:nvSpPr>
            <p:spPr>
              <a:xfrm>
                <a:off x="2841309" y="4578207"/>
                <a:ext cx="552939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1B510-8BAD-7E4A-B5DA-312FB9EE2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09" y="4578207"/>
                <a:ext cx="552939" cy="640080"/>
              </a:xfrm>
              <a:prstGeom prst="rect">
                <a:avLst/>
              </a:prstGeom>
              <a:blipFill>
                <a:blip r:embed="rId3"/>
                <a:stretch>
                  <a:fillRect l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A6E31D-1DAE-4B43-B08E-6717E955AA95}"/>
                  </a:ext>
                </a:extLst>
              </p:cNvPr>
              <p:cNvSpPr/>
              <p:nvPr/>
            </p:nvSpPr>
            <p:spPr>
              <a:xfrm>
                <a:off x="4012777" y="4578206"/>
                <a:ext cx="552939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A6E31D-1DAE-4B43-B08E-6717E955A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77" y="4578206"/>
                <a:ext cx="552939" cy="640080"/>
              </a:xfrm>
              <a:prstGeom prst="rect">
                <a:avLst/>
              </a:prstGeom>
              <a:blipFill>
                <a:blip r:embed="rId4"/>
                <a:stretch>
                  <a:fillRect l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A8DCDC-9751-3546-9416-450A83A02FF9}"/>
                  </a:ext>
                </a:extLst>
              </p:cNvPr>
              <p:cNvSpPr/>
              <p:nvPr/>
            </p:nvSpPr>
            <p:spPr>
              <a:xfrm>
                <a:off x="3427043" y="4578206"/>
                <a:ext cx="552939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A8DCDC-9751-3546-9416-450A83A02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043" y="4578206"/>
                <a:ext cx="552939" cy="640080"/>
              </a:xfrm>
              <a:prstGeom prst="rect">
                <a:avLst/>
              </a:prstGeom>
              <a:blipFill>
                <a:blip r:embed="rId5"/>
                <a:stretch>
                  <a:fillRect l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B2F9AF-3E44-0E42-A89A-397FF506E5D6}"/>
                  </a:ext>
                </a:extLst>
              </p:cNvPr>
              <p:cNvSpPr/>
              <p:nvPr/>
            </p:nvSpPr>
            <p:spPr>
              <a:xfrm>
                <a:off x="5177410" y="4578205"/>
                <a:ext cx="552939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B2F9AF-3E44-0E42-A89A-397FF506E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410" y="4578205"/>
                <a:ext cx="552939" cy="640080"/>
              </a:xfrm>
              <a:prstGeom prst="rect">
                <a:avLst/>
              </a:prstGeom>
              <a:blipFill>
                <a:blip r:embed="rId6"/>
                <a:stretch>
                  <a:fillRect l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53A658-CCA5-4D48-BD16-3B89C64C2899}"/>
                  </a:ext>
                </a:extLst>
              </p:cNvPr>
              <p:cNvSpPr/>
              <p:nvPr/>
            </p:nvSpPr>
            <p:spPr>
              <a:xfrm>
                <a:off x="4597050" y="4578206"/>
                <a:ext cx="552939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53A658-CCA5-4D48-BD16-3B89C64C2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050" y="4578206"/>
                <a:ext cx="552939" cy="640080"/>
              </a:xfrm>
              <a:prstGeom prst="rect">
                <a:avLst/>
              </a:prstGeom>
              <a:blipFill>
                <a:blip r:embed="rId7"/>
                <a:stretch>
                  <a:fillRect l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708E20-E422-734C-871C-091DF3E14B3F}"/>
                  </a:ext>
                </a:extLst>
              </p:cNvPr>
              <p:cNvSpPr/>
              <p:nvPr/>
            </p:nvSpPr>
            <p:spPr>
              <a:xfrm>
                <a:off x="5757770" y="4578204"/>
                <a:ext cx="552939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708E20-E422-734C-871C-091DF3E14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770" y="4578204"/>
                <a:ext cx="552939" cy="640080"/>
              </a:xfrm>
              <a:prstGeom prst="rect">
                <a:avLst/>
              </a:prstGeom>
              <a:blipFill>
                <a:blip r:embed="rId8"/>
                <a:stretch>
                  <a:fillRect l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3475A01-D0A1-744B-82A7-2E517B40D006}"/>
              </a:ext>
            </a:extLst>
          </p:cNvPr>
          <p:cNvSpPr txBox="1"/>
          <p:nvPr/>
        </p:nvSpPr>
        <p:spPr>
          <a:xfrm>
            <a:off x="3660772" y="5337033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92A2830-8E33-A34A-A422-CAB2CDCCC71F}"/>
              </a:ext>
            </a:extLst>
          </p:cNvPr>
          <p:cNvSpPr/>
          <p:nvPr/>
        </p:nvSpPr>
        <p:spPr>
          <a:xfrm>
            <a:off x="8100206" y="4559746"/>
            <a:ext cx="544374" cy="56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D</a:t>
            </a:r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F03C4F4C-B847-FD4E-AC86-A1D079935C04}"/>
              </a:ext>
            </a:extLst>
          </p:cNvPr>
          <p:cNvSpPr/>
          <p:nvPr/>
        </p:nvSpPr>
        <p:spPr>
          <a:xfrm rot="10800000">
            <a:off x="8716406" y="5237141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856CD-F5DC-5448-B160-72E60C280CD1}"/>
              </a:ext>
            </a:extLst>
          </p:cNvPr>
          <p:cNvSpPr txBox="1"/>
          <p:nvPr/>
        </p:nvSpPr>
        <p:spPr>
          <a:xfrm>
            <a:off x="8787261" y="5444755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W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66E4A-FFBC-A044-83E3-E25E1A151B8E}"/>
              </a:ext>
            </a:extLst>
          </p:cNvPr>
          <p:cNvSpPr txBox="1"/>
          <p:nvPr/>
        </p:nvSpPr>
        <p:spPr>
          <a:xfrm>
            <a:off x="8676864" y="6033598"/>
            <a:ext cx="77938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&lt;SOS&gt;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5D7F4BD8-B683-C644-A7FB-406A0CBF1558}"/>
              </a:ext>
            </a:extLst>
          </p:cNvPr>
          <p:cNvSpPr/>
          <p:nvPr/>
        </p:nvSpPr>
        <p:spPr>
          <a:xfrm rot="10800000">
            <a:off x="8716405" y="3320655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70791-598B-5945-A69D-7212DB1A654B}"/>
              </a:ext>
            </a:extLst>
          </p:cNvPr>
          <p:cNvSpPr txBox="1"/>
          <p:nvPr/>
        </p:nvSpPr>
        <p:spPr>
          <a:xfrm>
            <a:off x="8787260" y="3528269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U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23D056-604C-DB4A-B23C-E581212F36CB}"/>
                  </a:ext>
                </a:extLst>
              </p:cNvPr>
              <p:cNvSpPr/>
              <p:nvPr/>
            </p:nvSpPr>
            <p:spPr>
              <a:xfrm>
                <a:off x="7391357" y="4518924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23D056-604C-DB4A-B23C-E581212F3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357" y="4518924"/>
                <a:ext cx="552939" cy="641868"/>
              </a:xfrm>
              <a:prstGeom prst="rect">
                <a:avLst/>
              </a:prstGeom>
              <a:blipFill>
                <a:blip r:embed="rId9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F89137-91CB-C54E-BD76-3B77F02A1B07}"/>
                  </a:ext>
                </a:extLst>
              </p:cNvPr>
              <p:cNvSpPr/>
              <p:nvPr/>
            </p:nvSpPr>
            <p:spPr>
              <a:xfrm>
                <a:off x="8787261" y="4518924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F89137-91CB-C54E-BD76-3B77F02A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261" y="4518924"/>
                <a:ext cx="552939" cy="641868"/>
              </a:xfrm>
              <a:prstGeom prst="rect">
                <a:avLst/>
              </a:prstGeom>
              <a:blipFill>
                <a:blip r:embed="rId10"/>
                <a:stretch>
                  <a:fillRect l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E8F6EF61-5995-2941-ACFB-FCB63CCA5F07}"/>
              </a:ext>
            </a:extLst>
          </p:cNvPr>
          <p:cNvSpPr/>
          <p:nvPr/>
        </p:nvSpPr>
        <p:spPr>
          <a:xfrm rot="5400000">
            <a:off x="4096088" y="2029063"/>
            <a:ext cx="374106" cy="4055135"/>
          </a:xfrm>
          <a:prstGeom prst="leftBrace">
            <a:avLst>
              <a:gd name="adj1" fmla="val 8333"/>
              <a:gd name="adj2" fmla="val 483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C5FAEAD-2F67-6B41-BA0C-BB68A20B3E27}"/>
              </a:ext>
            </a:extLst>
          </p:cNvPr>
          <p:cNvCxnSpPr>
            <a:cxnSpLocks/>
            <a:stCxn id="57" idx="3"/>
            <a:endCxn id="19" idx="0"/>
          </p:cNvCxnSpPr>
          <p:nvPr/>
        </p:nvCxnSpPr>
        <p:spPr>
          <a:xfrm>
            <a:off x="4632370" y="3533515"/>
            <a:ext cx="4424544" cy="429006"/>
          </a:xfrm>
          <a:prstGeom prst="bentConnector4">
            <a:avLst>
              <a:gd name="adj1" fmla="val 46152"/>
              <a:gd name="adj2" fmla="val 1532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45A250-E083-3D4F-A5B6-5DF6816927AF}"/>
              </a:ext>
            </a:extLst>
          </p:cNvPr>
          <p:cNvCxnSpPr>
            <a:cxnSpLocks/>
            <a:endCxn id="19" idx="0"/>
          </p:cNvCxnSpPr>
          <p:nvPr/>
        </p:nvCxnSpPr>
        <p:spPr>
          <a:xfrm flipV="1">
            <a:off x="9056913" y="3962521"/>
            <a:ext cx="1" cy="556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D877AAB-AEF9-C347-A0B6-8F005919C4DA}"/>
              </a:ext>
            </a:extLst>
          </p:cNvPr>
          <p:cNvSpPr/>
          <p:nvPr/>
        </p:nvSpPr>
        <p:spPr>
          <a:xfrm>
            <a:off x="8644580" y="954052"/>
            <a:ext cx="182880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BE51BF-EAF2-1444-AC19-860D09AB63A3}"/>
              </a:ext>
            </a:extLst>
          </p:cNvPr>
          <p:cNvSpPr/>
          <p:nvPr/>
        </p:nvSpPr>
        <p:spPr>
          <a:xfrm>
            <a:off x="7858822" y="776536"/>
            <a:ext cx="782265" cy="243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60"/>
              </a:lnSpc>
            </a:pPr>
            <a:r>
              <a:rPr lang="it" dirty="0"/>
              <a:t>el</a:t>
            </a:r>
          </a:p>
          <a:p>
            <a:pPr>
              <a:lnSpc>
                <a:spcPts val="3060"/>
              </a:lnSpc>
            </a:pPr>
            <a:r>
              <a:rPr lang="en-US" dirty="0"/>
              <a:t>g</a:t>
            </a:r>
            <a:r>
              <a:rPr lang="it" dirty="0"/>
              <a:t>ato</a:t>
            </a:r>
          </a:p>
          <a:p>
            <a:pPr>
              <a:lnSpc>
                <a:spcPts val="3060"/>
              </a:lnSpc>
            </a:pPr>
            <a:r>
              <a:rPr lang="en-US" dirty="0"/>
              <a:t>l</a:t>
            </a:r>
            <a:r>
              <a:rPr lang="it" dirty="0"/>
              <a:t>e</a:t>
            </a:r>
          </a:p>
          <a:p>
            <a:pPr>
              <a:lnSpc>
                <a:spcPts val="3060"/>
              </a:lnSpc>
            </a:pPr>
            <a:r>
              <a:rPr lang="en-US" dirty="0"/>
              <a:t>g</a:t>
            </a:r>
            <a:r>
              <a:rPr lang="it" dirty="0"/>
              <a:t>usta</a:t>
            </a:r>
          </a:p>
          <a:p>
            <a:pPr>
              <a:lnSpc>
                <a:spcPts val="3060"/>
              </a:lnSpc>
            </a:pPr>
            <a:r>
              <a:rPr lang="en-US" dirty="0"/>
              <a:t>c</a:t>
            </a:r>
            <a:r>
              <a:rPr lang="it" dirty="0"/>
              <a:t>omer</a:t>
            </a:r>
          </a:p>
          <a:p>
            <a:pPr>
              <a:lnSpc>
                <a:spcPts val="3060"/>
              </a:lnSpc>
            </a:pPr>
            <a:r>
              <a:rPr lang="it" dirty="0"/>
              <a:t>pizza</a:t>
            </a:r>
            <a:endParaRPr lang="en-US" dirty="0">
              <a:latin typeface="NimbusRomNo9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7842D-8AEA-F344-A9EB-654D2529F519}"/>
              </a:ext>
            </a:extLst>
          </p:cNvPr>
          <p:cNvSpPr/>
          <p:nvPr/>
        </p:nvSpPr>
        <p:spPr>
          <a:xfrm>
            <a:off x="8644580" y="1339386"/>
            <a:ext cx="109728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AC91CE-6836-8143-ADCF-0B8DA48DDA96}"/>
              </a:ext>
            </a:extLst>
          </p:cNvPr>
          <p:cNvSpPr/>
          <p:nvPr/>
        </p:nvSpPr>
        <p:spPr>
          <a:xfrm>
            <a:off x="8644580" y="1721238"/>
            <a:ext cx="118872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63B492-8393-294E-BF77-22F652A9E274}"/>
              </a:ext>
            </a:extLst>
          </p:cNvPr>
          <p:cNvSpPr/>
          <p:nvPr/>
        </p:nvSpPr>
        <p:spPr>
          <a:xfrm>
            <a:off x="8644580" y="2101303"/>
            <a:ext cx="45720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7FB60-6F4B-A945-956D-BFF5D003B3C7}"/>
              </a:ext>
            </a:extLst>
          </p:cNvPr>
          <p:cNvSpPr/>
          <p:nvPr/>
        </p:nvSpPr>
        <p:spPr>
          <a:xfrm>
            <a:off x="8644580" y="2481368"/>
            <a:ext cx="54864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83CE8F-4F02-4B42-A114-52B49B849A13}"/>
              </a:ext>
            </a:extLst>
          </p:cNvPr>
          <p:cNvSpPr/>
          <p:nvPr/>
        </p:nvSpPr>
        <p:spPr>
          <a:xfrm>
            <a:off x="8644580" y="2861846"/>
            <a:ext cx="9144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65D45C9-C14E-B141-BBCC-56CF3B04F071}"/>
                  </a:ext>
                </a:extLst>
              </p:cNvPr>
              <p:cNvSpPr/>
              <p:nvPr/>
            </p:nvSpPr>
            <p:spPr>
              <a:xfrm>
                <a:off x="4079431" y="3212581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65D45C9-C14E-B141-BBCC-56CF3B04F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431" y="3212581"/>
                <a:ext cx="552939" cy="641868"/>
              </a:xfrm>
              <a:prstGeom prst="rect">
                <a:avLst/>
              </a:prstGeom>
              <a:blipFill>
                <a:blip r:embed="rId11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6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3B52-ED72-7742-B190-E17967FE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 Improve </a:t>
            </a:r>
            <a:r>
              <a:rPr lang="en-US" dirty="0" err="1"/>
              <a:t>PyTorch</a:t>
            </a:r>
            <a:r>
              <a:rPr lang="en-US" dirty="0"/>
              <a:t> Tutorial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1D95-571B-6747-A879-B8E42296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main Python Machine Learning packages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 (Facebook)</a:t>
            </a:r>
          </a:p>
          <a:p>
            <a:pPr lvl="1"/>
            <a:r>
              <a:rPr lang="en-US" dirty="0"/>
              <a:t>TensorFlow (Google)</a:t>
            </a:r>
          </a:p>
          <a:p>
            <a:r>
              <a:rPr lang="en-US" dirty="0" err="1"/>
              <a:t>PyTorch</a:t>
            </a:r>
            <a:r>
              <a:rPr lang="en-US" dirty="0"/>
              <a:t> Neural Machine Translation Tutorial “</a:t>
            </a:r>
            <a:r>
              <a:rPr lang="en-US" cap="all" dirty="0"/>
              <a:t>TRANSLATION WITH A SEQUENCE TO SEQUENCE NETWORK AND ATTENTION”</a:t>
            </a:r>
          </a:p>
          <a:p>
            <a:r>
              <a:rPr lang="en-US" dirty="0"/>
              <a:t>Shortcomings</a:t>
            </a:r>
          </a:p>
          <a:p>
            <a:pPr lvl="1"/>
            <a:r>
              <a:rPr lang="en-US" dirty="0"/>
              <a:t>No test set</a:t>
            </a:r>
          </a:p>
          <a:p>
            <a:pPr lvl="1"/>
            <a:r>
              <a:rPr lang="en-US" dirty="0"/>
              <a:t>Does not </a:t>
            </a:r>
            <a:r>
              <a:rPr lang="en-US" dirty="0" err="1"/>
              <a:t>batchify</a:t>
            </a:r>
            <a:endParaRPr lang="en-US" dirty="0"/>
          </a:p>
          <a:p>
            <a:pPr lvl="1"/>
            <a:r>
              <a:rPr lang="en-US" dirty="0"/>
              <a:t>GRU rather than LSTM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6BAD2-09DC-ED40-B13B-8D70BC8A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429" y="4599232"/>
            <a:ext cx="5566348" cy="11132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C542AA-EC10-354E-8CDA-F57DD1C6ED80}"/>
              </a:ext>
            </a:extLst>
          </p:cNvPr>
          <p:cNvSpPr/>
          <p:nvPr/>
        </p:nvSpPr>
        <p:spPr>
          <a:xfrm>
            <a:off x="10946146" y="6611779"/>
            <a:ext cx="12458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https://pytorch.org/</a:t>
            </a:r>
          </a:p>
        </p:txBody>
      </p:sp>
    </p:spTree>
    <p:extLst>
      <p:ext uri="{BB962C8B-B14F-4D97-AF65-F5344CB8AC3E}">
        <p14:creationId xmlns:p14="http://schemas.microsoft.com/office/powerpoint/2010/main" val="140236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44E2-A51B-0944-B40B-202D0EF6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for </a:t>
            </a:r>
            <a:r>
              <a:rPr lang="en-US" dirty="0" err="1"/>
              <a:t>PyTorch</a:t>
            </a:r>
            <a:r>
              <a:rPr lang="en-US" dirty="0"/>
              <a:t> Tutorial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5009-E5FD-F243-A7D8-87AE8FADC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French -&gt; English</a:t>
            </a:r>
          </a:p>
          <a:p>
            <a:r>
              <a:rPr lang="en-US" dirty="0"/>
              <a:t>Training Set: 10,853 sentence pairs</a:t>
            </a:r>
          </a:p>
          <a:p>
            <a:r>
              <a:rPr lang="en-US" dirty="0"/>
              <a:t>Test Set: 0 sentence pairs</a:t>
            </a:r>
          </a:p>
          <a:p>
            <a:r>
              <a:rPr lang="en-US" dirty="0"/>
              <a:t>Vocabulary Sizes</a:t>
            </a:r>
          </a:p>
          <a:p>
            <a:pPr lvl="1"/>
            <a:r>
              <a:rPr lang="en-US" dirty="0"/>
              <a:t>French: 4489</a:t>
            </a:r>
          </a:p>
          <a:p>
            <a:pPr lvl="1"/>
            <a:r>
              <a:rPr lang="en-US" dirty="0"/>
              <a:t>English: 2925</a:t>
            </a:r>
          </a:p>
        </p:txBody>
      </p:sp>
    </p:spTree>
    <p:extLst>
      <p:ext uri="{BB962C8B-B14F-4D97-AF65-F5344CB8AC3E}">
        <p14:creationId xmlns:p14="http://schemas.microsoft.com/office/powerpoint/2010/main" val="330869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2315-ADA9-714E-9406-A41CA7BC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43" y="345330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Sample Translations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BDC6FE-F09F-4CD7-BC1B-C6E4CD693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8" y="2438400"/>
            <a:ext cx="4953000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u="sng" dirty="0"/>
              <a:t>Training Pairs Evaluation</a:t>
            </a:r>
          </a:p>
          <a:p>
            <a:r>
              <a:rPr lang="en-US" sz="1800" dirty="0"/>
              <a:t>Input: </a:t>
            </a:r>
            <a:r>
              <a:rPr lang="fr" sz="1800" dirty="0"/>
              <a:t>je suis en </a:t>
            </a:r>
            <a:r>
              <a:rPr lang="fr" sz="1800" dirty="0" err="1"/>
              <a:t>bequilles</a:t>
            </a:r>
            <a:r>
              <a:rPr lang="fr" sz="1800" dirty="0"/>
              <a:t> pour un mois .</a:t>
            </a:r>
            <a:endParaRPr lang="en-US" sz="1800" dirty="0"/>
          </a:p>
          <a:p>
            <a:r>
              <a:rPr lang="en-US" sz="1800" dirty="0"/>
              <a:t>Target: </a:t>
            </a:r>
            <a:r>
              <a:rPr lang="en-US" sz="1800" dirty="0" err="1"/>
              <a:t>i</a:t>
            </a:r>
            <a:r>
              <a:rPr lang="en-US" sz="1800" dirty="0"/>
              <a:t> m on crutches for the </a:t>
            </a:r>
            <a:r>
              <a:rPr lang="en-US" sz="1800"/>
              <a:t>next month .</a:t>
            </a:r>
            <a:endParaRPr lang="en-US" sz="1800" dirty="0"/>
          </a:p>
          <a:p>
            <a:r>
              <a:rPr lang="en-US" sz="1800" dirty="0"/>
              <a:t>Predictions:</a:t>
            </a:r>
          </a:p>
          <a:p>
            <a:pPr lvl="1"/>
            <a:r>
              <a:rPr lang="en-US" sz="1800" dirty="0" err="1">
                <a:solidFill>
                  <a:srgbClr val="245BAD"/>
                </a:solidFill>
              </a:rPr>
              <a:t>i</a:t>
            </a:r>
            <a:r>
              <a:rPr lang="en-US" sz="1800" dirty="0">
                <a:solidFill>
                  <a:srgbClr val="245BAD"/>
                </a:solidFill>
              </a:rPr>
              <a:t> m on business to go this . . &lt;EOS&gt;</a:t>
            </a:r>
          </a:p>
          <a:p>
            <a:pPr lvl="1"/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 m on crutches for the next month . &lt;EOS&gt;</a:t>
            </a:r>
          </a:p>
          <a:p>
            <a:r>
              <a:rPr lang="en-US" sz="1800" dirty="0"/>
              <a:t>Input: </a:t>
            </a:r>
            <a:r>
              <a:rPr lang="fr" sz="1800" dirty="0"/>
              <a:t>elles sont dingues de jazz .</a:t>
            </a:r>
          </a:p>
          <a:p>
            <a:r>
              <a:rPr lang="en-US" sz="1800" dirty="0"/>
              <a:t>Target: they are crazy about jazz .</a:t>
            </a:r>
          </a:p>
          <a:p>
            <a:r>
              <a:rPr lang="en-US" sz="1800" dirty="0"/>
              <a:t>Predictions:</a:t>
            </a:r>
          </a:p>
          <a:p>
            <a:pPr lvl="1"/>
            <a:r>
              <a:rPr lang="en-US" sz="1800" dirty="0">
                <a:solidFill>
                  <a:srgbClr val="245BAD"/>
                </a:solidFill>
              </a:rPr>
              <a:t>they re crazy about it . &lt;EOS&gt;</a:t>
            </a:r>
          </a:p>
          <a:p>
            <a:pPr lvl="1"/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they are crazy about jazz . &lt;EOS&gt;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9102C32-D502-DF4F-8DF0-50FB7D05A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4" r="7193"/>
          <a:stretch/>
        </p:blipFill>
        <p:spPr>
          <a:xfrm>
            <a:off x="4953000" y="10"/>
            <a:ext cx="7683708" cy="6857990"/>
          </a:xfrm>
          <a:prstGeom prst="rect">
            <a:avLst/>
          </a:prstGeom>
          <a:effectLst/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140929-A94C-E249-94DD-28337680AEE8}"/>
              </a:ext>
            </a:extLst>
          </p:cNvPr>
          <p:cNvCxnSpPr/>
          <p:nvPr/>
        </p:nvCxnSpPr>
        <p:spPr>
          <a:xfrm>
            <a:off x="4931228" y="206829"/>
            <a:ext cx="0" cy="6433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4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0535-294E-1744-B471-203C15DA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Downfalls to </a:t>
            </a:r>
            <a:r>
              <a:rPr lang="en-US" dirty="0" err="1"/>
              <a:t>PyTorch</a:t>
            </a:r>
            <a:r>
              <a:rPr lang="en-US" dirty="0"/>
              <a:t> Tutorial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41DF-C5B6-4043-BE8C-FEB903537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not generalize well to sentences outside the training set</a:t>
            </a:r>
          </a:p>
          <a:p>
            <a:pPr lvl="1"/>
            <a:r>
              <a:rPr lang="en-US" sz="1800" dirty="0"/>
              <a:t>Input: </a:t>
            </a:r>
            <a:r>
              <a:rPr lang="fr" sz="1800" dirty="0"/>
              <a:t>j </a:t>
            </a:r>
            <a:r>
              <a:rPr lang="fr" sz="1800" dirty="0" err="1"/>
              <a:t>espere</a:t>
            </a:r>
            <a:r>
              <a:rPr lang="fr" sz="1800" dirty="0"/>
              <a:t> que tu as une </a:t>
            </a:r>
            <a:r>
              <a:rPr lang="fr" sz="1800" dirty="0" err="1"/>
              <a:t>journee</a:t>
            </a:r>
            <a:r>
              <a:rPr lang="fr" sz="1800" dirty="0"/>
              <a:t> incroyable .</a:t>
            </a:r>
          </a:p>
          <a:p>
            <a:pPr lvl="1"/>
            <a:r>
              <a:rPr lang="en-US" sz="1800" dirty="0"/>
              <a:t>Target: </a:t>
            </a:r>
            <a:r>
              <a:rPr lang="en-US" sz="1800" dirty="0" err="1"/>
              <a:t>i</a:t>
            </a:r>
            <a:r>
              <a:rPr lang="en-US" sz="1800" dirty="0"/>
              <a:t> hope you have an incredible day .</a:t>
            </a:r>
          </a:p>
          <a:p>
            <a:pPr lvl="1"/>
            <a:r>
              <a:rPr lang="en-US" sz="1800" dirty="0"/>
              <a:t>Predictions:</a:t>
            </a:r>
          </a:p>
          <a:p>
            <a:pPr lvl="2"/>
            <a:r>
              <a:rPr lang="en-US" sz="1800" dirty="0" err="1">
                <a:solidFill>
                  <a:srgbClr val="245BAD"/>
                </a:solidFill>
              </a:rPr>
              <a:t>i</a:t>
            </a:r>
            <a:r>
              <a:rPr lang="en-US" sz="1800" dirty="0">
                <a:solidFill>
                  <a:srgbClr val="245BAD"/>
                </a:solidFill>
              </a:rPr>
              <a:t> m not telling you some . . &lt;EOS&gt;</a:t>
            </a:r>
          </a:p>
          <a:p>
            <a:pPr lvl="2"/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 m looking for you another wrong . &lt;EOS&gt;</a:t>
            </a:r>
            <a:endParaRPr lang="en-US" dirty="0"/>
          </a:p>
          <a:p>
            <a:r>
              <a:rPr lang="en-US" dirty="0"/>
              <a:t>Cannot Handle Unknown Words or Longer Sentences</a:t>
            </a:r>
          </a:p>
          <a:p>
            <a:pPr lvl="1"/>
            <a:r>
              <a:rPr lang="en-US" sz="1800" dirty="0"/>
              <a:t>Input: </a:t>
            </a:r>
            <a:r>
              <a:rPr lang="fr" sz="1800" dirty="0"/>
              <a:t>j'ai fait très attention à ne pas réveiller le chien quand je suis parti tôt ce matin</a:t>
            </a:r>
          </a:p>
          <a:p>
            <a:pPr lvl="1"/>
            <a:r>
              <a:rPr lang="en-US" sz="1800" dirty="0"/>
              <a:t>Target: </a:t>
            </a:r>
            <a:r>
              <a:rPr lang="en-US" sz="1800" dirty="0" err="1"/>
              <a:t>i</a:t>
            </a:r>
            <a:r>
              <a:rPr lang="en-US" sz="1800" dirty="0"/>
              <a:t> was very careful to not wake the dog when </a:t>
            </a:r>
            <a:r>
              <a:rPr lang="en-US" sz="1800" dirty="0" err="1"/>
              <a:t>i</a:t>
            </a:r>
            <a:r>
              <a:rPr lang="en-US" sz="1800" dirty="0"/>
              <a:t> left early this morning .</a:t>
            </a:r>
          </a:p>
          <a:p>
            <a:pPr lvl="1"/>
            <a:r>
              <a:rPr lang="en-US" sz="1800" dirty="0"/>
              <a:t>Predictions:</a:t>
            </a:r>
          </a:p>
          <a:p>
            <a:pPr lvl="2"/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 am very not around the morning . &lt;EOS&gt;</a:t>
            </a:r>
          </a:p>
        </p:txBody>
      </p:sp>
    </p:spTree>
    <p:extLst>
      <p:ext uri="{BB962C8B-B14F-4D97-AF65-F5344CB8AC3E}">
        <p14:creationId xmlns:p14="http://schemas.microsoft.com/office/powerpoint/2010/main" val="402005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2D49-67EC-3C4A-8858-5DD0F4BE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94354"/>
            <a:ext cx="7190927" cy="1676603"/>
          </a:xfrm>
        </p:spPr>
        <p:txBody>
          <a:bodyPr>
            <a:normAutofit/>
          </a:bodyPr>
          <a:lstStyle/>
          <a:p>
            <a:r>
              <a:rPr lang="en-US" dirty="0"/>
              <a:t>Improvements to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4C7C-07DD-AA47-BA95-B4B06FF3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438400"/>
            <a:ext cx="6426785" cy="3785419"/>
          </a:xfrm>
        </p:spPr>
        <p:txBody>
          <a:bodyPr>
            <a:normAutofit/>
          </a:bodyPr>
          <a:lstStyle/>
          <a:p>
            <a:r>
              <a:rPr lang="en-US" sz="1800" dirty="0"/>
              <a:t>Enhanced ability to make predictions on data that was not trained on</a:t>
            </a:r>
          </a:p>
          <a:p>
            <a:r>
              <a:rPr lang="en-US" sz="1800" dirty="0"/>
              <a:t>Better able to handle longer sentences</a:t>
            </a:r>
          </a:p>
          <a:p>
            <a:pPr lvl="1"/>
            <a:r>
              <a:rPr lang="en-US" sz="1800" dirty="0"/>
              <a:t>Input: </a:t>
            </a:r>
            <a:r>
              <a:rPr lang="fr" sz="1800" dirty="0"/>
              <a:t>j'ai fait très attention à ne pas réveiller le chien quand je suis parti tôt ce matin</a:t>
            </a:r>
          </a:p>
          <a:p>
            <a:pPr lvl="1"/>
            <a:r>
              <a:rPr lang="en-US" sz="1800" dirty="0"/>
              <a:t>Target: </a:t>
            </a:r>
            <a:r>
              <a:rPr lang="en-US" sz="1800" dirty="0" err="1"/>
              <a:t>i</a:t>
            </a:r>
            <a:r>
              <a:rPr lang="en-US" sz="1800" dirty="0"/>
              <a:t> was very careful to not wake the dog when </a:t>
            </a:r>
            <a:r>
              <a:rPr lang="en-US" sz="1800" dirty="0" err="1"/>
              <a:t>i</a:t>
            </a:r>
            <a:r>
              <a:rPr lang="en-US" sz="1800" dirty="0"/>
              <a:t> left early this morning .</a:t>
            </a:r>
          </a:p>
          <a:p>
            <a:pPr lvl="1"/>
            <a:r>
              <a:rPr lang="en-US" sz="1800" dirty="0"/>
              <a:t>Predictions:</a:t>
            </a:r>
          </a:p>
          <a:p>
            <a:pPr lvl="2"/>
            <a:r>
              <a:rPr lang="en-US" sz="1900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 had a very careful not to wake up the dog when </a:t>
            </a:r>
            <a:r>
              <a:rPr lang="en-US" sz="1900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 left early this morning . &lt;EOS&gt;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99C226-4258-4C48-9A7E-A5A0C22D0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8" t="5655" r="9274"/>
          <a:stretch/>
        </p:blipFill>
        <p:spPr>
          <a:xfrm>
            <a:off x="7075714" y="1730828"/>
            <a:ext cx="4963885" cy="4133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4F30EC-248C-DD4B-9852-B0ABE8B69D8D}"/>
              </a:ext>
            </a:extLst>
          </p:cNvPr>
          <p:cNvSpPr txBox="1"/>
          <p:nvPr/>
        </p:nvSpPr>
        <p:spPr>
          <a:xfrm rot="16200000">
            <a:off x="6783807" y="3386653"/>
            <a:ext cx="5838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C2355-78A1-A344-B0B4-D3778C0001E3}"/>
              </a:ext>
            </a:extLst>
          </p:cNvPr>
          <p:cNvSpPr txBox="1"/>
          <p:nvPr/>
        </p:nvSpPr>
        <p:spPr>
          <a:xfrm>
            <a:off x="9037151" y="5653101"/>
            <a:ext cx="13749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Time (hours)</a:t>
            </a:r>
          </a:p>
        </p:txBody>
      </p:sp>
    </p:spTree>
    <p:extLst>
      <p:ext uri="{BB962C8B-B14F-4D97-AF65-F5344CB8AC3E}">
        <p14:creationId xmlns:p14="http://schemas.microsoft.com/office/powerpoint/2010/main" val="410705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92EB-48A9-3D4F-BD5B-E626EF95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Further Advancements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63405B-2BA9-492C-A297-72AB55CB9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066914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598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F3EC1-FED3-2647-B2C4-675BD905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Translation Gaffes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C782A6-587E-3347-91F0-D8576F395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2078"/>
              </p:ext>
            </p:extLst>
          </p:nvPr>
        </p:nvGraphicFramePr>
        <p:xfrm>
          <a:off x="130630" y="2541168"/>
          <a:ext cx="11919855" cy="393512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936723">
                  <a:extLst>
                    <a:ext uri="{9D8B030D-6E8A-4147-A177-3AD203B41FA5}">
                      <a16:colId xmlns:a16="http://schemas.microsoft.com/office/drawing/2014/main" val="664719518"/>
                    </a:ext>
                  </a:extLst>
                </a:gridCol>
                <a:gridCol w="2713610">
                  <a:extLst>
                    <a:ext uri="{9D8B030D-6E8A-4147-A177-3AD203B41FA5}">
                      <a16:colId xmlns:a16="http://schemas.microsoft.com/office/drawing/2014/main" val="2892539692"/>
                    </a:ext>
                  </a:extLst>
                </a:gridCol>
                <a:gridCol w="2432925">
                  <a:extLst>
                    <a:ext uri="{9D8B030D-6E8A-4147-A177-3AD203B41FA5}">
                      <a16:colId xmlns:a16="http://schemas.microsoft.com/office/drawing/2014/main" val="851796160"/>
                    </a:ext>
                  </a:extLst>
                </a:gridCol>
                <a:gridCol w="2507055">
                  <a:extLst>
                    <a:ext uri="{9D8B030D-6E8A-4147-A177-3AD203B41FA5}">
                      <a16:colId xmlns:a16="http://schemas.microsoft.com/office/drawing/2014/main" val="1763983686"/>
                    </a:ext>
                  </a:extLst>
                </a:gridCol>
                <a:gridCol w="2329542">
                  <a:extLst>
                    <a:ext uri="{9D8B030D-6E8A-4147-A177-3AD203B41FA5}">
                      <a16:colId xmlns:a16="http://schemas.microsoft.com/office/drawing/2014/main" val="260058479"/>
                    </a:ext>
                  </a:extLst>
                </a:gridCol>
              </a:tblGrid>
              <a:tr h="1451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/>
                        <a:t>Input Sentence</a:t>
                      </a:r>
                      <a:endParaRPr lang="en-US" sz="2700" b="0">
                        <a:solidFill>
                          <a:schemeClr val="tx1"/>
                        </a:solidFill>
                      </a:endParaRPr>
                    </a:p>
                  </a:txBody>
                  <a:tcPr marL="139543" marR="139543" marT="69772" marB="697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/>
                        <a:t>tu es incroyablement stupide </a:t>
                      </a:r>
                      <a:endParaRPr lang="en-US" sz="2700" b="0">
                        <a:solidFill>
                          <a:schemeClr val="tx1"/>
                        </a:solidFill>
                      </a:endParaRPr>
                    </a:p>
                  </a:txBody>
                  <a:tcPr marL="139543" marR="139543" marT="69772" marB="697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/>
                        <a:t>tom ist wellenreiter</a:t>
                      </a:r>
                    </a:p>
                    <a:p>
                      <a:pPr algn="l"/>
                      <a:endParaRPr lang="en-US" sz="2700" b="0">
                        <a:solidFill>
                          <a:schemeClr val="tx1"/>
                        </a:solidFill>
                      </a:endParaRPr>
                    </a:p>
                  </a:txBody>
                  <a:tcPr marL="139543" marR="139543" marT="69772" marB="697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/>
                        <a:t>c </a:t>
                      </a:r>
                      <a:r>
                        <a:rPr lang="en-US" sz="2700" b="1" dirty="0" err="1"/>
                        <a:t>est</a:t>
                      </a:r>
                      <a:r>
                        <a:rPr lang="en-US" sz="2700" b="1" dirty="0"/>
                        <a:t> un </a:t>
                      </a:r>
                      <a:r>
                        <a:rPr lang="en-US" sz="2700" b="1" dirty="0" err="1"/>
                        <a:t>pauvre</a:t>
                      </a:r>
                      <a:r>
                        <a:rPr lang="en-US" sz="2700" b="1" dirty="0"/>
                        <a:t> type sans c </a:t>
                      </a:r>
                      <a:r>
                        <a:rPr lang="en-US" sz="2700" b="1" dirty="0" err="1"/>
                        <a:t>ur</a:t>
                      </a:r>
                      <a:endParaRPr lang="en-US" sz="2700" b="1" dirty="0">
                        <a:solidFill>
                          <a:schemeClr val="tx1"/>
                        </a:solidFill>
                      </a:endParaRPr>
                    </a:p>
                  </a:txBody>
                  <a:tcPr marL="139543" marR="139543" marT="69772" marB="697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700" b="1" dirty="0" err="1">
                          <a:solidFill>
                            <a:schemeClr val="bg1"/>
                          </a:solidFill>
                        </a:rPr>
                        <a:t>il</a:t>
                      </a:r>
                      <a:r>
                        <a:rPr lang="en-US" sz="27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700" b="1" dirty="0" err="1">
                          <a:solidFill>
                            <a:schemeClr val="bg1"/>
                          </a:solidFill>
                        </a:rPr>
                        <a:t>est</a:t>
                      </a:r>
                      <a:r>
                        <a:rPr lang="en-US" sz="27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700" b="1" dirty="0" err="1">
                          <a:solidFill>
                            <a:schemeClr val="bg1"/>
                          </a:solidFill>
                        </a:rPr>
                        <a:t>fauche</a:t>
                      </a:r>
                      <a:endParaRPr lang="en-US" sz="2700" b="1" dirty="0">
                        <a:solidFill>
                          <a:schemeClr val="bg1"/>
                        </a:solidFill>
                      </a:endParaRPr>
                    </a:p>
                  </a:txBody>
                  <a:tcPr marL="139543" marR="139543" marT="69772" marB="69772"/>
                </a:tc>
                <a:extLst>
                  <a:ext uri="{0D108BD9-81ED-4DB2-BD59-A6C34878D82A}">
                    <a16:rowId xmlns:a16="http://schemas.microsoft.com/office/drawing/2014/main" val="2738381769"/>
                  </a:ext>
                </a:extLst>
              </a:tr>
              <a:tr h="1451251">
                <a:tc>
                  <a:txBody>
                    <a:bodyPr/>
                    <a:lstStyle/>
                    <a:p>
                      <a:pPr algn="l"/>
                      <a:r>
                        <a:rPr lang="en-US" sz="2700"/>
                        <a:t>Correct Translation</a:t>
                      </a:r>
                    </a:p>
                  </a:txBody>
                  <a:tcPr marL="139543" marR="139543" marT="69772" marB="697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you’re unbelievably stupid</a:t>
                      </a:r>
                    </a:p>
                  </a:txBody>
                  <a:tcPr marL="139543" marR="139543" marT="69772" marB="697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tom is a surfer</a:t>
                      </a:r>
                    </a:p>
                  </a:txBody>
                  <a:tcPr marL="139543" marR="139543" marT="69772" marB="697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he’s a cold hearted jerk</a:t>
                      </a:r>
                    </a:p>
                  </a:txBody>
                  <a:tcPr marL="139543" marR="139543" marT="69772" marB="697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dirty="0">
                          <a:solidFill>
                            <a:schemeClr val="bg1"/>
                          </a:solidFill>
                        </a:rPr>
                        <a:t>he’s broke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700" dirty="0"/>
                    </a:p>
                  </a:txBody>
                  <a:tcPr marL="139543" marR="139543" marT="69772" marB="69772"/>
                </a:tc>
                <a:extLst>
                  <a:ext uri="{0D108BD9-81ED-4DB2-BD59-A6C34878D82A}">
                    <a16:rowId xmlns:a16="http://schemas.microsoft.com/office/drawing/2014/main" val="1889682179"/>
                  </a:ext>
                </a:extLst>
              </a:tr>
              <a:tr h="1032621">
                <a:tc>
                  <a:txBody>
                    <a:bodyPr/>
                    <a:lstStyle/>
                    <a:p>
                      <a:pPr algn="l"/>
                      <a:r>
                        <a:rPr lang="en-US" sz="2700"/>
                        <a:t>Model Translation</a:t>
                      </a:r>
                    </a:p>
                  </a:txBody>
                  <a:tcPr marL="139543" marR="139543" marT="69772" marB="697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/>
                        <a:t>you’re my son</a:t>
                      </a:r>
                    </a:p>
                    <a:p>
                      <a:pPr algn="l"/>
                      <a:endParaRPr lang="en-US" sz="2700"/>
                    </a:p>
                  </a:txBody>
                  <a:tcPr marL="139543" marR="139543" marT="69772" marB="697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/>
                        <a:t>tom is a moron</a:t>
                      </a:r>
                    </a:p>
                  </a:txBody>
                  <a:tcPr marL="139543" marR="139543" marT="69772" marB="697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he is an an artist</a:t>
                      </a:r>
                    </a:p>
                  </a:txBody>
                  <a:tcPr marL="139543" marR="139543" marT="69772" marB="697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dirty="0">
                          <a:solidFill>
                            <a:schemeClr val="bg1"/>
                          </a:solidFill>
                        </a:rPr>
                        <a:t>he is a teacher</a:t>
                      </a:r>
                      <a:endParaRPr lang="en-US" sz="2700" dirty="0"/>
                    </a:p>
                  </a:txBody>
                  <a:tcPr marL="139543" marR="139543" marT="69772" marB="69772"/>
                </a:tc>
                <a:extLst>
                  <a:ext uri="{0D108BD9-81ED-4DB2-BD59-A6C34878D82A}">
                    <a16:rowId xmlns:a16="http://schemas.microsoft.com/office/drawing/2014/main" val="155622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88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79B8-0BAF-3E49-8975-8FC948D3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38FA-64F2-824A-B203-9B418B56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Jozefowicz</a:t>
            </a:r>
            <a:r>
              <a:rPr lang="en-US" dirty="0"/>
              <a:t>, R., Zaremba, W., &amp; </a:t>
            </a:r>
            <a:r>
              <a:rPr lang="en-US" dirty="0" err="1"/>
              <a:t>Sutskever</a:t>
            </a:r>
            <a:r>
              <a:rPr lang="en-US" dirty="0"/>
              <a:t>, I. (2015, June). An empirical exploration of recurrent network architectures. In </a:t>
            </a:r>
            <a:r>
              <a:rPr lang="en-US" i="1" dirty="0"/>
              <a:t>International Conference on Machine Learning</a:t>
            </a:r>
            <a:r>
              <a:rPr lang="en-US" dirty="0"/>
              <a:t> (pp. 2342-2350).</a:t>
            </a:r>
          </a:p>
          <a:p>
            <a:r>
              <a:rPr lang="en-US" dirty="0"/>
              <a:t>Luong, M. T., Pham, H., &amp; Manning, C. D. (2015). Effective approaches to attention-based neural machine translation. </a:t>
            </a:r>
            <a:r>
              <a:rPr lang="en-US" i="1" dirty="0" err="1"/>
              <a:t>arXiv</a:t>
            </a:r>
            <a:r>
              <a:rPr lang="en-US" i="1" dirty="0"/>
              <a:t> preprint arXiv:1508.04025</a:t>
            </a:r>
            <a:r>
              <a:rPr lang="en-US" dirty="0"/>
              <a:t>.</a:t>
            </a:r>
          </a:p>
          <a:p>
            <a:r>
              <a:rPr lang="en-US" dirty="0"/>
              <a:t>Manning, Luong, See, &amp; Pham. Neural Machine Translation. </a:t>
            </a:r>
            <a:r>
              <a:rPr lang="en-US" i="1" dirty="0"/>
              <a:t>The Stanford Natural Language Processing Group. </a:t>
            </a:r>
            <a:r>
              <a:rPr lang="en-US" dirty="0"/>
              <a:t>Retrieved on April 15, 2019 from https://nlp.stanford.edu/projects/nmt/</a:t>
            </a:r>
          </a:p>
          <a:p>
            <a:r>
              <a:rPr lang="en-US" dirty="0"/>
              <a:t>Zhang, Z., &amp; </a:t>
            </a:r>
            <a:r>
              <a:rPr lang="en-US" dirty="0" err="1"/>
              <a:t>Sabuncu</a:t>
            </a:r>
            <a:r>
              <a:rPr lang="en-US" dirty="0"/>
              <a:t>, M. (2018). Generalized cross entropy loss for training deep neural networks with noisy labels. In </a:t>
            </a:r>
            <a:r>
              <a:rPr lang="en-US" i="1" dirty="0"/>
              <a:t>Advances in Neural Information Processing Systems</a:t>
            </a:r>
            <a:r>
              <a:rPr lang="en-US" dirty="0"/>
              <a:t> (pp. 8778-8788).</a:t>
            </a:r>
          </a:p>
        </p:txBody>
      </p:sp>
    </p:spTree>
    <p:extLst>
      <p:ext uri="{BB962C8B-B14F-4D97-AF65-F5344CB8AC3E}">
        <p14:creationId xmlns:p14="http://schemas.microsoft.com/office/powerpoint/2010/main" val="102468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D80D-47D5-314D-9DA5-125199C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B5C53C-C9F3-4ACC-BEE5-ED58F6754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3685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03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1B951-1F54-2E41-8CAF-31C2C6F8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9639EA0-9680-41A4-84B1-FFED2B6AD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15577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185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1BBB3-56F3-3C4D-B868-EE19E771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91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53EC-7BDE-2745-8E17-388E60E0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Neural Machine Translation (NMT)?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A442A-1916-2C45-82F9-4220EA1DAABC}"/>
              </a:ext>
            </a:extLst>
          </p:cNvPr>
          <p:cNvSpPr/>
          <p:nvPr/>
        </p:nvSpPr>
        <p:spPr>
          <a:xfrm>
            <a:off x="7565570" y="3428609"/>
            <a:ext cx="422365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" dirty="0"/>
              <a:t>el gato le gusta comer pizza</a:t>
            </a:r>
            <a:endParaRPr lang="en-US" dirty="0">
              <a:latin typeface="NimbusRomNo9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7ED35-38C6-6643-BFD1-9546831D1121}"/>
              </a:ext>
            </a:extLst>
          </p:cNvPr>
          <p:cNvSpPr/>
          <p:nvPr/>
        </p:nvSpPr>
        <p:spPr>
          <a:xfrm>
            <a:off x="402772" y="3428609"/>
            <a:ext cx="31568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NimbusRomNo9L"/>
              </a:rPr>
              <a:t>the cat likes to eat pizza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1B5D22-1AF6-6246-9E06-824DE8C478D3}"/>
              </a:ext>
            </a:extLst>
          </p:cNvPr>
          <p:cNvSpPr/>
          <p:nvPr/>
        </p:nvSpPr>
        <p:spPr>
          <a:xfrm>
            <a:off x="4370614" y="2639003"/>
            <a:ext cx="2383971" cy="1948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  <a:p>
            <a:pPr algn="ctr"/>
            <a:r>
              <a:rPr lang="en-US" dirty="0"/>
              <a:t>(Google Translate)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B9BB398-EFE8-6746-9EB6-3224175D7CD7}"/>
              </a:ext>
            </a:extLst>
          </p:cNvPr>
          <p:cNvSpPr/>
          <p:nvPr/>
        </p:nvSpPr>
        <p:spPr>
          <a:xfrm>
            <a:off x="3709307" y="3428608"/>
            <a:ext cx="5116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5AAFC96-D68F-484B-A79D-F7886A02AF3F}"/>
              </a:ext>
            </a:extLst>
          </p:cNvPr>
          <p:cNvSpPr/>
          <p:nvPr/>
        </p:nvSpPr>
        <p:spPr>
          <a:xfrm>
            <a:off x="6904263" y="3428608"/>
            <a:ext cx="5116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0A00-2652-2F46-8483-74874331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8"/>
            <a:ext cx="10515600" cy="1325563"/>
          </a:xfrm>
        </p:spPr>
        <p:txBody>
          <a:bodyPr/>
          <a:lstStyle/>
          <a:p>
            <a:r>
              <a:rPr lang="en-US" dirty="0"/>
              <a:t>Training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FB5A-90A7-E94C-9A7B-7D1C5F7F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1575254"/>
            <a:ext cx="10515600" cy="1146175"/>
          </a:xfrm>
        </p:spPr>
        <p:txBody>
          <a:bodyPr/>
          <a:lstStyle/>
          <a:p>
            <a:r>
              <a:rPr lang="en-US" dirty="0"/>
              <a:t>Large </a:t>
            </a:r>
            <a:r>
              <a:rPr lang="en-US" u="sng" dirty="0"/>
              <a:t>labeled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WMT’15 English-Czech: 15.8 million sentence pairs</a:t>
            </a:r>
            <a:r>
              <a:rPr lang="en-US" baseline="30000" dirty="0"/>
              <a:t>1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1EA953-868F-3043-B69E-2BC96BCE3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39207"/>
              </p:ext>
            </p:extLst>
          </p:nvPr>
        </p:nvGraphicFramePr>
        <p:xfrm>
          <a:off x="420914" y="3716020"/>
          <a:ext cx="63173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672">
                  <a:extLst>
                    <a:ext uri="{9D8B030D-6E8A-4147-A177-3AD203B41FA5}">
                      <a16:colId xmlns:a16="http://schemas.microsoft.com/office/drawing/2014/main" val="3224232550"/>
                    </a:ext>
                  </a:extLst>
                </a:gridCol>
                <a:gridCol w="3158672">
                  <a:extLst>
                    <a:ext uri="{9D8B030D-6E8A-4147-A177-3AD203B41FA5}">
                      <a16:colId xmlns:a16="http://schemas.microsoft.com/office/drawing/2014/main" val="1594483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cat likes to eat 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 </a:t>
                      </a:r>
                      <a:r>
                        <a:rPr lang="en-US" dirty="0" err="1"/>
                        <a:t>gato</a:t>
                      </a:r>
                      <a:r>
                        <a:rPr lang="en-US" dirty="0"/>
                        <a:t> le </a:t>
                      </a:r>
                      <a:r>
                        <a:rPr lang="en-US" dirty="0" err="1"/>
                        <a:t>gusta</a:t>
                      </a:r>
                      <a:r>
                        <a:rPr lang="en-US" dirty="0"/>
                        <a:t> comer pizza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4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dog likes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 </a:t>
                      </a:r>
                      <a:r>
                        <a:rPr lang="en-US" dirty="0" err="1"/>
                        <a:t>perro</a:t>
                      </a:r>
                      <a:r>
                        <a:rPr lang="en-US" dirty="0"/>
                        <a:t> le </a:t>
                      </a:r>
                      <a:r>
                        <a:rPr lang="en-US" dirty="0" err="1"/>
                        <a:t>gusta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correr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9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7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5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2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cats hate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effectLst/>
                        </a:rPr>
                        <a:t>gatos odian el agua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8429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0F47B5-630B-A143-8ACE-4E40D25DB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30862"/>
              </p:ext>
            </p:extLst>
          </p:nvPr>
        </p:nvGraphicFramePr>
        <p:xfrm>
          <a:off x="7641772" y="3716020"/>
          <a:ext cx="3900714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77457">
                  <a:extLst>
                    <a:ext uri="{9D8B030D-6E8A-4147-A177-3AD203B41FA5}">
                      <a16:colId xmlns:a16="http://schemas.microsoft.com/office/drawing/2014/main" val="3224232550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1594483524"/>
                    </a:ext>
                  </a:extLst>
                </a:gridCol>
              </a:tblGrid>
              <a:tr h="3617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bird can 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4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lion likes to hunt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9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7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cows live on farms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effectLst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842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BB638D-75F9-F64B-AE01-E3259D74DF43}"/>
              </a:ext>
            </a:extLst>
          </p:cNvPr>
          <p:cNvSpPr txBox="1"/>
          <p:nvPr/>
        </p:nvSpPr>
        <p:spPr>
          <a:xfrm>
            <a:off x="2948547" y="3198167"/>
            <a:ext cx="1262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2DD09B-AAFF-3F45-AFE6-534865034581}"/>
              </a:ext>
            </a:extLst>
          </p:cNvPr>
          <p:cNvSpPr txBox="1"/>
          <p:nvPr/>
        </p:nvSpPr>
        <p:spPr>
          <a:xfrm>
            <a:off x="9019119" y="3198167"/>
            <a:ext cx="1146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976B6-AF43-BB45-A2D3-5FD7D9D35176}"/>
              </a:ext>
            </a:extLst>
          </p:cNvPr>
          <p:cNvSpPr txBox="1"/>
          <p:nvPr/>
        </p:nvSpPr>
        <p:spPr>
          <a:xfrm>
            <a:off x="10786593" y="6421231"/>
            <a:ext cx="1134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Manning et. al</a:t>
            </a:r>
            <a:endParaRPr lang="en-US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169124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Callout 11">
            <a:extLst>
              <a:ext uri="{FF2B5EF4-FFF2-40B4-BE49-F238E27FC236}">
                <a16:creationId xmlns:a16="http://schemas.microsoft.com/office/drawing/2014/main" id="{F1F0D445-0D8B-B847-BFF7-4C47476FDAC7}"/>
              </a:ext>
            </a:extLst>
          </p:cNvPr>
          <p:cNvSpPr/>
          <p:nvPr/>
        </p:nvSpPr>
        <p:spPr>
          <a:xfrm rot="517248">
            <a:off x="5014231" y="2878615"/>
            <a:ext cx="2163539" cy="1948543"/>
          </a:xfrm>
          <a:prstGeom prst="cloud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91A6F-E0D2-194F-BCEE-163CC35F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Encoder-Decoder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4CCB8-F1B8-D44C-9534-835A4184B843}"/>
              </a:ext>
            </a:extLst>
          </p:cNvPr>
          <p:cNvSpPr/>
          <p:nvPr/>
        </p:nvSpPr>
        <p:spPr>
          <a:xfrm>
            <a:off x="10123671" y="3540435"/>
            <a:ext cx="1608363" cy="6433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" dirty="0"/>
              <a:t>el gato le gusta comer pizza</a:t>
            </a:r>
            <a:endParaRPr lang="en-US" dirty="0">
              <a:latin typeface="NimbusRomNo9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B6FC9-D78A-094B-B726-4939AB6F2EC2}"/>
              </a:ext>
            </a:extLst>
          </p:cNvPr>
          <p:cNvSpPr/>
          <p:nvPr/>
        </p:nvSpPr>
        <p:spPr>
          <a:xfrm>
            <a:off x="724795" y="3537465"/>
            <a:ext cx="145868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NimbusRomNo9L"/>
              </a:rPr>
              <a:t>the cat likes to eat pizza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E963C-2BA3-0F47-A718-A659671CC2CC}"/>
              </a:ext>
            </a:extLst>
          </p:cNvPr>
          <p:cNvSpPr/>
          <p:nvPr/>
        </p:nvSpPr>
        <p:spPr>
          <a:xfrm>
            <a:off x="2994465" y="2886358"/>
            <a:ext cx="1224643" cy="194854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3535BBA-1F91-8A40-B5E4-A1ED52571A8C}"/>
              </a:ext>
            </a:extLst>
          </p:cNvPr>
          <p:cNvSpPr/>
          <p:nvPr/>
        </p:nvSpPr>
        <p:spPr>
          <a:xfrm>
            <a:off x="2333158" y="3675964"/>
            <a:ext cx="5116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FA7BDED-3747-6943-A9FC-8BF160DF26E1}"/>
              </a:ext>
            </a:extLst>
          </p:cNvPr>
          <p:cNvSpPr/>
          <p:nvPr/>
        </p:nvSpPr>
        <p:spPr>
          <a:xfrm>
            <a:off x="4368786" y="3675964"/>
            <a:ext cx="5116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5D12B002-A95C-0640-A61A-1B2D081E6B35}"/>
              </a:ext>
            </a:extLst>
          </p:cNvPr>
          <p:cNvSpPr/>
          <p:nvPr/>
        </p:nvSpPr>
        <p:spPr>
          <a:xfrm>
            <a:off x="5862850" y="3190106"/>
            <a:ext cx="413658" cy="1325563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####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7D8E973-B0FC-2C4B-A9AC-76598E1F9243}"/>
              </a:ext>
            </a:extLst>
          </p:cNvPr>
          <p:cNvSpPr/>
          <p:nvPr/>
        </p:nvSpPr>
        <p:spPr>
          <a:xfrm>
            <a:off x="7452632" y="3668220"/>
            <a:ext cx="5116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8AEA0D3-8AC4-9B40-8A07-915002004F2F}"/>
              </a:ext>
            </a:extLst>
          </p:cNvPr>
          <p:cNvSpPr/>
          <p:nvPr/>
        </p:nvSpPr>
        <p:spPr>
          <a:xfrm>
            <a:off x="8105307" y="2878614"/>
            <a:ext cx="1224643" cy="19485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D369458-6F68-034F-B616-58D03B06E8C5}"/>
              </a:ext>
            </a:extLst>
          </p:cNvPr>
          <p:cNvSpPr/>
          <p:nvPr/>
        </p:nvSpPr>
        <p:spPr>
          <a:xfrm>
            <a:off x="9470996" y="3668219"/>
            <a:ext cx="5116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3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B76A6F-9830-3543-A8B1-DD01D3FA3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158387"/>
              </p:ext>
            </p:extLst>
          </p:nvPr>
        </p:nvGraphicFramePr>
        <p:xfrm>
          <a:off x="605172" y="1804849"/>
          <a:ext cx="268151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57">
                  <a:extLst>
                    <a:ext uri="{9D8B030D-6E8A-4147-A177-3AD203B41FA5}">
                      <a16:colId xmlns:a16="http://schemas.microsoft.com/office/drawing/2014/main" val="1779709628"/>
                    </a:ext>
                  </a:extLst>
                </a:gridCol>
                <a:gridCol w="1340757">
                  <a:extLst>
                    <a:ext uri="{9D8B030D-6E8A-4147-A177-3AD203B41FA5}">
                      <a16:colId xmlns:a16="http://schemas.microsoft.com/office/drawing/2014/main" val="314420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6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1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0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3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1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8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5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0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14039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478DC-FFD9-794D-9A82-A23B7865A0EE}"/>
              </a:ext>
            </a:extLst>
          </p:cNvPr>
          <p:cNvCxnSpPr>
            <a:cxnSpLocks/>
          </p:cNvCxnSpPr>
          <p:nvPr/>
        </p:nvCxnSpPr>
        <p:spPr>
          <a:xfrm>
            <a:off x="3875315" y="881743"/>
            <a:ext cx="0" cy="549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AB6102-23B4-A245-B779-0D196180704D}"/>
              </a:ext>
            </a:extLst>
          </p:cNvPr>
          <p:cNvSpPr txBox="1"/>
          <p:nvPr/>
        </p:nvSpPr>
        <p:spPr>
          <a:xfrm>
            <a:off x="4133431" y="366887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7288A-96EA-AE4D-BC9D-730BD7A765A3}"/>
              </a:ext>
            </a:extLst>
          </p:cNvPr>
          <p:cNvSpPr txBox="1"/>
          <p:nvPr/>
        </p:nvSpPr>
        <p:spPr>
          <a:xfrm>
            <a:off x="5405085" y="3668876"/>
            <a:ext cx="63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 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E2756-9ED1-2C44-807F-6626F4A86EC4}"/>
              </a:ext>
            </a:extLst>
          </p:cNvPr>
          <p:cNvSpPr txBox="1"/>
          <p:nvPr/>
        </p:nvSpPr>
        <p:spPr>
          <a:xfrm>
            <a:off x="6637143" y="3668877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likes =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1454FA-3527-9543-A4B5-FDD1BB4D3D89}"/>
              </a:ext>
            </a:extLst>
          </p:cNvPr>
          <p:cNvSpPr txBox="1"/>
          <p:nvPr/>
        </p:nvSpPr>
        <p:spPr>
          <a:xfrm>
            <a:off x="8016728" y="3668876"/>
            <a:ext cx="5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12F08E-16CA-F249-82B2-1BDD6A06C67D}"/>
              </a:ext>
            </a:extLst>
          </p:cNvPr>
          <p:cNvSpPr txBox="1"/>
          <p:nvPr/>
        </p:nvSpPr>
        <p:spPr>
          <a:xfrm>
            <a:off x="9156526" y="3668876"/>
            <a:ext cx="65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eat 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66198F-A781-5142-8EA0-7180C7299AE2}"/>
              </a:ext>
            </a:extLst>
          </p:cNvPr>
          <p:cNvSpPr txBox="1"/>
          <p:nvPr/>
        </p:nvSpPr>
        <p:spPr>
          <a:xfrm>
            <a:off x="10415522" y="3668876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pizza =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0046CBB-1964-DB45-82EC-F143A7A7E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23624"/>
              </p:ext>
            </p:extLst>
          </p:nvPr>
        </p:nvGraphicFramePr>
        <p:xfrm>
          <a:off x="4825753" y="1482267"/>
          <a:ext cx="412910" cy="468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">
                  <a:extLst>
                    <a:ext uri="{9D8B030D-6E8A-4147-A177-3AD203B41FA5}">
                      <a16:colId xmlns:a16="http://schemas.microsoft.com/office/drawing/2014/main" val="3205267853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29688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7336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23475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4060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2636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6836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63249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119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589508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046878"/>
                  </a:ext>
                </a:extLst>
              </a:tr>
            </a:tbl>
          </a:graphicData>
        </a:graphic>
      </p:graphicFrame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B3B2D8A7-1D83-AD46-A4F2-C0C95A655B2C}"/>
              </a:ext>
            </a:extLst>
          </p:cNvPr>
          <p:cNvSpPr/>
          <p:nvPr/>
        </p:nvSpPr>
        <p:spPr>
          <a:xfrm>
            <a:off x="4800601" y="1504039"/>
            <a:ext cx="457200" cy="451576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F764D1-E653-9342-ACA1-ADB387B3D7E8}"/>
              </a:ext>
            </a:extLst>
          </p:cNvPr>
          <p:cNvSpPr txBox="1"/>
          <p:nvPr/>
        </p:nvSpPr>
        <p:spPr>
          <a:xfrm>
            <a:off x="594794" y="326959"/>
            <a:ext cx="270227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Input Language Vocabulary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DBE07A-6512-FD44-93E4-3618BB8FBB78}"/>
              </a:ext>
            </a:extLst>
          </p:cNvPr>
          <p:cNvSpPr txBox="1"/>
          <p:nvPr/>
        </p:nvSpPr>
        <p:spPr>
          <a:xfrm>
            <a:off x="5856827" y="326958"/>
            <a:ext cx="467837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 Hot Encoding Vectors for Input Sentence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FF6922-E702-694F-90A6-A070DCC745C7}"/>
              </a:ext>
            </a:extLst>
          </p:cNvPr>
          <p:cNvCxnSpPr/>
          <p:nvPr/>
        </p:nvCxnSpPr>
        <p:spPr>
          <a:xfrm>
            <a:off x="616857" y="1302837"/>
            <a:ext cx="26815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9921D8-9311-0048-B419-CF5CCE75A7E7}"/>
              </a:ext>
            </a:extLst>
          </p:cNvPr>
          <p:cNvCxnSpPr>
            <a:cxnSpLocks/>
          </p:cNvCxnSpPr>
          <p:nvPr/>
        </p:nvCxnSpPr>
        <p:spPr>
          <a:xfrm>
            <a:off x="5870138" y="1302837"/>
            <a:ext cx="4678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E7D070E-F763-AC41-9D36-EA74C0848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97646"/>
              </p:ext>
            </p:extLst>
          </p:nvPr>
        </p:nvGraphicFramePr>
        <p:xfrm>
          <a:off x="6045120" y="1482267"/>
          <a:ext cx="412910" cy="468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">
                  <a:extLst>
                    <a:ext uri="{9D8B030D-6E8A-4147-A177-3AD203B41FA5}">
                      <a16:colId xmlns:a16="http://schemas.microsoft.com/office/drawing/2014/main" val="3205267853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29688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7336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23475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4060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2636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6836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63249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119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589508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046878"/>
                  </a:ext>
                </a:extLst>
              </a:tr>
            </a:tbl>
          </a:graphicData>
        </a:graphic>
      </p:graphicFrame>
      <p:sp>
        <p:nvSpPr>
          <p:cNvPr id="42" name="Double Bracket 41">
            <a:extLst>
              <a:ext uri="{FF2B5EF4-FFF2-40B4-BE49-F238E27FC236}">
                <a16:creationId xmlns:a16="http://schemas.microsoft.com/office/drawing/2014/main" id="{7FC00F88-F35D-E443-81CC-E9D0591B5FF0}"/>
              </a:ext>
            </a:extLst>
          </p:cNvPr>
          <p:cNvSpPr/>
          <p:nvPr/>
        </p:nvSpPr>
        <p:spPr>
          <a:xfrm>
            <a:off x="6019968" y="1504039"/>
            <a:ext cx="457200" cy="451576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E2EDCD1-1F87-6144-9612-A46C421FE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84953"/>
              </p:ext>
            </p:extLst>
          </p:nvPr>
        </p:nvGraphicFramePr>
        <p:xfrm>
          <a:off x="7423016" y="1482267"/>
          <a:ext cx="412910" cy="468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">
                  <a:extLst>
                    <a:ext uri="{9D8B030D-6E8A-4147-A177-3AD203B41FA5}">
                      <a16:colId xmlns:a16="http://schemas.microsoft.com/office/drawing/2014/main" val="3205267853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29688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7336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23475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4060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2636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6836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63249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119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589508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046878"/>
                  </a:ext>
                </a:extLst>
              </a:tr>
            </a:tbl>
          </a:graphicData>
        </a:graphic>
      </p:graphicFrame>
      <p:sp>
        <p:nvSpPr>
          <p:cNvPr id="45" name="Double Bracket 44">
            <a:extLst>
              <a:ext uri="{FF2B5EF4-FFF2-40B4-BE49-F238E27FC236}">
                <a16:creationId xmlns:a16="http://schemas.microsoft.com/office/drawing/2014/main" id="{07CB5E5A-4256-E343-ADAE-D415284749B7}"/>
              </a:ext>
            </a:extLst>
          </p:cNvPr>
          <p:cNvSpPr/>
          <p:nvPr/>
        </p:nvSpPr>
        <p:spPr>
          <a:xfrm>
            <a:off x="7397864" y="1504039"/>
            <a:ext cx="457200" cy="451576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D7DED260-FE50-9F4E-B99A-52A7754A7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28944"/>
              </p:ext>
            </p:extLst>
          </p:nvPr>
        </p:nvGraphicFramePr>
        <p:xfrm>
          <a:off x="8594480" y="1482267"/>
          <a:ext cx="412910" cy="468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">
                  <a:extLst>
                    <a:ext uri="{9D8B030D-6E8A-4147-A177-3AD203B41FA5}">
                      <a16:colId xmlns:a16="http://schemas.microsoft.com/office/drawing/2014/main" val="3205267853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29688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7336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23475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4060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2636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6836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63249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119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589508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046878"/>
                  </a:ext>
                </a:extLst>
              </a:tr>
            </a:tbl>
          </a:graphicData>
        </a:graphic>
      </p:graphicFrame>
      <p:sp>
        <p:nvSpPr>
          <p:cNvPr id="49" name="Double Bracket 48">
            <a:extLst>
              <a:ext uri="{FF2B5EF4-FFF2-40B4-BE49-F238E27FC236}">
                <a16:creationId xmlns:a16="http://schemas.microsoft.com/office/drawing/2014/main" id="{1BBB3262-C9C3-6B46-AF8A-30DE648EE9FD}"/>
              </a:ext>
            </a:extLst>
          </p:cNvPr>
          <p:cNvSpPr/>
          <p:nvPr/>
        </p:nvSpPr>
        <p:spPr>
          <a:xfrm>
            <a:off x="8569328" y="1504039"/>
            <a:ext cx="457200" cy="451576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B660311-B5F7-D747-9EA1-493F2AA4B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70017"/>
              </p:ext>
            </p:extLst>
          </p:nvPr>
        </p:nvGraphicFramePr>
        <p:xfrm>
          <a:off x="9832099" y="1482267"/>
          <a:ext cx="412910" cy="468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">
                  <a:extLst>
                    <a:ext uri="{9D8B030D-6E8A-4147-A177-3AD203B41FA5}">
                      <a16:colId xmlns:a16="http://schemas.microsoft.com/office/drawing/2014/main" val="3205267853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29688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7336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23475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4060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2636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6836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63249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119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589508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046878"/>
                  </a:ext>
                </a:extLst>
              </a:tr>
            </a:tbl>
          </a:graphicData>
        </a:graphic>
      </p:graphicFrame>
      <p:sp>
        <p:nvSpPr>
          <p:cNvPr id="51" name="Double Bracket 50">
            <a:extLst>
              <a:ext uri="{FF2B5EF4-FFF2-40B4-BE49-F238E27FC236}">
                <a16:creationId xmlns:a16="http://schemas.microsoft.com/office/drawing/2014/main" id="{AB3174AB-7D5F-FA46-AB9C-6B369ED9C6C9}"/>
              </a:ext>
            </a:extLst>
          </p:cNvPr>
          <p:cNvSpPr/>
          <p:nvPr/>
        </p:nvSpPr>
        <p:spPr>
          <a:xfrm>
            <a:off x="9806947" y="1504039"/>
            <a:ext cx="457200" cy="451576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AAF43F71-575C-5D43-A42F-1BEC80C6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88388"/>
              </p:ext>
            </p:extLst>
          </p:nvPr>
        </p:nvGraphicFramePr>
        <p:xfrm>
          <a:off x="11232733" y="1482267"/>
          <a:ext cx="412910" cy="468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">
                  <a:extLst>
                    <a:ext uri="{9D8B030D-6E8A-4147-A177-3AD203B41FA5}">
                      <a16:colId xmlns:a16="http://schemas.microsoft.com/office/drawing/2014/main" val="3205267853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29688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7336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23475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4060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2636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6836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63249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1199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589508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046878"/>
                  </a:ext>
                </a:extLst>
              </a:tr>
            </a:tbl>
          </a:graphicData>
        </a:graphic>
      </p:graphicFrame>
      <p:sp>
        <p:nvSpPr>
          <p:cNvPr id="53" name="Double Bracket 52">
            <a:extLst>
              <a:ext uri="{FF2B5EF4-FFF2-40B4-BE49-F238E27FC236}">
                <a16:creationId xmlns:a16="http://schemas.microsoft.com/office/drawing/2014/main" id="{04E00933-02D7-8F4B-9D7F-BD062D13726F}"/>
              </a:ext>
            </a:extLst>
          </p:cNvPr>
          <p:cNvSpPr/>
          <p:nvPr/>
        </p:nvSpPr>
        <p:spPr>
          <a:xfrm>
            <a:off x="11207581" y="1504039"/>
            <a:ext cx="457200" cy="451576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2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loud Callout 84">
            <a:extLst>
              <a:ext uri="{FF2B5EF4-FFF2-40B4-BE49-F238E27FC236}">
                <a16:creationId xmlns:a16="http://schemas.microsoft.com/office/drawing/2014/main" id="{E1BF9AB8-839F-344E-AFF2-624E28164DC7}"/>
              </a:ext>
            </a:extLst>
          </p:cNvPr>
          <p:cNvSpPr/>
          <p:nvPr/>
        </p:nvSpPr>
        <p:spPr>
          <a:xfrm rot="517248">
            <a:off x="9009320" y="991139"/>
            <a:ext cx="1528392" cy="1221202"/>
          </a:xfrm>
          <a:prstGeom prst="cloud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200A76C-CB90-2149-878A-FA34000452CC}"/>
              </a:ext>
            </a:extLst>
          </p:cNvPr>
          <p:cNvSpPr/>
          <p:nvPr/>
        </p:nvSpPr>
        <p:spPr>
          <a:xfrm>
            <a:off x="30088" y="757135"/>
            <a:ext cx="8868604" cy="19303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6F29FD9-290E-004A-B20B-AA8887F23A55}"/>
                  </a:ext>
                </a:extLst>
              </p:cNvPr>
              <p:cNvSpPr/>
              <p:nvPr/>
            </p:nvSpPr>
            <p:spPr>
              <a:xfrm>
                <a:off x="208251" y="12841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6F29FD9-290E-004A-B20B-AA8887F23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51" y="1284126"/>
                <a:ext cx="552939" cy="641868"/>
              </a:xfrm>
              <a:prstGeom prst="rect">
                <a:avLst/>
              </a:prstGeom>
              <a:blipFill>
                <a:blip r:embed="rId2"/>
                <a:stretch>
                  <a:fillRect l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>
            <a:extLst>
              <a:ext uri="{FF2B5EF4-FFF2-40B4-BE49-F238E27FC236}">
                <a16:creationId xmlns:a16="http://schemas.microsoft.com/office/drawing/2014/main" id="{E56416AD-E9A6-3A41-B8AA-DF5ADC75C3BE}"/>
              </a:ext>
            </a:extLst>
          </p:cNvPr>
          <p:cNvSpPr/>
          <p:nvPr/>
        </p:nvSpPr>
        <p:spPr>
          <a:xfrm>
            <a:off x="807410" y="1365778"/>
            <a:ext cx="544374" cy="56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E</a:t>
            </a:r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3EE29F2-0FE9-0A41-B611-EC0F8DDF7776}"/>
              </a:ext>
            </a:extLst>
          </p:cNvPr>
          <p:cNvSpPr/>
          <p:nvPr/>
        </p:nvSpPr>
        <p:spPr>
          <a:xfrm rot="10800000">
            <a:off x="1349108" y="199131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403FBB-D120-F24B-B8C6-D2C9E3AE3E66}"/>
              </a:ext>
            </a:extLst>
          </p:cNvPr>
          <p:cNvSpPr txBox="1"/>
          <p:nvPr/>
        </p:nvSpPr>
        <p:spPr>
          <a:xfrm>
            <a:off x="1419963" y="2198924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W</a:t>
            </a:r>
            <a:r>
              <a:rPr lang="en-US" sz="1700" baseline="30000" dirty="0">
                <a:solidFill>
                  <a:schemeClr val="lt1"/>
                </a:solidFill>
              </a:rPr>
              <a:t>E</a:t>
            </a:r>
            <a:endParaRPr lang="en-US" sz="17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9DC5A84-D8A1-0143-998A-FEC3CD3CAB83}"/>
                  </a:ext>
                </a:extLst>
              </p:cNvPr>
              <p:cNvSpPr/>
              <p:nvPr/>
            </p:nvSpPr>
            <p:spPr>
              <a:xfrm>
                <a:off x="1384451" y="12841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9DC5A84-D8A1-0143-998A-FEC3CD3CA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51" y="1284126"/>
                <a:ext cx="552939" cy="641868"/>
              </a:xfrm>
              <a:prstGeom prst="rect">
                <a:avLst/>
              </a:prstGeom>
              <a:blipFill>
                <a:blip r:embed="rId3"/>
                <a:stretch>
                  <a:fillRect l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>
            <a:extLst>
              <a:ext uri="{FF2B5EF4-FFF2-40B4-BE49-F238E27FC236}">
                <a16:creationId xmlns:a16="http://schemas.microsoft.com/office/drawing/2014/main" id="{C3006B5E-288D-964A-8590-11E06AE7ADB4}"/>
              </a:ext>
            </a:extLst>
          </p:cNvPr>
          <p:cNvSpPr/>
          <p:nvPr/>
        </p:nvSpPr>
        <p:spPr>
          <a:xfrm>
            <a:off x="2030119" y="1365778"/>
            <a:ext cx="628042" cy="56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A7F64E-E892-2C4B-A98E-FAF8D346E0AC}"/>
                  </a:ext>
                </a:extLst>
              </p:cNvPr>
              <p:cNvSpPr/>
              <p:nvPr/>
            </p:nvSpPr>
            <p:spPr>
              <a:xfrm>
                <a:off x="2704398" y="12841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A7F64E-E892-2C4B-A98E-FAF8D346E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398" y="1284126"/>
                <a:ext cx="552939" cy="641868"/>
              </a:xfrm>
              <a:prstGeom prst="rect">
                <a:avLst/>
              </a:prstGeom>
              <a:blipFill>
                <a:blip r:embed="rId4"/>
                <a:stretch>
                  <a:fillRect l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0FEE2C45-1587-F24B-BF6F-B70242A641AD}"/>
              </a:ext>
            </a:extLst>
          </p:cNvPr>
          <p:cNvSpPr/>
          <p:nvPr/>
        </p:nvSpPr>
        <p:spPr>
          <a:xfrm>
            <a:off x="3363225" y="1365778"/>
            <a:ext cx="750060" cy="56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FEBAA3-5B16-4A41-BF62-15D5489C9E07}"/>
                  </a:ext>
                </a:extLst>
              </p:cNvPr>
              <p:cNvSpPr/>
              <p:nvPr/>
            </p:nvSpPr>
            <p:spPr>
              <a:xfrm>
                <a:off x="4159522" y="12841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FEBAA3-5B16-4A41-BF62-15D5489C9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522" y="1284126"/>
                <a:ext cx="552939" cy="641868"/>
              </a:xfrm>
              <a:prstGeom prst="rect">
                <a:avLst/>
              </a:prstGeom>
              <a:blipFill>
                <a:blip r:embed="rId5"/>
                <a:stretch>
                  <a:fillRect l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B6E8A19B-DEFB-274E-B60E-FF30D9168B73}"/>
              </a:ext>
            </a:extLst>
          </p:cNvPr>
          <p:cNvSpPr/>
          <p:nvPr/>
        </p:nvSpPr>
        <p:spPr>
          <a:xfrm>
            <a:off x="4794305" y="1365778"/>
            <a:ext cx="603436" cy="56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49F1526-97C5-894B-A209-0BBC903FECB3}"/>
                  </a:ext>
                </a:extLst>
              </p:cNvPr>
              <p:cNvSpPr/>
              <p:nvPr/>
            </p:nvSpPr>
            <p:spPr>
              <a:xfrm>
                <a:off x="5443977" y="12841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49F1526-97C5-894B-A209-0BBC903FE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77" y="1284126"/>
                <a:ext cx="552939" cy="641868"/>
              </a:xfrm>
              <a:prstGeom prst="rect">
                <a:avLst/>
              </a:prstGeom>
              <a:blipFill>
                <a:blip r:embed="rId6"/>
                <a:stretch>
                  <a:fillRect l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25548DF9-B90D-6043-84A0-51CB82FE1F1A}"/>
              </a:ext>
            </a:extLst>
          </p:cNvPr>
          <p:cNvSpPr/>
          <p:nvPr/>
        </p:nvSpPr>
        <p:spPr>
          <a:xfrm>
            <a:off x="6105637" y="1365778"/>
            <a:ext cx="559204" cy="56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6473109-32AB-9B47-8E5D-D10065415E66}"/>
                  </a:ext>
                </a:extLst>
              </p:cNvPr>
              <p:cNvSpPr/>
              <p:nvPr/>
            </p:nvSpPr>
            <p:spPr>
              <a:xfrm>
                <a:off x="6711078" y="12841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6473109-32AB-9B47-8E5D-D10065415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78" y="1284126"/>
                <a:ext cx="552939" cy="641868"/>
              </a:xfrm>
              <a:prstGeom prst="rect">
                <a:avLst/>
              </a:prstGeom>
              <a:blipFill>
                <a:blip r:embed="rId7"/>
                <a:stretch>
                  <a:fillRect l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Arrow 37">
            <a:extLst>
              <a:ext uri="{FF2B5EF4-FFF2-40B4-BE49-F238E27FC236}">
                <a16:creationId xmlns:a16="http://schemas.microsoft.com/office/drawing/2014/main" id="{CFB28C1B-57F9-B04A-B28D-7E961CDEC005}"/>
              </a:ext>
            </a:extLst>
          </p:cNvPr>
          <p:cNvSpPr/>
          <p:nvPr/>
        </p:nvSpPr>
        <p:spPr>
          <a:xfrm>
            <a:off x="7332076" y="1365778"/>
            <a:ext cx="564221" cy="56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FEFAA40-34D6-D748-A311-E86B5D000F9A}"/>
                  </a:ext>
                </a:extLst>
              </p:cNvPr>
              <p:cNvSpPr/>
              <p:nvPr/>
            </p:nvSpPr>
            <p:spPr>
              <a:xfrm>
                <a:off x="7942526" y="12841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FEFAA40-34D6-D748-A311-E86B5D000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526" y="1284126"/>
                <a:ext cx="552939" cy="641868"/>
              </a:xfrm>
              <a:prstGeom prst="rect">
                <a:avLst/>
              </a:prstGeom>
              <a:blipFill>
                <a:blip r:embed="rId8"/>
                <a:stretch>
                  <a:fillRect l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Down Arrow 44">
            <a:extLst>
              <a:ext uri="{FF2B5EF4-FFF2-40B4-BE49-F238E27FC236}">
                <a16:creationId xmlns:a16="http://schemas.microsoft.com/office/drawing/2014/main" id="{FA908DF1-F208-7444-9D23-938E62B817AA}"/>
              </a:ext>
            </a:extLst>
          </p:cNvPr>
          <p:cNvSpPr/>
          <p:nvPr/>
        </p:nvSpPr>
        <p:spPr>
          <a:xfrm rot="10800000">
            <a:off x="2692207" y="1983076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7416B9-59EB-3141-9E77-1DAA3BE7B7AB}"/>
              </a:ext>
            </a:extLst>
          </p:cNvPr>
          <p:cNvSpPr txBox="1"/>
          <p:nvPr/>
        </p:nvSpPr>
        <p:spPr>
          <a:xfrm>
            <a:off x="2753669" y="2190689"/>
            <a:ext cx="5812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W</a:t>
            </a:r>
            <a:r>
              <a:rPr lang="en-US" sz="1700" baseline="30000" dirty="0">
                <a:solidFill>
                  <a:schemeClr val="lt1"/>
                </a:solidFill>
              </a:rPr>
              <a:t>E</a:t>
            </a:r>
            <a:endParaRPr lang="en-US" sz="1700" dirty="0">
              <a:solidFill>
                <a:schemeClr val="lt1"/>
              </a:solidFill>
            </a:endParaRPr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87ED2E40-846B-F548-9E8C-7CD04D037C3E}"/>
              </a:ext>
            </a:extLst>
          </p:cNvPr>
          <p:cNvSpPr/>
          <p:nvPr/>
        </p:nvSpPr>
        <p:spPr>
          <a:xfrm rot="10800000">
            <a:off x="4118442" y="199131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9FEF3B-4FB9-D642-90A7-6F9C894E4DE6}"/>
              </a:ext>
            </a:extLst>
          </p:cNvPr>
          <p:cNvSpPr txBox="1"/>
          <p:nvPr/>
        </p:nvSpPr>
        <p:spPr>
          <a:xfrm>
            <a:off x="4167712" y="2198924"/>
            <a:ext cx="6304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W</a:t>
            </a:r>
            <a:r>
              <a:rPr lang="en-US" sz="1700" baseline="30000" dirty="0">
                <a:solidFill>
                  <a:schemeClr val="lt1"/>
                </a:solidFill>
              </a:rPr>
              <a:t>E</a:t>
            </a:r>
            <a:endParaRPr lang="en-US" sz="1700" dirty="0">
              <a:solidFill>
                <a:schemeClr val="lt1"/>
              </a:solidFill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34F75FE1-FDA5-0D45-B772-E9BC454B3250}"/>
              </a:ext>
            </a:extLst>
          </p:cNvPr>
          <p:cNvSpPr/>
          <p:nvPr/>
        </p:nvSpPr>
        <p:spPr>
          <a:xfrm rot="10800000">
            <a:off x="5420674" y="199131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2B79A7-A3FD-C541-B295-323F9C89132B}"/>
              </a:ext>
            </a:extLst>
          </p:cNvPr>
          <p:cNvSpPr txBox="1"/>
          <p:nvPr/>
        </p:nvSpPr>
        <p:spPr>
          <a:xfrm>
            <a:off x="5479338" y="2198924"/>
            <a:ext cx="58278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W</a:t>
            </a:r>
            <a:r>
              <a:rPr lang="en-US" sz="1700" baseline="30000" dirty="0">
                <a:solidFill>
                  <a:schemeClr val="lt1"/>
                </a:solidFill>
              </a:rPr>
              <a:t>E</a:t>
            </a:r>
            <a:endParaRPr lang="en-US" sz="1700" dirty="0">
              <a:solidFill>
                <a:schemeClr val="lt1"/>
              </a:solidFill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C0F5B7A0-C947-2B43-B2B5-12A18BB2FC6B}"/>
              </a:ext>
            </a:extLst>
          </p:cNvPr>
          <p:cNvSpPr/>
          <p:nvPr/>
        </p:nvSpPr>
        <p:spPr>
          <a:xfrm rot="10800000">
            <a:off x="6651057" y="199131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410D15-1039-624F-9729-AC9EFDF8374D}"/>
              </a:ext>
            </a:extLst>
          </p:cNvPr>
          <p:cNvSpPr txBox="1"/>
          <p:nvPr/>
        </p:nvSpPr>
        <p:spPr>
          <a:xfrm>
            <a:off x="6709721" y="2198924"/>
            <a:ext cx="5829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W</a:t>
            </a:r>
            <a:r>
              <a:rPr lang="en-US" sz="1700" baseline="30000" dirty="0">
                <a:solidFill>
                  <a:schemeClr val="lt1"/>
                </a:solidFill>
              </a:rPr>
              <a:t>E</a:t>
            </a:r>
            <a:endParaRPr lang="en-US" sz="1700" dirty="0">
              <a:solidFill>
                <a:schemeClr val="lt1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77D7BB33-56BB-C146-B088-2C5AA1ED09E6}"/>
              </a:ext>
            </a:extLst>
          </p:cNvPr>
          <p:cNvSpPr/>
          <p:nvPr/>
        </p:nvSpPr>
        <p:spPr>
          <a:xfrm rot="10800000">
            <a:off x="7857255" y="199131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FC0575-9C86-974E-85EC-0F08CCC1E72E}"/>
              </a:ext>
            </a:extLst>
          </p:cNvPr>
          <p:cNvSpPr txBox="1"/>
          <p:nvPr/>
        </p:nvSpPr>
        <p:spPr>
          <a:xfrm>
            <a:off x="7918716" y="2198925"/>
            <a:ext cx="5951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W</a:t>
            </a:r>
            <a:r>
              <a:rPr lang="en-US" sz="1700" baseline="30000" dirty="0">
                <a:solidFill>
                  <a:schemeClr val="lt1"/>
                </a:solidFill>
              </a:rPr>
              <a:t>E</a:t>
            </a:r>
            <a:endParaRPr lang="en-US" sz="1700" dirty="0">
              <a:solidFill>
                <a:schemeClr val="l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194454-2578-0D4E-B3F2-D05E944A04BC}"/>
              </a:ext>
            </a:extLst>
          </p:cNvPr>
          <p:cNvSpPr txBox="1"/>
          <p:nvPr/>
        </p:nvSpPr>
        <p:spPr>
          <a:xfrm>
            <a:off x="1411492" y="2775471"/>
            <a:ext cx="49885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317A3E-E836-B243-8323-C29848FA24D9}"/>
              </a:ext>
            </a:extLst>
          </p:cNvPr>
          <p:cNvSpPr txBox="1"/>
          <p:nvPr/>
        </p:nvSpPr>
        <p:spPr>
          <a:xfrm>
            <a:off x="7873316" y="2765755"/>
            <a:ext cx="6488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pizza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A3A8D7-7615-114E-BCA4-FF97844233EC}"/>
              </a:ext>
            </a:extLst>
          </p:cNvPr>
          <p:cNvSpPr txBox="1"/>
          <p:nvPr/>
        </p:nvSpPr>
        <p:spPr>
          <a:xfrm>
            <a:off x="6744788" y="2761013"/>
            <a:ext cx="48551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847F76-0C45-C649-90D9-86076C0E2008}"/>
              </a:ext>
            </a:extLst>
          </p:cNvPr>
          <p:cNvSpPr txBox="1"/>
          <p:nvPr/>
        </p:nvSpPr>
        <p:spPr>
          <a:xfrm>
            <a:off x="5570585" y="2758304"/>
            <a:ext cx="38119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41E36D-AFDD-7147-A54C-ECCAD4BC16B3}"/>
              </a:ext>
            </a:extLst>
          </p:cNvPr>
          <p:cNvSpPr txBox="1"/>
          <p:nvPr/>
        </p:nvSpPr>
        <p:spPr>
          <a:xfrm>
            <a:off x="4171609" y="2765155"/>
            <a:ext cx="59240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likes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312AE8-CD69-7641-A0F8-B4B95F622158}"/>
              </a:ext>
            </a:extLst>
          </p:cNvPr>
          <p:cNvSpPr txBox="1"/>
          <p:nvPr/>
        </p:nvSpPr>
        <p:spPr>
          <a:xfrm>
            <a:off x="2783288" y="2766499"/>
            <a:ext cx="46596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762D1FD-8E7C-D844-82E6-2D2D40EDA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83617"/>
              </p:ext>
            </p:extLst>
          </p:nvPr>
        </p:nvGraphicFramePr>
        <p:xfrm>
          <a:off x="1465598" y="2829947"/>
          <a:ext cx="41291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">
                  <a:extLst>
                    <a:ext uri="{9D8B030D-6E8A-4147-A177-3AD203B41FA5}">
                      <a16:colId xmlns:a16="http://schemas.microsoft.com/office/drawing/2014/main" val="3205267853"/>
                    </a:ext>
                  </a:extLst>
                </a:gridCol>
              </a:tblGrid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2968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7336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23475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4060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263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68363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077363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02317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03528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37397"/>
                  </a:ext>
                </a:extLst>
              </a:tr>
            </a:tbl>
          </a:graphicData>
        </a:graphic>
      </p:graphicFrame>
      <p:sp>
        <p:nvSpPr>
          <p:cNvPr id="67" name="Double Bracket 66">
            <a:extLst>
              <a:ext uri="{FF2B5EF4-FFF2-40B4-BE49-F238E27FC236}">
                <a16:creationId xmlns:a16="http://schemas.microsoft.com/office/drawing/2014/main" id="{C8AC6C39-0A60-6C4C-9090-2DC99046D6A2}"/>
              </a:ext>
            </a:extLst>
          </p:cNvPr>
          <p:cNvSpPr/>
          <p:nvPr/>
        </p:nvSpPr>
        <p:spPr>
          <a:xfrm>
            <a:off x="1438612" y="2805637"/>
            <a:ext cx="457200" cy="365759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69726CE8-1AA6-4D4D-B029-00B6DC35F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54776"/>
              </p:ext>
            </p:extLst>
          </p:nvPr>
        </p:nvGraphicFramePr>
        <p:xfrm>
          <a:off x="2809327" y="2799780"/>
          <a:ext cx="41291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">
                  <a:extLst>
                    <a:ext uri="{9D8B030D-6E8A-4147-A177-3AD203B41FA5}">
                      <a16:colId xmlns:a16="http://schemas.microsoft.com/office/drawing/2014/main" val="3205267853"/>
                    </a:ext>
                  </a:extLst>
                </a:gridCol>
              </a:tblGrid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2968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7336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23475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4060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263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2094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01476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26696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03471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68363"/>
                  </a:ext>
                </a:extLst>
              </a:tr>
            </a:tbl>
          </a:graphicData>
        </a:graphic>
      </p:graphicFrame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EA5D9039-1CB5-2949-93FF-0AFA1C73AB1F}"/>
              </a:ext>
            </a:extLst>
          </p:cNvPr>
          <p:cNvSpPr/>
          <p:nvPr/>
        </p:nvSpPr>
        <p:spPr>
          <a:xfrm>
            <a:off x="2782341" y="2775470"/>
            <a:ext cx="474996" cy="368776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F112C004-28C6-554F-B48B-21AF67A2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42378"/>
              </p:ext>
            </p:extLst>
          </p:nvPr>
        </p:nvGraphicFramePr>
        <p:xfrm>
          <a:off x="4263868" y="2799780"/>
          <a:ext cx="41291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">
                  <a:extLst>
                    <a:ext uri="{9D8B030D-6E8A-4147-A177-3AD203B41FA5}">
                      <a16:colId xmlns:a16="http://schemas.microsoft.com/office/drawing/2014/main" val="32052678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29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733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2347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3911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8142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428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6469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406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26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68363"/>
                  </a:ext>
                </a:extLst>
              </a:tr>
            </a:tbl>
          </a:graphicData>
        </a:graphic>
      </p:graphicFrame>
      <p:sp>
        <p:nvSpPr>
          <p:cNvPr id="71" name="Double Bracket 70">
            <a:extLst>
              <a:ext uri="{FF2B5EF4-FFF2-40B4-BE49-F238E27FC236}">
                <a16:creationId xmlns:a16="http://schemas.microsoft.com/office/drawing/2014/main" id="{3B5A1D74-4A1B-4F4E-9F46-C77A32964822}"/>
              </a:ext>
            </a:extLst>
          </p:cNvPr>
          <p:cNvSpPr/>
          <p:nvPr/>
        </p:nvSpPr>
        <p:spPr>
          <a:xfrm>
            <a:off x="4236881" y="2775471"/>
            <a:ext cx="474995" cy="37124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7992C260-F350-C14A-8916-AA0D7178F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06343"/>
              </p:ext>
            </p:extLst>
          </p:nvPr>
        </p:nvGraphicFramePr>
        <p:xfrm>
          <a:off x="5561237" y="2785454"/>
          <a:ext cx="41291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">
                  <a:extLst>
                    <a:ext uri="{9D8B030D-6E8A-4147-A177-3AD203B41FA5}">
                      <a16:colId xmlns:a16="http://schemas.microsoft.com/office/drawing/2014/main" val="32052678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29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733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2347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406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9122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528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974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6007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26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68363"/>
                  </a:ext>
                </a:extLst>
              </a:tr>
            </a:tbl>
          </a:graphicData>
        </a:graphic>
      </p:graphicFrame>
      <p:sp>
        <p:nvSpPr>
          <p:cNvPr id="73" name="Double Bracket 72">
            <a:extLst>
              <a:ext uri="{FF2B5EF4-FFF2-40B4-BE49-F238E27FC236}">
                <a16:creationId xmlns:a16="http://schemas.microsoft.com/office/drawing/2014/main" id="{A19F4D09-3258-894D-BA98-DC36FAB7A7A3}"/>
              </a:ext>
            </a:extLst>
          </p:cNvPr>
          <p:cNvSpPr/>
          <p:nvPr/>
        </p:nvSpPr>
        <p:spPr>
          <a:xfrm>
            <a:off x="5534251" y="2761145"/>
            <a:ext cx="457200" cy="37124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C5C066BD-C9B7-D84B-8BA7-185591B43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15161"/>
              </p:ext>
            </p:extLst>
          </p:nvPr>
        </p:nvGraphicFramePr>
        <p:xfrm>
          <a:off x="6772629" y="2799780"/>
          <a:ext cx="41291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">
                  <a:extLst>
                    <a:ext uri="{9D8B030D-6E8A-4147-A177-3AD203B41FA5}">
                      <a16:colId xmlns:a16="http://schemas.microsoft.com/office/drawing/2014/main" val="32052678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29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733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0640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7695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3267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1959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2347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406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26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68363"/>
                  </a:ext>
                </a:extLst>
              </a:tr>
            </a:tbl>
          </a:graphicData>
        </a:graphic>
      </p:graphicFrame>
      <p:sp>
        <p:nvSpPr>
          <p:cNvPr id="75" name="Double Bracket 74">
            <a:extLst>
              <a:ext uri="{FF2B5EF4-FFF2-40B4-BE49-F238E27FC236}">
                <a16:creationId xmlns:a16="http://schemas.microsoft.com/office/drawing/2014/main" id="{0FC53A79-D856-F04C-B305-426139AE6966}"/>
              </a:ext>
            </a:extLst>
          </p:cNvPr>
          <p:cNvSpPr/>
          <p:nvPr/>
        </p:nvSpPr>
        <p:spPr>
          <a:xfrm>
            <a:off x="6745643" y="2775471"/>
            <a:ext cx="457200" cy="37124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871CB421-F4B9-0944-954D-05F4BDB21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65963"/>
              </p:ext>
            </p:extLst>
          </p:nvPr>
        </p:nvGraphicFramePr>
        <p:xfrm>
          <a:off x="7984021" y="2799780"/>
          <a:ext cx="41291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">
                  <a:extLst>
                    <a:ext uri="{9D8B030D-6E8A-4147-A177-3AD203B41FA5}">
                      <a16:colId xmlns:a16="http://schemas.microsoft.com/office/drawing/2014/main" val="32052678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29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733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542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6798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8180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5594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2347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406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826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68363"/>
                  </a:ext>
                </a:extLst>
              </a:tr>
            </a:tbl>
          </a:graphicData>
        </a:graphic>
      </p:graphicFrame>
      <p:sp>
        <p:nvSpPr>
          <p:cNvPr id="77" name="Double Bracket 76">
            <a:extLst>
              <a:ext uri="{FF2B5EF4-FFF2-40B4-BE49-F238E27FC236}">
                <a16:creationId xmlns:a16="http://schemas.microsoft.com/office/drawing/2014/main" id="{DC345E90-4AD0-F24B-9EC8-47BE09DED40C}"/>
              </a:ext>
            </a:extLst>
          </p:cNvPr>
          <p:cNvSpPr/>
          <p:nvPr/>
        </p:nvSpPr>
        <p:spPr>
          <a:xfrm>
            <a:off x="7957035" y="2775471"/>
            <a:ext cx="457200" cy="37124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1426B69-881D-A843-918D-84E96AAEA4C1}"/>
              </a:ext>
            </a:extLst>
          </p:cNvPr>
          <p:cNvSpPr/>
          <p:nvPr/>
        </p:nvSpPr>
        <p:spPr>
          <a:xfrm>
            <a:off x="10811542" y="761085"/>
            <a:ext cx="1224643" cy="192644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9551A5-F5B5-3B40-8035-1F48BC3B869B}"/>
              </a:ext>
            </a:extLst>
          </p:cNvPr>
          <p:cNvCxnSpPr>
            <a:cxnSpLocks/>
            <a:stCxn id="39" idx="3"/>
            <a:endCxn id="81" idx="1"/>
          </p:cNvCxnSpPr>
          <p:nvPr/>
        </p:nvCxnSpPr>
        <p:spPr>
          <a:xfrm>
            <a:off x="8495465" y="1605060"/>
            <a:ext cx="96684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F5CE278-5F8D-FA40-A828-5F2567C8FB69}"/>
                  </a:ext>
                </a:extLst>
              </p:cNvPr>
              <p:cNvSpPr/>
              <p:nvPr/>
            </p:nvSpPr>
            <p:spPr>
              <a:xfrm>
                <a:off x="9462307" y="12841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F5CE278-5F8D-FA40-A828-5F2567C8F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307" y="1284126"/>
                <a:ext cx="552939" cy="641868"/>
              </a:xfrm>
              <a:prstGeom prst="rect">
                <a:avLst/>
              </a:prstGeom>
              <a:blipFill>
                <a:blip r:embed="rId9"/>
                <a:stretch>
                  <a:fillRect l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889D62-C918-2B4F-B8B4-677840350AAE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0015246" y="1601740"/>
            <a:ext cx="800389" cy="332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9" grpId="0" animBg="1"/>
      <p:bldP spid="71" grpId="0" animBg="1"/>
      <p:bldP spid="73" grpId="0" animBg="1"/>
      <p:bldP spid="75" grpId="0" animBg="1"/>
      <p:bldP spid="77" grpId="0" animBg="1"/>
      <p:bldP spid="78" grpId="0" animBg="1"/>
      <p:bldP spid="8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>
            <a:extLst>
              <a:ext uri="{FF2B5EF4-FFF2-40B4-BE49-F238E27FC236}">
                <a16:creationId xmlns:a16="http://schemas.microsoft.com/office/drawing/2014/main" id="{CA6338A1-B497-0145-8412-1816798B8009}"/>
              </a:ext>
            </a:extLst>
          </p:cNvPr>
          <p:cNvSpPr/>
          <p:nvPr/>
        </p:nvSpPr>
        <p:spPr>
          <a:xfrm rot="517248">
            <a:off x="82892" y="2983239"/>
            <a:ext cx="1528392" cy="1221202"/>
          </a:xfrm>
          <a:prstGeom prst="cloud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E1839D-7B67-2544-94C8-475BAF367B7D}"/>
              </a:ext>
            </a:extLst>
          </p:cNvPr>
          <p:cNvSpPr/>
          <p:nvPr/>
        </p:nvSpPr>
        <p:spPr>
          <a:xfrm>
            <a:off x="339343" y="3171503"/>
            <a:ext cx="10313417" cy="1523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B5FDFA-0A4E-A646-A76C-AE02BFDE5FF9}"/>
                  </a:ext>
                </a:extLst>
              </p:cNvPr>
              <p:cNvSpPr/>
              <p:nvPr/>
            </p:nvSpPr>
            <p:spPr>
              <a:xfrm>
                <a:off x="535879" y="32762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B5FDFA-0A4E-A646-A76C-AE02BFDE5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9" y="3276226"/>
                <a:ext cx="552939" cy="641868"/>
              </a:xfrm>
              <a:prstGeom prst="rect">
                <a:avLst/>
              </a:prstGeom>
              <a:blipFill>
                <a:blip r:embed="rId2"/>
                <a:stretch>
                  <a:fillRect l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6569FB7A-B458-AC4C-ADC7-9F3D0BBA5E38}"/>
              </a:ext>
            </a:extLst>
          </p:cNvPr>
          <p:cNvSpPr/>
          <p:nvPr/>
        </p:nvSpPr>
        <p:spPr>
          <a:xfrm>
            <a:off x="1180008" y="3357878"/>
            <a:ext cx="544374" cy="56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D</a:t>
            </a:r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04F6300B-60D1-C54B-B345-CF9AABA8969C}"/>
              </a:ext>
            </a:extLst>
          </p:cNvPr>
          <p:cNvSpPr/>
          <p:nvPr/>
        </p:nvSpPr>
        <p:spPr>
          <a:xfrm rot="10800000">
            <a:off x="1721706" y="398341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F688D0-F62D-8945-B393-79D5F7F1B5A4}"/>
              </a:ext>
            </a:extLst>
          </p:cNvPr>
          <p:cNvSpPr txBox="1"/>
          <p:nvPr/>
        </p:nvSpPr>
        <p:spPr>
          <a:xfrm>
            <a:off x="1792561" y="4191024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W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849598-B691-694B-B493-FC25169FA37A}"/>
                  </a:ext>
                </a:extLst>
              </p:cNvPr>
              <p:cNvSpPr/>
              <p:nvPr/>
            </p:nvSpPr>
            <p:spPr>
              <a:xfrm>
                <a:off x="1757049" y="32762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849598-B691-694B-B493-FC25169FA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49" y="3276226"/>
                <a:ext cx="552939" cy="641868"/>
              </a:xfrm>
              <a:prstGeom prst="rect">
                <a:avLst/>
              </a:prstGeom>
              <a:blipFill>
                <a:blip r:embed="rId3"/>
                <a:stretch>
                  <a:fillRect l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022A580-7090-7D4E-8F60-A2A258C51FBC}"/>
              </a:ext>
            </a:extLst>
          </p:cNvPr>
          <p:cNvSpPr txBox="1"/>
          <p:nvPr/>
        </p:nvSpPr>
        <p:spPr>
          <a:xfrm>
            <a:off x="1672524" y="4785410"/>
            <a:ext cx="77938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&lt;SOS&gt;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EB100B28-7E45-5F40-A8C7-7471D13CEF10}"/>
              </a:ext>
            </a:extLst>
          </p:cNvPr>
          <p:cNvSpPr/>
          <p:nvPr/>
        </p:nvSpPr>
        <p:spPr>
          <a:xfrm rot="10800000">
            <a:off x="1721706" y="2485462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44EF06-6D2F-5740-A5BB-6E6F68E1400E}"/>
              </a:ext>
            </a:extLst>
          </p:cNvPr>
          <p:cNvSpPr txBox="1"/>
          <p:nvPr/>
        </p:nvSpPr>
        <p:spPr>
          <a:xfrm>
            <a:off x="1792561" y="2693076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U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3812-61AB-074A-88A8-976D4F8C6218}"/>
              </a:ext>
            </a:extLst>
          </p:cNvPr>
          <p:cNvSpPr/>
          <p:nvPr/>
        </p:nvSpPr>
        <p:spPr>
          <a:xfrm>
            <a:off x="1616113" y="133442"/>
            <a:ext cx="182880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72112F-4256-F644-B094-6B380C122695}"/>
              </a:ext>
            </a:extLst>
          </p:cNvPr>
          <p:cNvSpPr/>
          <p:nvPr/>
        </p:nvSpPr>
        <p:spPr>
          <a:xfrm>
            <a:off x="830355" y="-44074"/>
            <a:ext cx="782265" cy="243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60"/>
              </a:lnSpc>
            </a:pPr>
            <a:r>
              <a:rPr lang="it" dirty="0"/>
              <a:t>el</a:t>
            </a:r>
          </a:p>
          <a:p>
            <a:pPr>
              <a:lnSpc>
                <a:spcPts val="3060"/>
              </a:lnSpc>
            </a:pPr>
            <a:r>
              <a:rPr lang="en-US" dirty="0"/>
              <a:t>g</a:t>
            </a:r>
            <a:r>
              <a:rPr lang="it" dirty="0"/>
              <a:t>ato</a:t>
            </a:r>
          </a:p>
          <a:p>
            <a:pPr>
              <a:lnSpc>
                <a:spcPts val="3060"/>
              </a:lnSpc>
            </a:pPr>
            <a:r>
              <a:rPr lang="en-US" dirty="0"/>
              <a:t>l</a:t>
            </a:r>
            <a:r>
              <a:rPr lang="it" dirty="0"/>
              <a:t>e</a:t>
            </a:r>
          </a:p>
          <a:p>
            <a:pPr>
              <a:lnSpc>
                <a:spcPts val="3060"/>
              </a:lnSpc>
            </a:pPr>
            <a:r>
              <a:rPr lang="en-US" dirty="0"/>
              <a:t>g</a:t>
            </a:r>
            <a:r>
              <a:rPr lang="it" dirty="0"/>
              <a:t>usta</a:t>
            </a:r>
          </a:p>
          <a:p>
            <a:pPr>
              <a:lnSpc>
                <a:spcPts val="3060"/>
              </a:lnSpc>
            </a:pPr>
            <a:r>
              <a:rPr lang="en-US" dirty="0"/>
              <a:t>c</a:t>
            </a:r>
            <a:r>
              <a:rPr lang="it" dirty="0"/>
              <a:t>omer</a:t>
            </a:r>
          </a:p>
          <a:p>
            <a:pPr>
              <a:lnSpc>
                <a:spcPts val="3060"/>
              </a:lnSpc>
            </a:pPr>
            <a:r>
              <a:rPr lang="it" dirty="0"/>
              <a:t>pizza</a:t>
            </a:r>
            <a:endParaRPr lang="en-US" dirty="0">
              <a:latin typeface="NimbusRomNo9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22D59-A6FB-9149-989B-DD9C4D065B8A}"/>
              </a:ext>
            </a:extLst>
          </p:cNvPr>
          <p:cNvSpPr/>
          <p:nvPr/>
        </p:nvSpPr>
        <p:spPr>
          <a:xfrm>
            <a:off x="1616113" y="518776"/>
            <a:ext cx="109728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6EE3D5-4F96-AB43-92A6-15EB196D3C5F}"/>
              </a:ext>
            </a:extLst>
          </p:cNvPr>
          <p:cNvSpPr/>
          <p:nvPr/>
        </p:nvSpPr>
        <p:spPr>
          <a:xfrm>
            <a:off x="1616113" y="900628"/>
            <a:ext cx="118872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81D3B1-E5AB-A447-B4DF-4B4E367415F7}"/>
              </a:ext>
            </a:extLst>
          </p:cNvPr>
          <p:cNvSpPr/>
          <p:nvPr/>
        </p:nvSpPr>
        <p:spPr>
          <a:xfrm>
            <a:off x="1616113" y="1280693"/>
            <a:ext cx="45720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0131C6-7F5B-8549-9A94-67730B966A79}"/>
              </a:ext>
            </a:extLst>
          </p:cNvPr>
          <p:cNvSpPr/>
          <p:nvPr/>
        </p:nvSpPr>
        <p:spPr>
          <a:xfrm>
            <a:off x="1616113" y="1660758"/>
            <a:ext cx="54864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F096F0-1936-3641-963E-91DCFC11FF13}"/>
              </a:ext>
            </a:extLst>
          </p:cNvPr>
          <p:cNvSpPr/>
          <p:nvPr/>
        </p:nvSpPr>
        <p:spPr>
          <a:xfrm>
            <a:off x="1616113" y="2041236"/>
            <a:ext cx="9144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0755E-3EB6-774D-8E63-DAFB567DF938}"/>
              </a:ext>
            </a:extLst>
          </p:cNvPr>
          <p:cNvSpPr txBox="1"/>
          <p:nvPr/>
        </p:nvSpPr>
        <p:spPr>
          <a:xfrm>
            <a:off x="1880809" y="2039531"/>
            <a:ext cx="352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26357-F4D3-5145-A50F-29453E7B4041}"/>
              </a:ext>
            </a:extLst>
          </p:cNvPr>
          <p:cNvSpPr txBox="1"/>
          <p:nvPr/>
        </p:nvSpPr>
        <p:spPr>
          <a:xfrm>
            <a:off x="3118006" y="4785410"/>
            <a:ext cx="352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387C1D60-05EA-8A4A-8648-6E62381BD7E6}"/>
              </a:ext>
            </a:extLst>
          </p:cNvPr>
          <p:cNvSpPr/>
          <p:nvPr/>
        </p:nvSpPr>
        <p:spPr>
          <a:xfrm>
            <a:off x="2402650" y="3357878"/>
            <a:ext cx="544374" cy="56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D</a:t>
            </a:r>
            <a:endParaRPr lang="en-US" dirty="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97D522FA-2944-D249-AA6E-97E3C4828A5D}"/>
              </a:ext>
            </a:extLst>
          </p:cNvPr>
          <p:cNvSpPr/>
          <p:nvPr/>
        </p:nvSpPr>
        <p:spPr>
          <a:xfrm rot="10800000">
            <a:off x="2944348" y="398341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0A0441-4201-2B40-A26B-2484BA9510CB}"/>
              </a:ext>
            </a:extLst>
          </p:cNvPr>
          <p:cNvSpPr txBox="1"/>
          <p:nvPr/>
        </p:nvSpPr>
        <p:spPr>
          <a:xfrm>
            <a:off x="3015203" y="4191024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W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B94D963-FD47-CA44-8FAE-B1D4989B37D4}"/>
                  </a:ext>
                </a:extLst>
              </p:cNvPr>
              <p:cNvSpPr/>
              <p:nvPr/>
            </p:nvSpPr>
            <p:spPr>
              <a:xfrm>
                <a:off x="2979691" y="32762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B94D963-FD47-CA44-8FAE-B1D4989B3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91" y="3276226"/>
                <a:ext cx="552939" cy="641868"/>
              </a:xfrm>
              <a:prstGeom prst="rect">
                <a:avLst/>
              </a:prstGeom>
              <a:blipFill>
                <a:blip r:embed="rId4"/>
                <a:stretch>
                  <a:fillRect l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9739DEE-E906-5745-89B1-B7DAB75EDDC1}"/>
              </a:ext>
            </a:extLst>
          </p:cNvPr>
          <p:cNvCxnSpPr>
            <a:stCxn id="28" idx="3"/>
            <a:endCxn id="29" idx="2"/>
          </p:cNvCxnSpPr>
          <p:nvPr/>
        </p:nvCxnSpPr>
        <p:spPr>
          <a:xfrm>
            <a:off x="2233791" y="2224197"/>
            <a:ext cx="1060706" cy="2930545"/>
          </a:xfrm>
          <a:prstGeom prst="bentConnector4">
            <a:avLst>
              <a:gd name="adj1" fmla="val 41680"/>
              <a:gd name="adj2" fmla="val 10780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>
            <a:extLst>
              <a:ext uri="{FF2B5EF4-FFF2-40B4-BE49-F238E27FC236}">
                <a16:creationId xmlns:a16="http://schemas.microsoft.com/office/drawing/2014/main" id="{350D219C-BEE0-8640-85FD-FF5BCFD7765C}"/>
              </a:ext>
            </a:extLst>
          </p:cNvPr>
          <p:cNvSpPr/>
          <p:nvPr/>
        </p:nvSpPr>
        <p:spPr>
          <a:xfrm rot="10800000">
            <a:off x="2944348" y="247907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32326F-CC85-9A49-BBD4-07327BCB77F4}"/>
              </a:ext>
            </a:extLst>
          </p:cNvPr>
          <p:cNvSpPr txBox="1"/>
          <p:nvPr/>
        </p:nvSpPr>
        <p:spPr>
          <a:xfrm>
            <a:off x="3015203" y="2686684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U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680652-6DB1-AA4A-A19B-260A00374A0E}"/>
              </a:ext>
            </a:extLst>
          </p:cNvPr>
          <p:cNvSpPr/>
          <p:nvPr/>
        </p:nvSpPr>
        <p:spPr>
          <a:xfrm>
            <a:off x="3131667" y="130387"/>
            <a:ext cx="27432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42D1AE-AD8D-4043-821A-1D8D332BE71A}"/>
              </a:ext>
            </a:extLst>
          </p:cNvPr>
          <p:cNvSpPr/>
          <p:nvPr/>
        </p:nvSpPr>
        <p:spPr>
          <a:xfrm>
            <a:off x="2345909" y="-47129"/>
            <a:ext cx="782265" cy="243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60"/>
              </a:lnSpc>
            </a:pPr>
            <a:r>
              <a:rPr lang="it" dirty="0"/>
              <a:t>el</a:t>
            </a:r>
          </a:p>
          <a:p>
            <a:pPr>
              <a:lnSpc>
                <a:spcPts val="3060"/>
              </a:lnSpc>
            </a:pPr>
            <a:r>
              <a:rPr lang="en-US" dirty="0"/>
              <a:t>g</a:t>
            </a:r>
            <a:r>
              <a:rPr lang="it" dirty="0"/>
              <a:t>ato</a:t>
            </a:r>
          </a:p>
          <a:p>
            <a:pPr>
              <a:lnSpc>
                <a:spcPts val="3060"/>
              </a:lnSpc>
            </a:pPr>
            <a:r>
              <a:rPr lang="en-US" dirty="0"/>
              <a:t>l</a:t>
            </a:r>
            <a:r>
              <a:rPr lang="it" dirty="0"/>
              <a:t>e</a:t>
            </a:r>
          </a:p>
          <a:p>
            <a:pPr>
              <a:lnSpc>
                <a:spcPts val="3060"/>
              </a:lnSpc>
            </a:pPr>
            <a:r>
              <a:rPr lang="en-US" dirty="0"/>
              <a:t>g</a:t>
            </a:r>
            <a:r>
              <a:rPr lang="it" dirty="0"/>
              <a:t>usta</a:t>
            </a:r>
          </a:p>
          <a:p>
            <a:pPr>
              <a:lnSpc>
                <a:spcPts val="3060"/>
              </a:lnSpc>
            </a:pPr>
            <a:r>
              <a:rPr lang="en-US" dirty="0"/>
              <a:t>c</a:t>
            </a:r>
            <a:r>
              <a:rPr lang="it" dirty="0"/>
              <a:t>omer</a:t>
            </a:r>
          </a:p>
          <a:p>
            <a:pPr>
              <a:lnSpc>
                <a:spcPts val="3060"/>
              </a:lnSpc>
            </a:pPr>
            <a:r>
              <a:rPr lang="it" dirty="0"/>
              <a:t>pizza</a:t>
            </a:r>
            <a:endParaRPr lang="en-US" dirty="0">
              <a:latin typeface="NimbusRomNo9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FD251-3D7F-5348-AF4B-55F09FF7D400}"/>
              </a:ext>
            </a:extLst>
          </p:cNvPr>
          <p:cNvSpPr/>
          <p:nvPr/>
        </p:nvSpPr>
        <p:spPr>
          <a:xfrm>
            <a:off x="3131667" y="515721"/>
            <a:ext cx="155448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B39339-593A-C346-B15D-A9C1FFB6F6B7}"/>
              </a:ext>
            </a:extLst>
          </p:cNvPr>
          <p:cNvSpPr/>
          <p:nvPr/>
        </p:nvSpPr>
        <p:spPr>
          <a:xfrm>
            <a:off x="3131667" y="897573"/>
            <a:ext cx="118872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8B47EF-CD3B-3745-82B2-E43F685B1D44}"/>
              </a:ext>
            </a:extLst>
          </p:cNvPr>
          <p:cNvSpPr/>
          <p:nvPr/>
        </p:nvSpPr>
        <p:spPr>
          <a:xfrm>
            <a:off x="3131667" y="1277638"/>
            <a:ext cx="64008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1A8F48-2C25-0643-993C-73BE1AC9DE32}"/>
              </a:ext>
            </a:extLst>
          </p:cNvPr>
          <p:cNvSpPr/>
          <p:nvPr/>
        </p:nvSpPr>
        <p:spPr>
          <a:xfrm>
            <a:off x="3131667" y="1657703"/>
            <a:ext cx="36576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0488AD-FD28-784E-97AD-4324E7E39752}"/>
              </a:ext>
            </a:extLst>
          </p:cNvPr>
          <p:cNvSpPr/>
          <p:nvPr/>
        </p:nvSpPr>
        <p:spPr>
          <a:xfrm>
            <a:off x="3131667" y="2038181"/>
            <a:ext cx="9144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FEA381-D0AF-4243-8C4F-073A85D670BE}"/>
              </a:ext>
            </a:extLst>
          </p:cNvPr>
          <p:cNvSpPr txBox="1"/>
          <p:nvPr/>
        </p:nvSpPr>
        <p:spPr>
          <a:xfrm>
            <a:off x="2987660" y="2036476"/>
            <a:ext cx="59439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gato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313F99-F005-644B-9793-D3530649238C}"/>
              </a:ext>
            </a:extLst>
          </p:cNvPr>
          <p:cNvSpPr txBox="1"/>
          <p:nvPr/>
        </p:nvSpPr>
        <p:spPr>
          <a:xfrm>
            <a:off x="4311707" y="4785410"/>
            <a:ext cx="59439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gato</a:t>
            </a:r>
            <a:endParaRPr lang="en-US" dirty="0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67F02ED7-C41E-5E4B-9406-138B183049DC}"/>
              </a:ext>
            </a:extLst>
          </p:cNvPr>
          <p:cNvSpPr/>
          <p:nvPr/>
        </p:nvSpPr>
        <p:spPr>
          <a:xfrm>
            <a:off x="3616727" y="3357878"/>
            <a:ext cx="683041" cy="56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D</a:t>
            </a:r>
            <a:endParaRPr lang="en-US" dirty="0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2FA08A7A-BE6F-D443-9E8B-2F02E11E4396}"/>
              </a:ext>
            </a:extLst>
          </p:cNvPr>
          <p:cNvSpPr/>
          <p:nvPr/>
        </p:nvSpPr>
        <p:spPr>
          <a:xfrm rot="10800000">
            <a:off x="4297092" y="398341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A809B4-5C56-EE41-960F-CFDC747207F5}"/>
              </a:ext>
            </a:extLst>
          </p:cNvPr>
          <p:cNvSpPr txBox="1"/>
          <p:nvPr/>
        </p:nvSpPr>
        <p:spPr>
          <a:xfrm>
            <a:off x="4367947" y="4191024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W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2E56120-EF99-9D49-A016-053C52E0AC8A}"/>
                  </a:ext>
                </a:extLst>
              </p:cNvPr>
              <p:cNvSpPr/>
              <p:nvPr/>
            </p:nvSpPr>
            <p:spPr>
              <a:xfrm>
                <a:off x="4332435" y="32762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2E56120-EF99-9D49-A016-053C52E0A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435" y="3276226"/>
                <a:ext cx="552939" cy="641868"/>
              </a:xfrm>
              <a:prstGeom prst="rect">
                <a:avLst/>
              </a:prstGeom>
              <a:blipFill>
                <a:blip r:embed="rId5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18560F04-D22B-F449-961E-43FAB4E0D500}"/>
              </a:ext>
            </a:extLst>
          </p:cNvPr>
          <p:cNvCxnSpPr>
            <a:cxnSpLocks/>
            <a:stCxn id="47" idx="3"/>
            <a:endCxn id="48" idx="2"/>
          </p:cNvCxnSpPr>
          <p:nvPr/>
        </p:nvCxnSpPr>
        <p:spPr>
          <a:xfrm>
            <a:off x="3582053" y="2221142"/>
            <a:ext cx="1026851" cy="2933600"/>
          </a:xfrm>
          <a:prstGeom prst="bentConnector4">
            <a:avLst>
              <a:gd name="adj1" fmla="val 35529"/>
              <a:gd name="adj2" fmla="val 10779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own Arrow 53">
            <a:extLst>
              <a:ext uri="{FF2B5EF4-FFF2-40B4-BE49-F238E27FC236}">
                <a16:creationId xmlns:a16="http://schemas.microsoft.com/office/drawing/2014/main" id="{FEDB6316-D3E6-574D-B170-729B3146C42B}"/>
              </a:ext>
            </a:extLst>
          </p:cNvPr>
          <p:cNvSpPr/>
          <p:nvPr/>
        </p:nvSpPr>
        <p:spPr>
          <a:xfrm rot="10800000">
            <a:off x="4297092" y="247907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B4BAE6-41D9-9349-BA43-A0F9FDD78769}"/>
              </a:ext>
            </a:extLst>
          </p:cNvPr>
          <p:cNvSpPr txBox="1"/>
          <p:nvPr/>
        </p:nvSpPr>
        <p:spPr>
          <a:xfrm>
            <a:off x="4367947" y="2686684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U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C47060-E8CC-D640-BD6A-2292146D0375}"/>
              </a:ext>
            </a:extLst>
          </p:cNvPr>
          <p:cNvSpPr/>
          <p:nvPr/>
        </p:nvSpPr>
        <p:spPr>
          <a:xfrm>
            <a:off x="4484411" y="130387"/>
            <a:ext cx="82296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752DA4-69E1-7B44-8191-EC02B184E478}"/>
              </a:ext>
            </a:extLst>
          </p:cNvPr>
          <p:cNvSpPr/>
          <p:nvPr/>
        </p:nvSpPr>
        <p:spPr>
          <a:xfrm>
            <a:off x="3698653" y="-47129"/>
            <a:ext cx="782265" cy="243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60"/>
              </a:lnSpc>
            </a:pPr>
            <a:r>
              <a:rPr lang="it" dirty="0"/>
              <a:t>el</a:t>
            </a:r>
          </a:p>
          <a:p>
            <a:pPr>
              <a:lnSpc>
                <a:spcPts val="3060"/>
              </a:lnSpc>
            </a:pPr>
            <a:r>
              <a:rPr lang="en-US" dirty="0"/>
              <a:t>g</a:t>
            </a:r>
            <a:r>
              <a:rPr lang="it" dirty="0"/>
              <a:t>ato</a:t>
            </a:r>
          </a:p>
          <a:p>
            <a:pPr>
              <a:lnSpc>
                <a:spcPts val="3060"/>
              </a:lnSpc>
            </a:pPr>
            <a:r>
              <a:rPr lang="en-US" dirty="0"/>
              <a:t>l</a:t>
            </a:r>
            <a:r>
              <a:rPr lang="it" dirty="0"/>
              <a:t>e</a:t>
            </a:r>
          </a:p>
          <a:p>
            <a:pPr>
              <a:lnSpc>
                <a:spcPts val="3060"/>
              </a:lnSpc>
            </a:pPr>
            <a:r>
              <a:rPr lang="en-US" dirty="0"/>
              <a:t>g</a:t>
            </a:r>
            <a:r>
              <a:rPr lang="it" dirty="0"/>
              <a:t>usta</a:t>
            </a:r>
          </a:p>
          <a:p>
            <a:pPr>
              <a:lnSpc>
                <a:spcPts val="3060"/>
              </a:lnSpc>
            </a:pPr>
            <a:r>
              <a:rPr lang="en-US" dirty="0"/>
              <a:t>c</a:t>
            </a:r>
            <a:r>
              <a:rPr lang="it" dirty="0"/>
              <a:t>omer</a:t>
            </a:r>
          </a:p>
          <a:p>
            <a:pPr>
              <a:lnSpc>
                <a:spcPts val="3060"/>
              </a:lnSpc>
            </a:pPr>
            <a:r>
              <a:rPr lang="it" dirty="0"/>
              <a:t>pizza</a:t>
            </a:r>
            <a:endParaRPr lang="en-US" dirty="0">
              <a:latin typeface="NimbusRomNo9L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8C9E209-9836-0946-9AB5-3F9671533AC7}"/>
              </a:ext>
            </a:extLst>
          </p:cNvPr>
          <p:cNvSpPr/>
          <p:nvPr/>
        </p:nvSpPr>
        <p:spPr>
          <a:xfrm>
            <a:off x="4484411" y="515721"/>
            <a:ext cx="36576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A4DFC48-1730-054E-8032-0D188AF33779}"/>
              </a:ext>
            </a:extLst>
          </p:cNvPr>
          <p:cNvSpPr/>
          <p:nvPr/>
        </p:nvSpPr>
        <p:spPr>
          <a:xfrm>
            <a:off x="4484411" y="897573"/>
            <a:ext cx="155448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84BD36-7A50-D840-A106-807A96B7D2E5}"/>
              </a:ext>
            </a:extLst>
          </p:cNvPr>
          <p:cNvSpPr/>
          <p:nvPr/>
        </p:nvSpPr>
        <p:spPr>
          <a:xfrm>
            <a:off x="4484411" y="1277638"/>
            <a:ext cx="91440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1940DC-309F-C241-8008-EDC4CECDA3AE}"/>
              </a:ext>
            </a:extLst>
          </p:cNvPr>
          <p:cNvSpPr/>
          <p:nvPr/>
        </p:nvSpPr>
        <p:spPr>
          <a:xfrm>
            <a:off x="4484411" y="1657703"/>
            <a:ext cx="18288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B9FAB3-2FBF-9940-8537-2B0C85B85204}"/>
              </a:ext>
            </a:extLst>
          </p:cNvPr>
          <p:cNvSpPr/>
          <p:nvPr/>
        </p:nvSpPr>
        <p:spPr>
          <a:xfrm>
            <a:off x="4484411" y="2038181"/>
            <a:ext cx="36576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6198F9-052A-3141-BAF8-48901672F573}"/>
              </a:ext>
            </a:extLst>
          </p:cNvPr>
          <p:cNvSpPr txBox="1"/>
          <p:nvPr/>
        </p:nvSpPr>
        <p:spPr>
          <a:xfrm>
            <a:off x="4470750" y="2036476"/>
            <a:ext cx="352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5865E3-3910-EC41-9DDC-6F1B81642124}"/>
              </a:ext>
            </a:extLst>
          </p:cNvPr>
          <p:cNvSpPr txBox="1"/>
          <p:nvPr/>
        </p:nvSpPr>
        <p:spPr>
          <a:xfrm>
            <a:off x="5743018" y="4780363"/>
            <a:ext cx="352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</a:t>
            </a: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1CD66A85-5329-6545-8D75-27C616EE22D3}"/>
              </a:ext>
            </a:extLst>
          </p:cNvPr>
          <p:cNvSpPr/>
          <p:nvPr/>
        </p:nvSpPr>
        <p:spPr>
          <a:xfrm>
            <a:off x="4944838" y="3357878"/>
            <a:ext cx="614401" cy="56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D</a:t>
            </a:r>
            <a:endParaRPr lang="en-US" dirty="0"/>
          </a:p>
        </p:txBody>
      </p:sp>
      <p:sp>
        <p:nvSpPr>
          <p:cNvPr id="68" name="Down Arrow 67">
            <a:extLst>
              <a:ext uri="{FF2B5EF4-FFF2-40B4-BE49-F238E27FC236}">
                <a16:creationId xmlns:a16="http://schemas.microsoft.com/office/drawing/2014/main" id="{97A14BAB-3162-FA4B-ACAE-3383788A0963}"/>
              </a:ext>
            </a:extLst>
          </p:cNvPr>
          <p:cNvSpPr/>
          <p:nvPr/>
        </p:nvSpPr>
        <p:spPr>
          <a:xfrm rot="10800000">
            <a:off x="5556563" y="398341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62C33A-29EE-A54F-B1BA-165A81E0FECF}"/>
              </a:ext>
            </a:extLst>
          </p:cNvPr>
          <p:cNvSpPr txBox="1"/>
          <p:nvPr/>
        </p:nvSpPr>
        <p:spPr>
          <a:xfrm>
            <a:off x="5627418" y="4191024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W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A3F65C9-DDD6-4849-B4EF-BED8E02A9AFB}"/>
                  </a:ext>
                </a:extLst>
              </p:cNvPr>
              <p:cNvSpPr/>
              <p:nvPr/>
            </p:nvSpPr>
            <p:spPr>
              <a:xfrm>
                <a:off x="5591906" y="32762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A3F65C9-DDD6-4849-B4EF-BED8E02A9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06" y="3276226"/>
                <a:ext cx="552939" cy="641868"/>
              </a:xfrm>
              <a:prstGeom prst="rect">
                <a:avLst/>
              </a:prstGeom>
              <a:blipFill>
                <a:blip r:embed="rId6"/>
                <a:stretch>
                  <a:fillRect l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71DD90B-172B-C24C-9961-34B239A90410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>
            <a:off x="4823732" y="2221142"/>
            <a:ext cx="1095777" cy="2928553"/>
          </a:xfrm>
          <a:prstGeom prst="bentConnector4">
            <a:avLst>
              <a:gd name="adj1" fmla="val 41947"/>
              <a:gd name="adj2" fmla="val 1078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wn Arrow 71">
            <a:extLst>
              <a:ext uri="{FF2B5EF4-FFF2-40B4-BE49-F238E27FC236}">
                <a16:creationId xmlns:a16="http://schemas.microsoft.com/office/drawing/2014/main" id="{98511C44-B37B-6A45-9A0F-EF229ACE9DEC}"/>
              </a:ext>
            </a:extLst>
          </p:cNvPr>
          <p:cNvSpPr/>
          <p:nvPr/>
        </p:nvSpPr>
        <p:spPr>
          <a:xfrm rot="10800000">
            <a:off x="5556563" y="247907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15A5CD-0ED1-8A49-9820-48FE3F51359B}"/>
              </a:ext>
            </a:extLst>
          </p:cNvPr>
          <p:cNvSpPr txBox="1"/>
          <p:nvPr/>
        </p:nvSpPr>
        <p:spPr>
          <a:xfrm>
            <a:off x="5627418" y="2686684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U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61AEAB-29DC-9141-96BA-1E82116DC07D}"/>
              </a:ext>
            </a:extLst>
          </p:cNvPr>
          <p:cNvSpPr/>
          <p:nvPr/>
        </p:nvSpPr>
        <p:spPr>
          <a:xfrm>
            <a:off x="5743882" y="130387"/>
            <a:ext cx="100584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DD0B66-F52F-F642-85BE-8D7EA6DA3EAC}"/>
              </a:ext>
            </a:extLst>
          </p:cNvPr>
          <p:cNvSpPr/>
          <p:nvPr/>
        </p:nvSpPr>
        <p:spPr>
          <a:xfrm>
            <a:off x="4958124" y="-47129"/>
            <a:ext cx="782265" cy="243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60"/>
              </a:lnSpc>
            </a:pPr>
            <a:r>
              <a:rPr lang="it" dirty="0"/>
              <a:t>el</a:t>
            </a:r>
          </a:p>
          <a:p>
            <a:pPr>
              <a:lnSpc>
                <a:spcPts val="3060"/>
              </a:lnSpc>
            </a:pPr>
            <a:r>
              <a:rPr lang="en-US" dirty="0"/>
              <a:t>g</a:t>
            </a:r>
            <a:r>
              <a:rPr lang="it" dirty="0"/>
              <a:t>ato</a:t>
            </a:r>
          </a:p>
          <a:p>
            <a:pPr>
              <a:lnSpc>
                <a:spcPts val="3060"/>
              </a:lnSpc>
            </a:pPr>
            <a:r>
              <a:rPr lang="en-US" dirty="0"/>
              <a:t>l</a:t>
            </a:r>
            <a:r>
              <a:rPr lang="it" dirty="0"/>
              <a:t>e</a:t>
            </a:r>
          </a:p>
          <a:p>
            <a:pPr>
              <a:lnSpc>
                <a:spcPts val="3060"/>
              </a:lnSpc>
            </a:pPr>
            <a:r>
              <a:rPr lang="en-US" dirty="0"/>
              <a:t>g</a:t>
            </a:r>
            <a:r>
              <a:rPr lang="it" dirty="0"/>
              <a:t>usta</a:t>
            </a:r>
          </a:p>
          <a:p>
            <a:pPr>
              <a:lnSpc>
                <a:spcPts val="3060"/>
              </a:lnSpc>
            </a:pPr>
            <a:r>
              <a:rPr lang="en-US" dirty="0"/>
              <a:t>c</a:t>
            </a:r>
            <a:r>
              <a:rPr lang="it" dirty="0"/>
              <a:t>omer</a:t>
            </a:r>
          </a:p>
          <a:p>
            <a:pPr>
              <a:lnSpc>
                <a:spcPts val="3060"/>
              </a:lnSpc>
            </a:pPr>
            <a:r>
              <a:rPr lang="it" dirty="0"/>
              <a:t>pizza</a:t>
            </a:r>
            <a:endParaRPr lang="en-US" dirty="0">
              <a:latin typeface="NimbusRomNo9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6740567-89F7-C945-B2EB-1265FB197725}"/>
              </a:ext>
            </a:extLst>
          </p:cNvPr>
          <p:cNvSpPr/>
          <p:nvPr/>
        </p:nvSpPr>
        <p:spPr>
          <a:xfrm>
            <a:off x="5743882" y="515721"/>
            <a:ext cx="18288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A72ACF-3656-B54A-BBF6-3BC9230F4B90}"/>
              </a:ext>
            </a:extLst>
          </p:cNvPr>
          <p:cNvSpPr/>
          <p:nvPr/>
        </p:nvSpPr>
        <p:spPr>
          <a:xfrm>
            <a:off x="5743882" y="897573"/>
            <a:ext cx="9144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EA608D-EAF3-A048-897D-9DEDBD4FB922}"/>
              </a:ext>
            </a:extLst>
          </p:cNvPr>
          <p:cNvSpPr/>
          <p:nvPr/>
        </p:nvSpPr>
        <p:spPr>
          <a:xfrm>
            <a:off x="5743882" y="1277638"/>
            <a:ext cx="146304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99AD88-F84A-1049-9740-90AB72360DE2}"/>
              </a:ext>
            </a:extLst>
          </p:cNvPr>
          <p:cNvSpPr/>
          <p:nvPr/>
        </p:nvSpPr>
        <p:spPr>
          <a:xfrm>
            <a:off x="5743882" y="1657703"/>
            <a:ext cx="18288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229A42-4A07-FA40-9FDB-5D225906EE6F}"/>
              </a:ext>
            </a:extLst>
          </p:cNvPr>
          <p:cNvSpPr/>
          <p:nvPr/>
        </p:nvSpPr>
        <p:spPr>
          <a:xfrm>
            <a:off x="5743882" y="2038181"/>
            <a:ext cx="82296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D058DA-079E-8A42-BE35-35F811912FEF}"/>
              </a:ext>
            </a:extLst>
          </p:cNvPr>
          <p:cNvSpPr txBox="1"/>
          <p:nvPr/>
        </p:nvSpPr>
        <p:spPr>
          <a:xfrm>
            <a:off x="5574963" y="2036476"/>
            <a:ext cx="68743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gusta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37F8625-D262-6F4E-BEBA-C38728477BA9}"/>
              </a:ext>
            </a:extLst>
          </p:cNvPr>
          <p:cNvSpPr txBox="1"/>
          <p:nvPr/>
        </p:nvSpPr>
        <p:spPr>
          <a:xfrm>
            <a:off x="6952859" y="4780363"/>
            <a:ext cx="68743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gusta</a:t>
            </a:r>
            <a:endParaRPr lang="en-US" dirty="0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5A14920-D405-B34F-83FB-E9A0C4147AFA}"/>
              </a:ext>
            </a:extLst>
          </p:cNvPr>
          <p:cNvSpPr/>
          <p:nvPr/>
        </p:nvSpPr>
        <p:spPr>
          <a:xfrm>
            <a:off x="6229728" y="3357878"/>
            <a:ext cx="711527" cy="56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D</a:t>
            </a:r>
            <a:endParaRPr lang="en-US" dirty="0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692864F4-306C-1E4B-B699-0213648F928E}"/>
              </a:ext>
            </a:extLst>
          </p:cNvPr>
          <p:cNvSpPr/>
          <p:nvPr/>
        </p:nvSpPr>
        <p:spPr>
          <a:xfrm rot="10800000">
            <a:off x="6938579" y="398341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CD3E17-5BE6-CD48-BD97-AD69470EE538}"/>
              </a:ext>
            </a:extLst>
          </p:cNvPr>
          <p:cNvSpPr txBox="1"/>
          <p:nvPr/>
        </p:nvSpPr>
        <p:spPr>
          <a:xfrm>
            <a:off x="7009434" y="4191024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W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9E555D2-0152-1C40-AA7E-06D877B4C8D8}"/>
                  </a:ext>
                </a:extLst>
              </p:cNvPr>
              <p:cNvSpPr/>
              <p:nvPr/>
            </p:nvSpPr>
            <p:spPr>
              <a:xfrm>
                <a:off x="6973922" y="32762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9E555D2-0152-1C40-AA7E-06D877B4C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22" y="3276226"/>
                <a:ext cx="552939" cy="641868"/>
              </a:xfrm>
              <a:prstGeom prst="rect">
                <a:avLst/>
              </a:prstGeom>
              <a:blipFill>
                <a:blip r:embed="rId7"/>
                <a:stretch>
                  <a:fillRect l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FCC98FDA-5796-2142-B600-ADFA72DB50F4}"/>
              </a:ext>
            </a:extLst>
          </p:cNvPr>
          <p:cNvCxnSpPr>
            <a:cxnSpLocks/>
            <a:stCxn id="81" idx="3"/>
            <a:endCxn id="83" idx="2"/>
          </p:cNvCxnSpPr>
          <p:nvPr/>
        </p:nvCxnSpPr>
        <p:spPr>
          <a:xfrm>
            <a:off x="6262395" y="2221142"/>
            <a:ext cx="1034180" cy="2928553"/>
          </a:xfrm>
          <a:prstGeom prst="bentConnector4">
            <a:avLst>
              <a:gd name="adj1" fmla="val 33382"/>
              <a:gd name="adj2" fmla="val 1078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own Arrow 88">
            <a:extLst>
              <a:ext uri="{FF2B5EF4-FFF2-40B4-BE49-F238E27FC236}">
                <a16:creationId xmlns:a16="http://schemas.microsoft.com/office/drawing/2014/main" id="{2CBA5E6F-13E9-FB44-97BA-FAAF27A2D6C2}"/>
              </a:ext>
            </a:extLst>
          </p:cNvPr>
          <p:cNvSpPr/>
          <p:nvPr/>
        </p:nvSpPr>
        <p:spPr>
          <a:xfrm rot="10800000">
            <a:off x="6938579" y="247907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5C84A4-8008-5149-A20A-44367E222DF8}"/>
              </a:ext>
            </a:extLst>
          </p:cNvPr>
          <p:cNvSpPr txBox="1"/>
          <p:nvPr/>
        </p:nvSpPr>
        <p:spPr>
          <a:xfrm>
            <a:off x="7009434" y="2686684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U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797BCF-44B1-BE49-BA96-32E927432664}"/>
              </a:ext>
            </a:extLst>
          </p:cNvPr>
          <p:cNvSpPr/>
          <p:nvPr/>
        </p:nvSpPr>
        <p:spPr>
          <a:xfrm>
            <a:off x="7125898" y="130387"/>
            <a:ext cx="45720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4E9532-519F-E347-9752-E9EDA39B3483}"/>
              </a:ext>
            </a:extLst>
          </p:cNvPr>
          <p:cNvSpPr/>
          <p:nvPr/>
        </p:nvSpPr>
        <p:spPr>
          <a:xfrm>
            <a:off x="6340140" y="-47129"/>
            <a:ext cx="782265" cy="243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60"/>
              </a:lnSpc>
            </a:pPr>
            <a:r>
              <a:rPr lang="it" dirty="0"/>
              <a:t>el</a:t>
            </a:r>
          </a:p>
          <a:p>
            <a:pPr>
              <a:lnSpc>
                <a:spcPts val="3060"/>
              </a:lnSpc>
            </a:pPr>
            <a:r>
              <a:rPr lang="en-US" dirty="0"/>
              <a:t>g</a:t>
            </a:r>
            <a:r>
              <a:rPr lang="it" dirty="0"/>
              <a:t>ato</a:t>
            </a:r>
          </a:p>
          <a:p>
            <a:pPr>
              <a:lnSpc>
                <a:spcPts val="3060"/>
              </a:lnSpc>
            </a:pPr>
            <a:r>
              <a:rPr lang="en-US" dirty="0"/>
              <a:t>l</a:t>
            </a:r>
            <a:r>
              <a:rPr lang="it" dirty="0"/>
              <a:t>e</a:t>
            </a:r>
          </a:p>
          <a:p>
            <a:pPr>
              <a:lnSpc>
                <a:spcPts val="3060"/>
              </a:lnSpc>
            </a:pPr>
            <a:r>
              <a:rPr lang="en-US" dirty="0"/>
              <a:t>g</a:t>
            </a:r>
            <a:r>
              <a:rPr lang="it" dirty="0"/>
              <a:t>usta</a:t>
            </a:r>
          </a:p>
          <a:p>
            <a:pPr>
              <a:lnSpc>
                <a:spcPts val="3060"/>
              </a:lnSpc>
            </a:pPr>
            <a:r>
              <a:rPr lang="en-US" dirty="0"/>
              <a:t>c</a:t>
            </a:r>
            <a:r>
              <a:rPr lang="it" dirty="0"/>
              <a:t>omer</a:t>
            </a:r>
          </a:p>
          <a:p>
            <a:pPr>
              <a:lnSpc>
                <a:spcPts val="3060"/>
              </a:lnSpc>
            </a:pPr>
            <a:r>
              <a:rPr lang="it" dirty="0"/>
              <a:t>pizza</a:t>
            </a:r>
            <a:endParaRPr lang="en-US" dirty="0">
              <a:latin typeface="NimbusRomNo9L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D39A18-CC7B-1B44-8088-30D0688E73DB}"/>
              </a:ext>
            </a:extLst>
          </p:cNvPr>
          <p:cNvSpPr/>
          <p:nvPr/>
        </p:nvSpPr>
        <p:spPr>
          <a:xfrm>
            <a:off x="7125898" y="515721"/>
            <a:ext cx="27432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9855CC-9A0A-4A4F-A698-289BB85D156D}"/>
              </a:ext>
            </a:extLst>
          </p:cNvPr>
          <p:cNvSpPr/>
          <p:nvPr/>
        </p:nvSpPr>
        <p:spPr>
          <a:xfrm>
            <a:off x="7125898" y="897573"/>
            <a:ext cx="18288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4C04BAF-806E-BE4B-92EC-0069B23B3583}"/>
              </a:ext>
            </a:extLst>
          </p:cNvPr>
          <p:cNvSpPr/>
          <p:nvPr/>
        </p:nvSpPr>
        <p:spPr>
          <a:xfrm>
            <a:off x="7125898" y="1277638"/>
            <a:ext cx="18288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A064A9B-EEEF-4F46-BD4F-1D00BAC6F3C5}"/>
              </a:ext>
            </a:extLst>
          </p:cNvPr>
          <p:cNvSpPr/>
          <p:nvPr/>
        </p:nvSpPr>
        <p:spPr>
          <a:xfrm>
            <a:off x="7125898" y="1657703"/>
            <a:ext cx="100584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9DCCCC7-C771-374A-893A-423A9E40BB5D}"/>
              </a:ext>
            </a:extLst>
          </p:cNvPr>
          <p:cNvSpPr/>
          <p:nvPr/>
        </p:nvSpPr>
        <p:spPr>
          <a:xfrm>
            <a:off x="7125898" y="2038181"/>
            <a:ext cx="118872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539D47-952B-184D-929F-9684676D79E1}"/>
              </a:ext>
            </a:extLst>
          </p:cNvPr>
          <p:cNvSpPr txBox="1"/>
          <p:nvPr/>
        </p:nvSpPr>
        <p:spPr>
          <a:xfrm>
            <a:off x="6989133" y="2030895"/>
            <a:ext cx="6488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pizza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CD2803-9B04-074A-9DCC-67929A4BE292}"/>
              </a:ext>
            </a:extLst>
          </p:cNvPr>
          <p:cNvSpPr txBox="1"/>
          <p:nvPr/>
        </p:nvSpPr>
        <p:spPr>
          <a:xfrm>
            <a:off x="8373808" y="4780363"/>
            <a:ext cx="6488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pizza</a:t>
            </a:r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3ED36713-E0F2-0240-A619-C8076F5852E9}"/>
              </a:ext>
            </a:extLst>
          </p:cNvPr>
          <p:cNvSpPr/>
          <p:nvPr/>
        </p:nvSpPr>
        <p:spPr>
          <a:xfrm>
            <a:off x="7612781" y="3357878"/>
            <a:ext cx="751050" cy="56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D</a:t>
            </a:r>
            <a:endParaRPr lang="en-US" dirty="0"/>
          </a:p>
        </p:txBody>
      </p:sp>
      <p:sp>
        <p:nvSpPr>
          <p:cNvPr id="102" name="Down Arrow 101">
            <a:extLst>
              <a:ext uri="{FF2B5EF4-FFF2-40B4-BE49-F238E27FC236}">
                <a16:creationId xmlns:a16="http://schemas.microsoft.com/office/drawing/2014/main" id="{6BC74FB6-9C0F-F049-96EE-0B393968F668}"/>
              </a:ext>
            </a:extLst>
          </p:cNvPr>
          <p:cNvSpPr/>
          <p:nvPr/>
        </p:nvSpPr>
        <p:spPr>
          <a:xfrm rot="10800000">
            <a:off x="8361155" y="398341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42C78FB-75A1-2341-AF92-A85DD837FC76}"/>
              </a:ext>
            </a:extLst>
          </p:cNvPr>
          <p:cNvSpPr txBox="1"/>
          <p:nvPr/>
        </p:nvSpPr>
        <p:spPr>
          <a:xfrm>
            <a:off x="8432010" y="4191024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W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A3D6C91-F2D3-A44F-99D2-44EBB7DA493B}"/>
                  </a:ext>
                </a:extLst>
              </p:cNvPr>
              <p:cNvSpPr/>
              <p:nvPr/>
            </p:nvSpPr>
            <p:spPr>
              <a:xfrm>
                <a:off x="8396498" y="32762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A3D6C91-F2D3-A44F-99D2-44EBB7DA4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498" y="3276226"/>
                <a:ext cx="552939" cy="641868"/>
              </a:xfrm>
              <a:prstGeom prst="rect">
                <a:avLst/>
              </a:prstGeom>
              <a:blipFill>
                <a:blip r:embed="rId8"/>
                <a:stretch>
                  <a:fillRect l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0E2EAC4C-AB02-7E4F-B6FE-FD7DA3315EB9}"/>
              </a:ext>
            </a:extLst>
          </p:cNvPr>
          <p:cNvCxnSpPr>
            <a:cxnSpLocks/>
            <a:stCxn id="98" idx="3"/>
            <a:endCxn id="100" idx="2"/>
          </p:cNvCxnSpPr>
          <p:nvPr/>
        </p:nvCxnSpPr>
        <p:spPr>
          <a:xfrm>
            <a:off x="7638029" y="2215561"/>
            <a:ext cx="1060227" cy="2934134"/>
          </a:xfrm>
          <a:prstGeom prst="bentConnector4">
            <a:avLst>
              <a:gd name="adj1" fmla="val 34699"/>
              <a:gd name="adj2" fmla="val 10779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own Arrow 105">
            <a:extLst>
              <a:ext uri="{FF2B5EF4-FFF2-40B4-BE49-F238E27FC236}">
                <a16:creationId xmlns:a16="http://schemas.microsoft.com/office/drawing/2014/main" id="{6953FD98-693F-B844-B992-09E7A9089388}"/>
              </a:ext>
            </a:extLst>
          </p:cNvPr>
          <p:cNvSpPr/>
          <p:nvPr/>
        </p:nvSpPr>
        <p:spPr>
          <a:xfrm rot="10800000">
            <a:off x="8361155" y="247907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B77B79-931C-214C-A651-E068481D42DD}"/>
              </a:ext>
            </a:extLst>
          </p:cNvPr>
          <p:cNvSpPr txBox="1"/>
          <p:nvPr/>
        </p:nvSpPr>
        <p:spPr>
          <a:xfrm>
            <a:off x="8432010" y="2686684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U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CFB40C2-F6A9-3F44-AA6F-CD658C67F34B}"/>
              </a:ext>
            </a:extLst>
          </p:cNvPr>
          <p:cNvSpPr/>
          <p:nvPr/>
        </p:nvSpPr>
        <p:spPr>
          <a:xfrm>
            <a:off x="8548474" y="130387"/>
            <a:ext cx="27432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5FC38F-3FB3-4742-936B-6B83B49DB2B6}"/>
              </a:ext>
            </a:extLst>
          </p:cNvPr>
          <p:cNvSpPr/>
          <p:nvPr/>
        </p:nvSpPr>
        <p:spPr>
          <a:xfrm>
            <a:off x="7762716" y="-47129"/>
            <a:ext cx="782265" cy="243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60"/>
              </a:lnSpc>
            </a:pPr>
            <a:r>
              <a:rPr lang="it" dirty="0"/>
              <a:t>el</a:t>
            </a:r>
          </a:p>
          <a:p>
            <a:pPr>
              <a:lnSpc>
                <a:spcPts val="3060"/>
              </a:lnSpc>
            </a:pPr>
            <a:r>
              <a:rPr lang="en-US" dirty="0"/>
              <a:t>g</a:t>
            </a:r>
            <a:r>
              <a:rPr lang="it" dirty="0"/>
              <a:t>ato</a:t>
            </a:r>
          </a:p>
          <a:p>
            <a:pPr>
              <a:lnSpc>
                <a:spcPts val="3060"/>
              </a:lnSpc>
            </a:pPr>
            <a:r>
              <a:rPr lang="en-US" dirty="0"/>
              <a:t>l</a:t>
            </a:r>
            <a:r>
              <a:rPr lang="it" dirty="0"/>
              <a:t>e</a:t>
            </a:r>
          </a:p>
          <a:p>
            <a:pPr>
              <a:lnSpc>
                <a:spcPts val="3060"/>
              </a:lnSpc>
            </a:pPr>
            <a:r>
              <a:rPr lang="en-US" dirty="0"/>
              <a:t>g</a:t>
            </a:r>
            <a:r>
              <a:rPr lang="it" dirty="0"/>
              <a:t>usta</a:t>
            </a:r>
          </a:p>
          <a:p>
            <a:pPr>
              <a:lnSpc>
                <a:spcPts val="3060"/>
              </a:lnSpc>
            </a:pPr>
            <a:r>
              <a:rPr lang="en-US" dirty="0"/>
              <a:t>c</a:t>
            </a:r>
            <a:r>
              <a:rPr lang="it" dirty="0"/>
              <a:t>omer</a:t>
            </a:r>
          </a:p>
          <a:p>
            <a:pPr>
              <a:lnSpc>
                <a:spcPts val="3060"/>
              </a:lnSpc>
            </a:pPr>
            <a:r>
              <a:rPr lang="it" dirty="0"/>
              <a:t>pizza</a:t>
            </a:r>
            <a:endParaRPr lang="en-US" dirty="0">
              <a:latin typeface="NimbusRomNo9L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F44E333-1A63-5B41-B4DC-A2ABD4EE5A05}"/>
              </a:ext>
            </a:extLst>
          </p:cNvPr>
          <p:cNvSpPr/>
          <p:nvPr/>
        </p:nvSpPr>
        <p:spPr>
          <a:xfrm>
            <a:off x="8548474" y="515721"/>
            <a:ext cx="54864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176BC81-BA9C-6946-A11A-08CC4A0F6958}"/>
              </a:ext>
            </a:extLst>
          </p:cNvPr>
          <p:cNvSpPr/>
          <p:nvPr/>
        </p:nvSpPr>
        <p:spPr>
          <a:xfrm>
            <a:off x="8548474" y="897573"/>
            <a:ext cx="36576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0D7B0AD-CC69-AE40-925C-71A8F5B70289}"/>
              </a:ext>
            </a:extLst>
          </p:cNvPr>
          <p:cNvSpPr/>
          <p:nvPr/>
        </p:nvSpPr>
        <p:spPr>
          <a:xfrm>
            <a:off x="8548474" y="1277638"/>
            <a:ext cx="27432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8EEF1BC-D9AD-0C4C-9537-B887F9850D2F}"/>
              </a:ext>
            </a:extLst>
          </p:cNvPr>
          <p:cNvSpPr/>
          <p:nvPr/>
        </p:nvSpPr>
        <p:spPr>
          <a:xfrm>
            <a:off x="8548474" y="1657703"/>
            <a:ext cx="18288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63770D4-13C2-9440-8FA4-3DB46158F877}"/>
              </a:ext>
            </a:extLst>
          </p:cNvPr>
          <p:cNvSpPr/>
          <p:nvPr/>
        </p:nvSpPr>
        <p:spPr>
          <a:xfrm>
            <a:off x="8548474" y="2038181"/>
            <a:ext cx="1737360" cy="207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301C78-53E0-F845-A338-0EB2D8479375}"/>
              </a:ext>
            </a:extLst>
          </p:cNvPr>
          <p:cNvSpPr txBox="1"/>
          <p:nvPr/>
        </p:nvSpPr>
        <p:spPr>
          <a:xfrm>
            <a:off x="8386461" y="2036476"/>
            <a:ext cx="6488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pizza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165398F-D8C9-244D-BBB2-282D83F3DC85}"/>
              </a:ext>
            </a:extLst>
          </p:cNvPr>
          <p:cNvSpPr txBox="1"/>
          <p:nvPr/>
        </p:nvSpPr>
        <p:spPr>
          <a:xfrm>
            <a:off x="9745089" y="4780363"/>
            <a:ext cx="6488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pizza</a:t>
            </a:r>
          </a:p>
        </p:txBody>
      </p:sp>
      <p:sp>
        <p:nvSpPr>
          <p:cNvPr id="118" name="Right Arrow 117">
            <a:extLst>
              <a:ext uri="{FF2B5EF4-FFF2-40B4-BE49-F238E27FC236}">
                <a16:creationId xmlns:a16="http://schemas.microsoft.com/office/drawing/2014/main" id="{B82F3235-84A3-2B41-B05D-ADBF710BEFAC}"/>
              </a:ext>
            </a:extLst>
          </p:cNvPr>
          <p:cNvSpPr/>
          <p:nvPr/>
        </p:nvSpPr>
        <p:spPr>
          <a:xfrm>
            <a:off x="9042174" y="3357878"/>
            <a:ext cx="678579" cy="56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D</a:t>
            </a:r>
            <a:endParaRPr lang="en-US" dirty="0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id="{1ACE7C82-F118-9248-AFF4-46B443437951}"/>
              </a:ext>
            </a:extLst>
          </p:cNvPr>
          <p:cNvSpPr/>
          <p:nvPr/>
        </p:nvSpPr>
        <p:spPr>
          <a:xfrm rot="10800000">
            <a:off x="9718077" y="398341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224110-7FBB-994C-A7A2-87A2C16F5E4C}"/>
              </a:ext>
            </a:extLst>
          </p:cNvPr>
          <p:cNvSpPr txBox="1"/>
          <p:nvPr/>
        </p:nvSpPr>
        <p:spPr>
          <a:xfrm>
            <a:off x="9788932" y="4191024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W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EE4DBA2-173B-B34C-8B1A-BD2B94E69C75}"/>
                  </a:ext>
                </a:extLst>
              </p:cNvPr>
              <p:cNvSpPr/>
              <p:nvPr/>
            </p:nvSpPr>
            <p:spPr>
              <a:xfrm>
                <a:off x="9753420" y="3276226"/>
                <a:ext cx="552939" cy="64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=7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EE4DBA2-173B-B34C-8B1A-BD2B94E69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420" y="3276226"/>
                <a:ext cx="552939" cy="641868"/>
              </a:xfrm>
              <a:prstGeom prst="rect">
                <a:avLst/>
              </a:prstGeom>
              <a:blipFill>
                <a:blip r:embed="rId9"/>
                <a:stretch>
                  <a:fillRect l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DA9804A6-552A-0546-8298-5B6C6B42D8DE}"/>
              </a:ext>
            </a:extLst>
          </p:cNvPr>
          <p:cNvCxnSpPr>
            <a:cxnSpLocks/>
            <a:stCxn id="115" idx="3"/>
            <a:endCxn id="117" idx="2"/>
          </p:cNvCxnSpPr>
          <p:nvPr/>
        </p:nvCxnSpPr>
        <p:spPr>
          <a:xfrm>
            <a:off x="9035357" y="2221142"/>
            <a:ext cx="1034180" cy="2928553"/>
          </a:xfrm>
          <a:prstGeom prst="bentConnector4">
            <a:avLst>
              <a:gd name="adj1" fmla="val 34314"/>
              <a:gd name="adj2" fmla="val 1078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744AC185-BA8A-FA40-A657-BA5F6DC8760A}"/>
              </a:ext>
            </a:extLst>
          </p:cNvPr>
          <p:cNvSpPr/>
          <p:nvPr/>
        </p:nvSpPr>
        <p:spPr>
          <a:xfrm rot="10800000">
            <a:off x="9718077" y="2479070"/>
            <a:ext cx="68101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859D349-F758-3244-83BB-F79DE1849A03}"/>
              </a:ext>
            </a:extLst>
          </p:cNvPr>
          <p:cNvSpPr txBox="1"/>
          <p:nvPr/>
        </p:nvSpPr>
        <p:spPr>
          <a:xfrm>
            <a:off x="9788932" y="2686684"/>
            <a:ext cx="5585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</a:rPr>
              <a:t>U</a:t>
            </a:r>
            <a:r>
              <a:rPr lang="en-US" sz="1700" baseline="30000" dirty="0">
                <a:solidFill>
                  <a:schemeClr val="lt1"/>
                </a:solidFill>
              </a:rPr>
              <a:t>D</a:t>
            </a:r>
            <a:endParaRPr lang="en-US" sz="1700" dirty="0">
              <a:solidFill>
                <a:schemeClr val="lt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41C6DDE-E34B-DB40-B186-73CEE6A9A48D}"/>
              </a:ext>
            </a:extLst>
          </p:cNvPr>
          <p:cNvSpPr txBox="1"/>
          <p:nvPr/>
        </p:nvSpPr>
        <p:spPr>
          <a:xfrm>
            <a:off x="9677125" y="2016550"/>
            <a:ext cx="78220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&lt;EOS&gt;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E9CA16C-9D2D-E04F-A5E7-CE0D90EB6F60}"/>
              </a:ext>
            </a:extLst>
          </p:cNvPr>
          <p:cNvSpPr txBox="1"/>
          <p:nvPr/>
        </p:nvSpPr>
        <p:spPr>
          <a:xfrm>
            <a:off x="8307123" y="4780363"/>
            <a:ext cx="7822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comer</a:t>
            </a:r>
          </a:p>
        </p:txBody>
      </p:sp>
      <p:sp>
        <p:nvSpPr>
          <p:cNvPr id="136" name="Multiply 135">
            <a:extLst>
              <a:ext uri="{FF2B5EF4-FFF2-40B4-BE49-F238E27FC236}">
                <a16:creationId xmlns:a16="http://schemas.microsoft.com/office/drawing/2014/main" id="{81534E6D-96AB-AF4D-AB7A-5C6312368D1E}"/>
              </a:ext>
            </a:extLst>
          </p:cNvPr>
          <p:cNvSpPr/>
          <p:nvPr/>
        </p:nvSpPr>
        <p:spPr>
          <a:xfrm>
            <a:off x="7682419" y="3330147"/>
            <a:ext cx="544407" cy="64186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500"/>
                            </p:stCondLst>
                            <p:childTnLst>
                              <p:par>
                                <p:cTn id="5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500"/>
                            </p:stCondLst>
                            <p:childTnLst>
                              <p:par>
                                <p:cTn id="5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1" animBg="1"/>
      <p:bldP spid="19" grpId="0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1" animBg="1"/>
      <p:bldP spid="29" grpId="0" animBg="1"/>
      <p:bldP spid="30" grpId="0" animBg="1"/>
      <p:bldP spid="31" grpId="0" animBg="1"/>
      <p:bldP spid="32" grpId="0"/>
      <p:bldP spid="33" grpId="0" animBg="1"/>
      <p:bldP spid="38" grpId="0" animBg="1"/>
      <p:bldP spid="39" grpId="0"/>
      <p:bldP spid="40" grpId="0" animBg="1"/>
      <p:bldP spid="40" grpId="1" animBg="1"/>
      <p:bldP spid="41" grpId="0"/>
      <p:bldP spid="41" grpId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4" grpId="0" animBg="1"/>
      <p:bldP spid="55" grpId="0"/>
      <p:bldP spid="56" grpId="0" animBg="1"/>
      <p:bldP spid="56" grpId="1" animBg="1"/>
      <p:bldP spid="57" grpId="0"/>
      <p:bldP spid="57" grpId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6" grpId="0" animBg="1"/>
      <p:bldP spid="67" grpId="0" animBg="1"/>
      <p:bldP spid="68" grpId="0" animBg="1"/>
      <p:bldP spid="69" grpId="0"/>
      <p:bldP spid="70" grpId="0" animBg="1"/>
      <p:bldP spid="72" grpId="0" animBg="1"/>
      <p:bldP spid="73" grpId="0"/>
      <p:bldP spid="74" grpId="0" animBg="1"/>
      <p:bldP spid="74" grpId="1" animBg="1"/>
      <p:bldP spid="75" grpId="0"/>
      <p:bldP spid="75" grpId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3" grpId="0" animBg="1"/>
      <p:bldP spid="84" grpId="0" animBg="1"/>
      <p:bldP spid="85" grpId="0" animBg="1"/>
      <p:bldP spid="86" grpId="0"/>
      <p:bldP spid="87" grpId="0" animBg="1"/>
      <p:bldP spid="89" grpId="0" animBg="1"/>
      <p:bldP spid="90" grpId="0"/>
      <p:bldP spid="91" grpId="0" animBg="1"/>
      <p:bldP spid="91" grpId="1" animBg="1"/>
      <p:bldP spid="92" grpId="0"/>
      <p:bldP spid="92" grpId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100" grpId="0" animBg="1"/>
      <p:bldP spid="100" grpId="1" animBg="1"/>
      <p:bldP spid="101" grpId="0" animBg="1"/>
      <p:bldP spid="102" grpId="0" animBg="1"/>
      <p:bldP spid="103" grpId="0"/>
      <p:bldP spid="104" grpId="0" animBg="1"/>
      <p:bldP spid="106" grpId="0" animBg="1"/>
      <p:bldP spid="107" grpId="0"/>
      <p:bldP spid="108" grpId="0" animBg="1"/>
      <p:bldP spid="108" grpId="1" animBg="1"/>
      <p:bldP spid="109" grpId="0"/>
      <p:bldP spid="109" grpId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7" grpId="0" animBg="1"/>
      <p:bldP spid="118" grpId="0" animBg="1"/>
      <p:bldP spid="119" grpId="0" animBg="1"/>
      <p:bldP spid="120" grpId="0"/>
      <p:bldP spid="121" grpId="0" animBg="1"/>
      <p:bldP spid="123" grpId="0" animBg="1"/>
      <p:bldP spid="124" grpId="0"/>
      <p:bldP spid="132" grpId="0" animBg="1"/>
      <p:bldP spid="134" grpId="0" animBg="1"/>
      <p:bldP spid="136" grpId="0" animBg="1"/>
      <p:bldP spid="13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of y = -log(x)&#10;&#10;Description automatically generated">
            <a:extLst>
              <a:ext uri="{FF2B5EF4-FFF2-40B4-BE49-F238E27FC236}">
                <a16:creationId xmlns:a16="http://schemas.microsoft.com/office/drawing/2014/main" id="{9437632F-16BB-334E-A571-692638E5E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5" t="13491" r="20861" b="1429"/>
          <a:stretch/>
        </p:blipFill>
        <p:spPr>
          <a:xfrm>
            <a:off x="7217231" y="658131"/>
            <a:ext cx="4495800" cy="5834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17107-1A4E-814C-AAA5-72F9682C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Loss (Error)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5AFB1-2F87-4E4B-86D7-0986EF9CB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6738258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lvl="1" indent="0">
                  <a:buNone/>
                </a:pPr>
                <a:r>
                  <a:rPr lang="en-US" sz="2800" dirty="0"/>
                  <a:t>Cross-Entropy Loss</a:t>
                </a:r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000" dirty="0"/>
              </a:p>
              <a:p>
                <a:pPr marL="457200" lvl="1" indent="0">
                  <a:buNone/>
                </a:pPr>
                <a:br>
                  <a:rPr lang="en-US" sz="2000" dirty="0"/>
                </a:br>
                <a:endParaRPr lang="en-US" sz="20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Sentence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Vocabulary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predicted probability of vocab entry e on word w.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dirty="0"/>
                  <a:t>= 1 when the vocabulary entry is the correct word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dirty="0"/>
                  <a:t>= 0 when the vocabulary entry is not the correct word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5AFB1-2F87-4E4B-86D7-0986EF9CB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6738258" cy="4351338"/>
              </a:xfrm>
              <a:blipFill>
                <a:blip r:embed="rId3"/>
                <a:stretch>
                  <a:fillRect t="-17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E1BA9E-F2F2-3A41-9D0B-A7F94DEF3540}"/>
                  </a:ext>
                </a:extLst>
              </p:cNvPr>
              <p:cNvSpPr txBox="1"/>
              <p:nvPr/>
            </p:nvSpPr>
            <p:spPr>
              <a:xfrm>
                <a:off x="9753600" y="2166257"/>
                <a:ext cx="1282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E1BA9E-F2F2-3A41-9D0B-A7F94DEF3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2166257"/>
                <a:ext cx="1282146" cy="276999"/>
              </a:xfrm>
              <a:prstGeom prst="rect">
                <a:avLst/>
              </a:prstGeom>
              <a:blipFill>
                <a:blip r:embed="rId4"/>
                <a:stretch>
                  <a:fillRect l="-4950" t="-9091" r="-594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6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1023</Words>
  <Application>Microsoft Macintosh PowerPoint</Application>
  <PresentationFormat>Widescreen</PresentationFormat>
  <Paragraphs>426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NimbusRomNo9L</vt:lpstr>
      <vt:lpstr>Office Theme</vt:lpstr>
      <vt:lpstr>Neural Machine Translation</vt:lpstr>
      <vt:lpstr>Outline</vt:lpstr>
      <vt:lpstr>What is Neural Machine Translation (NMT)?</vt:lpstr>
      <vt:lpstr>Training a Neural Network</vt:lpstr>
      <vt:lpstr>The Encoder-Decoder Structure</vt:lpstr>
      <vt:lpstr>PowerPoint Presentation</vt:lpstr>
      <vt:lpstr>PowerPoint Presentation</vt:lpstr>
      <vt:lpstr>PowerPoint Presentation</vt:lpstr>
      <vt:lpstr>Calculating Loss (Error)</vt:lpstr>
      <vt:lpstr>Attention Mechanism</vt:lpstr>
      <vt:lpstr>Objective: Improve PyTorch Tutorial </vt:lpstr>
      <vt:lpstr>Data Set for PyTorch Tutorial </vt:lpstr>
      <vt:lpstr>Sample Translations</vt:lpstr>
      <vt:lpstr>Downfalls to PyTorch Tutorial Model</vt:lpstr>
      <vt:lpstr>Improvements to the model</vt:lpstr>
      <vt:lpstr>Further Advancements</vt:lpstr>
      <vt:lpstr>Translation Gaffes</vt:lpstr>
      <vt:lpstr>Sources</vt:lpstr>
      <vt:lpstr>Thank You!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</dc:title>
  <dc:creator>Microsoft Office User</dc:creator>
  <cp:lastModifiedBy>Microsoft Office User</cp:lastModifiedBy>
  <cp:revision>7</cp:revision>
  <dcterms:created xsi:type="dcterms:W3CDTF">2019-04-22T19:46:50Z</dcterms:created>
  <dcterms:modified xsi:type="dcterms:W3CDTF">2019-04-24T22:17:34Z</dcterms:modified>
</cp:coreProperties>
</file>