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3657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latin typeface="Arial"/>
              </a:rPr>
              <a:t>Smarter Technology for 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6304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7200" b="1">
                <a:latin typeface="Arial"/>
              </a:rPr>
              <a:t>Lenovo Americas Route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Arial"/>
              </a:rPr>
              <a:t>17, October, 2025</a:t>
            </a:r>
          </a:p>
        </p:txBody>
      </p:sp>
      <p:pic>
        <p:nvPicPr>
          <p:cNvPr id="7" name="Picture 6" descr="Lenovo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6057901"/>
            <a:ext cx="109728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2: Placeholder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