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D052-04F7-094A-18A0-88CA5071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0480D-CE80-C348-B7A5-2288971B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7895-2D34-2A57-7A10-44AD4FF4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3A69-CCEF-5089-0FAB-603BBF95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55D5-FAEB-8B41-CACD-4F37229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2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98A9-ED23-390A-D8C6-DAE36DDD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EFBF4-D2F4-0ACE-DDD9-D96D2D0C7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FB4ED-F9DE-C070-122D-32D16E14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F9FB-F178-DAE5-C2E8-A8C79A4D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D5E-BB48-B934-C311-E7693CE1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06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2ED20-FD85-5D3D-9238-D9EDE27780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47DDC-CA63-D328-9EF0-BCE7C419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3BE2A-9B66-334B-DC97-7229BFBA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D512-CB6B-5A11-B279-364BB19D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64B7-6580-63DC-6812-E6EB1493D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8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1042-A76C-253E-60E7-EC10FC04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FB52-F374-837D-3230-63BFC6DE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FDE3-99EA-6100-8F54-B53F101D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F7DC1-EF8B-7C52-0F77-7D8C63B8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2D37-3BBF-543B-CF8A-B5D1F319C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3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BEC-60AE-2AC2-2CEC-8AD92E1E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E9E4B-72F1-87CC-380F-6AC1C823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A7EE-A511-8BBD-F5A0-7E26A734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6EE18-2FDE-1353-CD6D-1DCF4F05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25E3-B339-773D-45C8-76324A23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7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97FC-ADAC-3FB3-7A1F-023AAC3E6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1FE2E-F4BF-8CF4-1E11-85CA9C84A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75EC2-36C0-1CA9-5C0C-3155E129C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A07C4-C166-5000-9817-A6A08F9A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E1A49-C27F-47A1-8DA5-A84C27C8B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BEF5A-8408-ACC7-A747-113561AF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B3C82-1E46-0A90-840B-B28B08F8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34A81-BDD2-3EE0-FFBA-70F77269C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88AB3-5C19-6CBF-A7A9-7F86A5989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9FE825-8489-68EE-4490-9016799BE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8A3F-16DA-A251-5A2D-D976BDEEA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7BFE6-D3D0-A93B-CC03-1F450CD2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08A0FC-8871-5705-CAFE-B437E25E1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194AD8-F9D4-B2DB-D176-65D1B59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AB-8D3B-A5E1-A7AC-84CFB0DC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4CAC-22C7-8E00-C930-11544F75B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61CF-FC72-120C-1395-28D728DD5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C18A3-0B74-3F75-27F7-4200D13B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5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EA5A9-2981-C18C-2E91-2E1AC9C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8A90F9-7B78-0CC4-95A0-819FAA2A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4EF76-A9C7-A131-38D6-588D859E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7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150E-D574-E906-060B-781B99B9B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1A7-C638-C1BB-2B10-A529E6E07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FD788-B3B3-8855-9221-5749878A2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45147-B47B-F545-3241-F2F0E33F2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526F1-B189-0B8C-DB6D-C05F0AFA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0FC79-6954-2BCB-B787-5EA0EE5A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6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B9FE-AB0A-1B53-0CD1-234212E2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D8FF1-22B6-A745-3043-FED430C50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00A70-7EC7-9223-4F7C-51EB4207A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2C996-FE2A-6D50-5DB7-9C4174501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A0489-F486-AFD9-38D3-D817084CB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C8CBD-1C6F-2217-5D41-6EEB6E3B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0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24575-2E18-DBE0-46B6-F164A1C6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A5E98-3DC4-1B77-B4AC-9F325E5A2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41C51-F7CA-6DF9-D3F9-BCF650046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56ED1-C6ED-4852-B34B-3AE6DA0DE43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7C952-BC64-AFAF-DC3D-A1CD6433F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55CEE-ACF8-746E-1982-6BF79A2CF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C629A-E7D9-44C7-9B02-5B9037B22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41DDAD10-E120-D0C2-33C5-6D316DD2F37E}"/>
              </a:ext>
            </a:extLst>
          </p:cNvPr>
          <p:cNvGrpSpPr/>
          <p:nvPr/>
        </p:nvGrpSpPr>
        <p:grpSpPr>
          <a:xfrm>
            <a:off x="3500967" y="833967"/>
            <a:ext cx="5190066" cy="5190066"/>
            <a:chOff x="2074333" y="499534"/>
            <a:chExt cx="5190066" cy="51900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A0C917-3C5E-9FE5-2101-8125255CFA61}"/>
                </a:ext>
              </a:extLst>
            </p:cNvPr>
            <p:cNvSpPr/>
            <p:nvPr/>
          </p:nvSpPr>
          <p:spPr>
            <a:xfrm>
              <a:off x="2074333" y="499534"/>
              <a:ext cx="5190066" cy="51900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BC58EE-83DF-D1CA-9D13-4256D7B9F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65" r="34142"/>
            <a:stretch/>
          </p:blipFill>
          <p:spPr>
            <a:xfrm>
              <a:off x="5165253" y="1395927"/>
              <a:ext cx="1615780" cy="310385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93F9BD1-4BCB-4615-DAFB-A4C24B854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144"/>
            <a:stretch/>
          </p:blipFill>
          <p:spPr>
            <a:xfrm>
              <a:off x="2289714" y="1680521"/>
              <a:ext cx="2940442" cy="3073514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7001BD-7CA9-3FFA-F25D-83BC1403D71E}"/>
                </a:ext>
              </a:extLst>
            </p:cNvPr>
            <p:cNvSpPr/>
            <p:nvPr/>
          </p:nvSpPr>
          <p:spPr>
            <a:xfrm>
              <a:off x="6566273" y="3187196"/>
              <a:ext cx="429520" cy="483608"/>
            </a:xfrm>
            <a:prstGeom prst="ellipse">
              <a:avLst/>
            </a:prstGeom>
            <a:solidFill>
              <a:srgbClr val="FF0000"/>
            </a:solidFill>
            <a:ln w="57150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7FCB75-E0E2-339C-184C-081F889FD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14" r="78144" b="75798"/>
            <a:stretch/>
          </p:blipFill>
          <p:spPr>
            <a:xfrm>
              <a:off x="2289714" y="2046280"/>
              <a:ext cx="2940442" cy="190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4106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Arpit Garg</dc:creator>
  <cp:lastModifiedBy>Arpit Garg</cp:lastModifiedBy>
  <cp:revision>1</cp:revision>
  <dcterms:created xsi:type="dcterms:W3CDTF">2025-02-28T07:40:44Z</dcterms:created>
  <dcterms:modified xsi:type="dcterms:W3CDTF">2025-02-28T07:50:08Z</dcterms:modified>
</cp:coreProperties>
</file>