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62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3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1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5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Image Classification of Cats and Dogs using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268" y="5434625"/>
            <a:ext cx="6428445" cy="13341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Presented By: Arpit Chaudhary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Batch 3 (A.I)</a:t>
            </a: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Guided By: Anand Maurya (sir)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1" dirty="0">
                <a:latin typeface="Arial Black" panose="020B0A04020102020204" pitchFamily="34" charset="0"/>
              </a:rPr>
              <a:t>The goal of this project is to classify images into two categories — Cats and Dogs.</a:t>
            </a:r>
          </a:p>
          <a:p>
            <a:r>
              <a:rPr sz="1800" b="1" dirty="0">
                <a:latin typeface="Arial Black" panose="020B0A04020102020204" pitchFamily="34" charset="0"/>
              </a:rPr>
              <a:t>Image classification is a key problem in computer vision and this project explores how Convolutional Neural Networks (CNNs) can be used for binary classification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>
                <a:latin typeface="Arial Black" panose="020B0A04020102020204" pitchFamily="34" charset="0"/>
              </a:rPr>
              <a:t>• Programming Language: Python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Libraries: TensorFlow, </a:t>
            </a:r>
            <a:r>
              <a:rPr sz="1800" b="1" dirty="0" err="1">
                <a:latin typeface="Arial Black" panose="020B0A04020102020204" pitchFamily="34" charset="0"/>
              </a:rPr>
              <a:t>Keras</a:t>
            </a:r>
            <a:r>
              <a:rPr sz="1800" b="1" dirty="0">
                <a:latin typeface="Arial Black" panose="020B0A04020102020204" pitchFamily="34" charset="0"/>
              </a:rPr>
              <a:t>, NumPy, Matplotlib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Dataset: Dogs vs Cats dataset from Kaggle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Contains 25,000 images labeled as 'cat' or 'dog'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>
                <a:latin typeface="Arial Black" panose="020B0A04020102020204" pitchFamily="34" charset="0"/>
              </a:rPr>
              <a:t>• Conv2D → ReLU → </a:t>
            </a:r>
            <a:r>
              <a:rPr sz="1800" b="1" dirty="0" err="1">
                <a:latin typeface="Arial Black" panose="020B0A04020102020204" pitchFamily="34" charset="0"/>
              </a:rPr>
              <a:t>MaxPooling</a:t>
            </a:r>
            <a:endParaRPr sz="1800" b="1" dirty="0">
              <a:latin typeface="Arial Black" panose="020B0A04020102020204" pitchFamily="34" charset="0"/>
            </a:endParaRPr>
          </a:p>
          <a:p>
            <a:r>
              <a:rPr sz="1800" b="1" dirty="0">
                <a:latin typeface="Arial Black" panose="020B0A04020102020204" pitchFamily="34" charset="0"/>
              </a:rPr>
              <a:t>• Conv2D → ReLU → </a:t>
            </a:r>
            <a:r>
              <a:rPr sz="1800" b="1" dirty="0" err="1">
                <a:latin typeface="Arial Black" panose="020B0A04020102020204" pitchFamily="34" charset="0"/>
              </a:rPr>
              <a:t>MaxPooling</a:t>
            </a:r>
            <a:endParaRPr sz="1800" b="1" dirty="0">
              <a:latin typeface="Arial Black" panose="020B0A04020102020204" pitchFamily="34" charset="0"/>
            </a:endParaRPr>
          </a:p>
          <a:p>
            <a:r>
              <a:rPr sz="1800" b="1" dirty="0">
                <a:latin typeface="Arial Black" panose="020B0A04020102020204" pitchFamily="34" charset="0"/>
              </a:rPr>
              <a:t>• Flatten → Dense → Output Layer (Sigmoid)</a:t>
            </a:r>
          </a:p>
          <a:p>
            <a:endParaRPr sz="1800" b="1" dirty="0">
              <a:latin typeface="Arial Black" panose="020B0A04020102020204" pitchFamily="34" charset="0"/>
            </a:endParaRPr>
          </a:p>
          <a:p>
            <a:r>
              <a:rPr sz="1800" b="1" dirty="0">
                <a:latin typeface="Arial Black" panose="020B0A04020102020204" pitchFamily="34" charset="0"/>
              </a:rPr>
              <a:t>Binary classification using sigmoid activation.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>
                <a:latin typeface="Arial Black" panose="020B0A04020102020204" pitchFamily="34" charset="0"/>
              </a:rPr>
              <a:t>• Loss Function: Binary </a:t>
            </a:r>
            <a:r>
              <a:rPr sz="1800" b="1" dirty="0" err="1">
                <a:latin typeface="Arial Black" panose="020B0A04020102020204" pitchFamily="34" charset="0"/>
              </a:rPr>
              <a:t>Crossentropy</a:t>
            </a:r>
            <a:endParaRPr sz="1800" b="1" dirty="0">
              <a:latin typeface="Arial Black" panose="020B0A04020102020204" pitchFamily="34" charset="0"/>
            </a:endParaRPr>
          </a:p>
          <a:p>
            <a:r>
              <a:rPr sz="1800" b="1" dirty="0">
                <a:latin typeface="Arial Black" panose="020B0A04020102020204" pitchFamily="34" charset="0"/>
              </a:rPr>
              <a:t>• Optimizer: Adam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Accuracy: ~85-90% depending on training data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Epochs: 10 (can be tuned for better performance)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>
                <a:latin typeface="Arial Black" panose="020B0A04020102020204" pitchFamily="34" charset="0"/>
              </a:rPr>
              <a:t>• The model was able to distinguish between cat and dog images.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Achieved good accuracy with simple CNN.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Tested on unseen images — gave correct predictions.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>
                <a:latin typeface="Arial Black" panose="020B0A04020102020204" pitchFamily="34" charset="0"/>
              </a:rPr>
              <a:t>• CNN is effective for image classification.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With more data and better tuning, accuracy can improve.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Can apply Transfer Learning (VGG16, </a:t>
            </a:r>
            <a:r>
              <a:rPr sz="1800" b="1" dirty="0" err="1">
                <a:latin typeface="Arial Black" panose="020B0A04020102020204" pitchFamily="34" charset="0"/>
              </a:rPr>
              <a:t>ResNet</a:t>
            </a:r>
            <a:r>
              <a:rPr sz="1800" b="1" dirty="0">
                <a:latin typeface="Arial Black" panose="020B0A04020102020204" pitchFamily="34" charset="0"/>
              </a:rPr>
              <a:t> etc.)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Real-world use: Pet apps, vet clinics, shelters.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Cats_vs_Dogs_CNN_Project_Arpit (1)[1]</Template>
  <TotalTime>5</TotalTime>
  <Words>260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 Light</vt:lpstr>
      <vt:lpstr>Rockwell</vt:lpstr>
      <vt:lpstr>Wingdings</vt:lpstr>
      <vt:lpstr>Atlas</vt:lpstr>
      <vt:lpstr>Image Classification of Cats and Dogs using CNN</vt:lpstr>
      <vt:lpstr>Problem Statement</vt:lpstr>
      <vt:lpstr>Tools &amp; Dataset</vt:lpstr>
      <vt:lpstr>CNN Model Architecture</vt:lpstr>
      <vt:lpstr>Model Training &amp; Accuracy</vt:lpstr>
      <vt:lpstr>Results &amp; Output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Arpit Chaudhary</dc:creator>
  <cp:keywords/>
  <dc:description>generated using python-pptx</dc:description>
  <cp:lastModifiedBy>Arpit Chaudhary</cp:lastModifiedBy>
  <cp:revision>2</cp:revision>
  <dcterms:created xsi:type="dcterms:W3CDTF">2025-07-11T07:44:36Z</dcterms:created>
  <dcterms:modified xsi:type="dcterms:W3CDTF">2025-07-13T18:47:50Z</dcterms:modified>
  <cp:category/>
</cp:coreProperties>
</file>