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294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759512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Android Dice Rolling: A Java Project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319599" y="4759166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Create a dice rolling app in Java for Android. Learn about random number generation and its significance in gaming development.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137529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Introduction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3338751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984052" y="3380423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3415070"/>
            <a:ext cx="28498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Purpose of the Project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398442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Develop a mobile app that simulates rolling dice, providing an interactive experience for users.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833199" y="5090993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984052" y="5132665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1555313" y="5167313"/>
            <a:ext cx="69265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Importance of Random Number Generation in Gaming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1555313" y="5736669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Learn how random numbers are crucial in games, ensuring fairness and unpredictability.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90799" y="2137529"/>
            <a:ext cx="83820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Development Environment Setup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4490799" y="3338751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641652" y="3380423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5212913" y="3415070"/>
            <a:ext cx="37338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Required Software and Tools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5212913" y="3984427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Install Android Studio, Java Development Kit (JDK), and necessary SDK components for Android app development.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4490799" y="5090993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4641652" y="5132665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5212913" y="5167313"/>
            <a:ext cx="46177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Configuration and Installation Steps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5212913" y="5736669"/>
            <a:ext cx="8584287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Configure Android Studio, set up an emulator, and create a new project for dice rolling.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348389" y="2359700"/>
            <a:ext cx="68351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Creating the User Interface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348389" y="3387328"/>
            <a:ext cx="4855726" cy="2482572"/>
          </a:xfrm>
          <a:prstGeom prst="roundRect">
            <a:avLst>
              <a:gd name="adj" fmla="val 16111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2598301" y="3637240"/>
            <a:ext cx="33528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Designing the Dice Layout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598301" y="4206597"/>
            <a:ext cx="435590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Create a visually appealing layout with two dice images and a roll button. Utilize XML layout files for customization.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7426285" y="3387328"/>
            <a:ext cx="4855726" cy="2482572"/>
          </a:xfrm>
          <a:prstGeom prst="roundRect">
            <a:avLst>
              <a:gd name="adj" fmla="val 16111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7676198" y="3637240"/>
            <a:ext cx="435590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Implementing the Roll Button Functionality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7676198" y="4553783"/>
            <a:ext cx="435590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Add event listeners and define actions for the roll button to generate random dice values upon click.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2348389" y="2304098"/>
            <a:ext cx="74295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Coding the Dice Rolling Logic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3442811"/>
            <a:ext cx="4855726" cy="2482572"/>
          </a:xfrm>
          <a:prstGeom prst="roundRect">
            <a:avLst>
              <a:gd name="adj" fmla="val 16111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598301" y="3692723"/>
            <a:ext cx="435590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Defining the Random Number Generation Algorithm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598301" y="4609267"/>
            <a:ext cx="435590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Explore different algorithms, such as the Java Random class, to generate random numbers for each dice roll.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3442811"/>
            <a:ext cx="4855726" cy="2482572"/>
          </a:xfrm>
          <a:prstGeom prst="roundRect">
            <a:avLst>
              <a:gd name="adj" fmla="val 16111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676198" y="3692723"/>
            <a:ext cx="4355902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Assigning Random Values to Dice Faces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76198" y="4609267"/>
            <a:ext cx="4355902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Map randomly generated numbers to specific dice face images, creating the illusion of rolling dice.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0433"/>
          </a:xfrm>
          <a:prstGeom prst="rect">
            <a:avLst/>
          </a:prstGeom>
          <a:solidFill>
            <a:srgbClr val="00002E">
              <a:alpha val="75000"/>
            </a:srgbClr>
          </a:solidFill>
          <a:ln w="41434">
            <a:solidFill>
              <a:srgbClr val="262654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3602950" y="456605"/>
            <a:ext cx="3321368" cy="51887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086"/>
              </a:lnSpc>
              <a:buNone/>
            </a:pPr>
            <a:r>
              <a:rPr lang="en-US" sz="3269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GAME OF DICE</a:t>
            </a:r>
            <a:endParaRPr lang="en-US" sz="3269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950" y="1411367"/>
            <a:ext cx="2575441" cy="5723096"/>
          </a:xfrm>
          <a:prstGeom prst="rect">
            <a:avLst/>
          </a:prstGeom>
        </p:spPr>
      </p:pic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5226" y="1411367"/>
            <a:ext cx="2575441" cy="5723096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3602950" y="7508081"/>
            <a:ext cx="7424380" cy="26574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92"/>
              </a:lnSpc>
              <a:buNone/>
            </a:pPr>
            <a:endParaRPr lang="en-US" sz="1308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348389" y="3013591"/>
            <a:ext cx="58902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Testing and Debugging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348389" y="4214813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2499241" y="4256484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3070503" y="4291132"/>
            <a:ext cx="52501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Verified the Functionality of the Dice Roll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3070503" y="4860488"/>
            <a:ext cx="9211389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Thoroughly tested the app to ensure accurate and random results for each roll.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 w="55483">
            <a:solidFill>
              <a:srgbClr val="262654"/>
            </a:solidFill>
            <a:prstDash val="solid"/>
          </a:ln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348389" y="2835950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Conclusion</a:t>
            </a:r>
            <a:endParaRPr lang="en-US" sz="4374" dirty="0"/>
          </a:p>
        </p:txBody>
      </p:sp>
      <p:sp>
        <p:nvSpPr>
          <p:cNvPr id="7" name="Shape 3"/>
          <p:cNvSpPr/>
          <p:nvPr/>
        </p:nvSpPr>
        <p:spPr>
          <a:xfrm>
            <a:off x="2348389" y="4037171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2499241" y="4078843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5"/>
          <p:cNvSpPr/>
          <p:nvPr/>
        </p:nvSpPr>
        <p:spPr>
          <a:xfrm>
            <a:off x="3070503" y="4113490"/>
            <a:ext cx="49225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Future Enhancements and Possibilities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3070503" y="4682847"/>
            <a:ext cx="9211389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Potential improvements, such as adding, rolling animation to dice, sound effects, multiplayer functionality.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289</Words>
  <Application>Microsoft Office PowerPoint</Application>
  <PresentationFormat>Custom</PresentationFormat>
  <Paragraphs>43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Nunito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USER</cp:lastModifiedBy>
  <cp:revision>2</cp:revision>
  <dcterms:created xsi:type="dcterms:W3CDTF">2023-12-01T04:26:44Z</dcterms:created>
  <dcterms:modified xsi:type="dcterms:W3CDTF">2023-12-01T04:55:38Z</dcterms:modified>
</cp:coreProperties>
</file>