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64" r:id="rId6"/>
    <p:sldId id="262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494"/>
    <a:srgbClr val="E8AF20"/>
    <a:srgbClr val="E6E6E6"/>
    <a:srgbClr val="B57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 Agarwal" userId="50ddc890141604d6" providerId="LiveId" clId="{281624AB-6874-4472-8234-8E7AE6021B64}"/>
    <pc:docChg chg="undo custSel addSld delSld modSld sldOrd">
      <pc:chgData name="Arpit Agarwal" userId="50ddc890141604d6" providerId="LiveId" clId="{281624AB-6874-4472-8234-8E7AE6021B64}" dt="2018-11-28T08:05:51.840" v="6378" actId="20577"/>
      <pc:docMkLst>
        <pc:docMk/>
      </pc:docMkLst>
      <pc:sldChg chg="addSp delSp modSp add modAnim">
        <pc:chgData name="Arpit Agarwal" userId="50ddc890141604d6" providerId="LiveId" clId="{281624AB-6874-4472-8234-8E7AE6021B64}" dt="2018-11-28T07:33:14.961" v="5793" actId="255"/>
        <pc:sldMkLst>
          <pc:docMk/>
          <pc:sldMk cId="1205762534" sldId="256"/>
        </pc:sldMkLst>
        <pc:spChg chg="del">
          <ac:chgData name="Arpit Agarwal" userId="50ddc890141604d6" providerId="LiveId" clId="{281624AB-6874-4472-8234-8E7AE6021B64}" dt="2018-11-27T06:11:11.362" v="1" actId="478"/>
          <ac:spMkLst>
            <pc:docMk/>
            <pc:sldMk cId="1205762534" sldId="256"/>
            <ac:spMk id="2" creationId="{8773D676-84BD-41FD-BC4F-850065899F67}"/>
          </ac:spMkLst>
        </pc:spChg>
        <pc:spChg chg="add mod">
          <ac:chgData name="Arpit Agarwal" userId="50ddc890141604d6" providerId="LiveId" clId="{281624AB-6874-4472-8234-8E7AE6021B64}" dt="2018-11-28T07:33:14.961" v="5793" actId="255"/>
          <ac:spMkLst>
            <pc:docMk/>
            <pc:sldMk cId="1205762534" sldId="256"/>
            <ac:spMk id="2" creationId="{ABD61F47-FEE5-4F52-B4C7-D3A8F4190172}"/>
          </ac:spMkLst>
        </pc:spChg>
        <pc:spChg chg="mod">
          <ac:chgData name="Arpit Agarwal" userId="50ddc890141604d6" providerId="LiveId" clId="{281624AB-6874-4472-8234-8E7AE6021B64}" dt="2018-11-27T06:24:26.229" v="247" actId="554"/>
          <ac:spMkLst>
            <pc:docMk/>
            <pc:sldMk cId="1205762534" sldId="256"/>
            <ac:spMk id="3" creationId="{6A6AAFD1-B66D-48EE-977E-8A0E96DF30A9}"/>
          </ac:spMkLst>
        </pc:spChg>
        <pc:spChg chg="add mod">
          <ac:chgData name="Arpit Agarwal" userId="50ddc890141604d6" providerId="LiveId" clId="{281624AB-6874-4472-8234-8E7AE6021B64}" dt="2018-11-27T06:17:28.816" v="28" actId="208"/>
          <ac:spMkLst>
            <pc:docMk/>
            <pc:sldMk cId="1205762534" sldId="256"/>
            <ac:spMk id="4" creationId="{653099EC-7A12-4416-9946-800683566DA1}"/>
          </ac:spMkLst>
        </pc:spChg>
        <pc:spChg chg="add mod">
          <ac:chgData name="Arpit Agarwal" userId="50ddc890141604d6" providerId="LiveId" clId="{281624AB-6874-4472-8234-8E7AE6021B64}" dt="2018-11-28T07:32:35.237" v="5789" actId="20577"/>
          <ac:spMkLst>
            <pc:docMk/>
            <pc:sldMk cId="1205762534" sldId="256"/>
            <ac:spMk id="7" creationId="{9F340957-7CD8-492F-9290-30ACFE74BD37}"/>
          </ac:spMkLst>
        </pc:spChg>
        <pc:spChg chg="add mod">
          <ac:chgData name="Arpit Agarwal" userId="50ddc890141604d6" providerId="LiveId" clId="{281624AB-6874-4472-8234-8E7AE6021B64}" dt="2018-11-27T06:24:09.059" v="246" actId="1076"/>
          <ac:spMkLst>
            <pc:docMk/>
            <pc:sldMk cId="1205762534" sldId="256"/>
            <ac:spMk id="8" creationId="{BCB5E058-2C78-4EA5-9311-DF577FAB116A}"/>
          </ac:spMkLst>
        </pc:spChg>
        <pc:picChg chg="add mod">
          <ac:chgData name="Arpit Agarwal" userId="50ddc890141604d6" providerId="LiveId" clId="{281624AB-6874-4472-8234-8E7AE6021B64}" dt="2018-11-27T06:17:34.257" v="29" actId="14100"/>
          <ac:picMkLst>
            <pc:docMk/>
            <pc:sldMk cId="1205762534" sldId="256"/>
            <ac:picMk id="6" creationId="{4A71F401-144B-4B59-833D-CB1E39AAF8A3}"/>
          </ac:picMkLst>
        </pc:picChg>
      </pc:sldChg>
      <pc:sldChg chg="addSp delSp modSp add modAnim">
        <pc:chgData name="Arpit Agarwal" userId="50ddc890141604d6" providerId="LiveId" clId="{281624AB-6874-4472-8234-8E7AE6021B64}" dt="2018-11-28T07:36:00.027" v="5836" actId="20577"/>
        <pc:sldMkLst>
          <pc:docMk/>
          <pc:sldMk cId="4206221644" sldId="257"/>
        </pc:sldMkLst>
        <pc:spChg chg="del">
          <ac:chgData name="Arpit Agarwal" userId="50ddc890141604d6" providerId="LiveId" clId="{281624AB-6874-4472-8234-8E7AE6021B64}" dt="2018-11-27T06:27:21.443" v="260" actId="478"/>
          <ac:spMkLst>
            <pc:docMk/>
            <pc:sldMk cId="4206221644" sldId="257"/>
            <ac:spMk id="2" creationId="{6DA29A18-F16E-4AA1-911C-07D6035146A0}"/>
          </ac:spMkLst>
        </pc:spChg>
        <pc:spChg chg="del">
          <ac:chgData name="Arpit Agarwal" userId="50ddc890141604d6" providerId="LiveId" clId="{281624AB-6874-4472-8234-8E7AE6021B64}" dt="2018-11-27T06:27:22.774" v="261" actId="478"/>
          <ac:spMkLst>
            <pc:docMk/>
            <pc:sldMk cId="4206221644" sldId="257"/>
            <ac:spMk id="3" creationId="{773BF637-8840-4510-AF66-5A1A6F633202}"/>
          </ac:spMkLst>
        </pc:spChg>
        <pc:spChg chg="add mod">
          <ac:chgData name="Arpit Agarwal" userId="50ddc890141604d6" providerId="LiveId" clId="{281624AB-6874-4472-8234-8E7AE6021B64}" dt="2018-11-28T01:08:44.317" v="4886" actId="1076"/>
          <ac:spMkLst>
            <pc:docMk/>
            <pc:sldMk cId="4206221644" sldId="257"/>
            <ac:spMk id="4" creationId="{359A2371-4F4C-4CB5-A82C-05D0C2824E27}"/>
          </ac:spMkLst>
        </pc:spChg>
        <pc:spChg chg="add mod">
          <ac:chgData name="Arpit Agarwal" userId="50ddc890141604d6" providerId="LiveId" clId="{281624AB-6874-4472-8234-8E7AE6021B64}" dt="2018-11-27T07:36:07.985" v="3284" actId="255"/>
          <ac:spMkLst>
            <pc:docMk/>
            <pc:sldMk cId="4206221644" sldId="257"/>
            <ac:spMk id="5" creationId="{067A703C-703D-43D7-9E2E-3D711E51490B}"/>
          </ac:spMkLst>
        </pc:spChg>
        <pc:spChg chg="add del mod">
          <ac:chgData name="Arpit Agarwal" userId="50ddc890141604d6" providerId="LiveId" clId="{281624AB-6874-4472-8234-8E7AE6021B64}" dt="2018-11-27T07:11:31.424" v="3198" actId="478"/>
          <ac:spMkLst>
            <pc:docMk/>
            <pc:sldMk cId="4206221644" sldId="257"/>
            <ac:spMk id="6" creationId="{65589304-E69D-4B05-B573-298528661255}"/>
          </ac:spMkLst>
        </pc:spChg>
        <pc:spChg chg="add del mod">
          <ac:chgData name="Arpit Agarwal" userId="50ddc890141604d6" providerId="LiveId" clId="{281624AB-6874-4472-8234-8E7AE6021B64}" dt="2018-11-27T07:11:53.474" v="3201" actId="478"/>
          <ac:spMkLst>
            <pc:docMk/>
            <pc:sldMk cId="4206221644" sldId="257"/>
            <ac:spMk id="7" creationId="{8CF48766-4DFA-487C-8D77-1630A27EDD68}"/>
          </ac:spMkLst>
        </pc:spChg>
        <pc:spChg chg="add mod">
          <ac:chgData name="Arpit Agarwal" userId="50ddc890141604d6" providerId="LiveId" clId="{281624AB-6874-4472-8234-8E7AE6021B64}" dt="2018-11-27T07:14:26.646" v="3255" actId="14861"/>
          <ac:spMkLst>
            <pc:docMk/>
            <pc:sldMk cId="4206221644" sldId="257"/>
            <ac:spMk id="9" creationId="{D73E89E2-3442-41ED-BA2D-9322B01E9E1C}"/>
          </ac:spMkLst>
        </pc:spChg>
        <pc:spChg chg="add mod">
          <ac:chgData name="Arpit Agarwal" userId="50ddc890141604d6" providerId="LiveId" clId="{281624AB-6874-4472-8234-8E7AE6021B64}" dt="2018-11-28T07:36:00.027" v="5836" actId="20577"/>
          <ac:spMkLst>
            <pc:docMk/>
            <pc:sldMk cId="4206221644" sldId="257"/>
            <ac:spMk id="10" creationId="{CBC0FE66-64C5-4656-9A8E-579963D14566}"/>
          </ac:spMkLst>
        </pc:spChg>
        <pc:picChg chg="add del mod ord">
          <ac:chgData name="Arpit Agarwal" userId="50ddc890141604d6" providerId="LiveId" clId="{281624AB-6874-4472-8234-8E7AE6021B64}" dt="2018-11-27T07:03:12.216" v="3139" actId="478"/>
          <ac:picMkLst>
            <pc:docMk/>
            <pc:sldMk cId="4206221644" sldId="257"/>
            <ac:picMk id="8" creationId="{6EDEF3B7-7E5C-4462-A591-017B08986D5F}"/>
          </ac:picMkLst>
        </pc:picChg>
        <pc:picChg chg="add del mod ord">
          <ac:chgData name="Arpit Agarwal" userId="50ddc890141604d6" providerId="LiveId" clId="{281624AB-6874-4472-8234-8E7AE6021B64}" dt="2018-11-27T07:33:46.336" v="3274" actId="478"/>
          <ac:picMkLst>
            <pc:docMk/>
            <pc:sldMk cId="4206221644" sldId="257"/>
            <ac:picMk id="11" creationId="{C2A3FA46-F1C6-4FC3-AAC5-1FA3AC37E6DF}"/>
          </ac:picMkLst>
        </pc:picChg>
        <pc:picChg chg="add del mod ord">
          <ac:chgData name="Arpit Agarwal" userId="50ddc890141604d6" providerId="LiveId" clId="{281624AB-6874-4472-8234-8E7AE6021B64}" dt="2018-11-27T07:36:13.472" v="3285" actId="478"/>
          <ac:picMkLst>
            <pc:docMk/>
            <pc:sldMk cId="4206221644" sldId="257"/>
            <ac:picMk id="13" creationId="{8013D020-E502-4434-B666-7A5AD5655356}"/>
          </ac:picMkLst>
        </pc:picChg>
        <pc:picChg chg="add mod ord">
          <ac:chgData name="Arpit Agarwal" userId="50ddc890141604d6" providerId="LiveId" clId="{281624AB-6874-4472-8234-8E7AE6021B64}" dt="2018-11-27T07:39:28.380" v="3338" actId="167"/>
          <ac:picMkLst>
            <pc:docMk/>
            <pc:sldMk cId="4206221644" sldId="257"/>
            <ac:picMk id="15" creationId="{F5A4A9CE-870A-43AF-807B-3F0C7FE02B4D}"/>
          </ac:picMkLst>
        </pc:picChg>
      </pc:sldChg>
      <pc:sldChg chg="addSp delSp modSp add del">
        <pc:chgData name="Arpit Agarwal" userId="50ddc890141604d6" providerId="LiveId" clId="{281624AB-6874-4472-8234-8E7AE6021B64}" dt="2018-11-27T07:56:43.629" v="4054" actId="2696"/>
        <pc:sldMkLst>
          <pc:docMk/>
          <pc:sldMk cId="546390268" sldId="258"/>
        </pc:sldMkLst>
        <pc:spChg chg="del mod">
          <ac:chgData name="Arpit Agarwal" userId="50ddc890141604d6" providerId="LiveId" clId="{281624AB-6874-4472-8234-8E7AE6021B64}" dt="2018-11-27T07:40:04.712" v="3358" actId="478"/>
          <ac:spMkLst>
            <pc:docMk/>
            <pc:sldMk cId="546390268" sldId="258"/>
            <ac:spMk id="2" creationId="{682036FA-A5EB-4C9B-951E-B56BD66F82CE}"/>
          </ac:spMkLst>
        </pc:spChg>
        <pc:spChg chg="del">
          <ac:chgData name="Arpit Agarwal" userId="50ddc890141604d6" providerId="LiveId" clId="{281624AB-6874-4472-8234-8E7AE6021B64}" dt="2018-11-27T06:37:58.583" v="1445" actId="478"/>
          <ac:spMkLst>
            <pc:docMk/>
            <pc:sldMk cId="546390268" sldId="258"/>
            <ac:spMk id="3" creationId="{A6FDDE3D-0E95-4DC8-9D6D-46B27209C790}"/>
          </ac:spMkLst>
        </pc:spChg>
        <pc:spChg chg="add mod">
          <ac:chgData name="Arpit Agarwal" userId="50ddc890141604d6" providerId="LiveId" clId="{281624AB-6874-4472-8234-8E7AE6021B64}" dt="2018-11-27T07:56:23.778" v="4050"/>
          <ac:spMkLst>
            <pc:docMk/>
            <pc:sldMk cId="546390268" sldId="258"/>
            <ac:spMk id="4" creationId="{087A3734-04B9-4EEE-92C7-DC0167622389}"/>
          </ac:spMkLst>
        </pc:spChg>
        <pc:spChg chg="add del mod">
          <ac:chgData name="Arpit Agarwal" userId="50ddc890141604d6" providerId="LiveId" clId="{281624AB-6874-4472-8234-8E7AE6021B64}" dt="2018-11-27T07:47:36.127" v="3714" actId="478"/>
          <ac:spMkLst>
            <pc:docMk/>
            <pc:sldMk cId="546390268" sldId="258"/>
            <ac:spMk id="5" creationId="{6955655B-1127-4EDA-B47B-3E2D7FF442A2}"/>
          </ac:spMkLst>
        </pc:spChg>
        <pc:spChg chg="add mod">
          <ac:chgData name="Arpit Agarwal" userId="50ddc890141604d6" providerId="LiveId" clId="{281624AB-6874-4472-8234-8E7AE6021B64}" dt="2018-11-27T07:51:32.242" v="3942" actId="1076"/>
          <ac:spMkLst>
            <pc:docMk/>
            <pc:sldMk cId="546390268" sldId="258"/>
            <ac:spMk id="6" creationId="{B2889F82-E541-4966-8A6C-0786623714F8}"/>
          </ac:spMkLst>
        </pc:spChg>
        <pc:spChg chg="add mod">
          <ac:chgData name="Arpit Agarwal" userId="50ddc890141604d6" providerId="LiveId" clId="{281624AB-6874-4472-8234-8E7AE6021B64}" dt="2018-11-27T07:43:06.711" v="3409" actId="1076"/>
          <ac:spMkLst>
            <pc:docMk/>
            <pc:sldMk cId="546390268" sldId="258"/>
            <ac:spMk id="7" creationId="{271E6F5A-063C-47D8-988B-CDAD2C0C4014}"/>
          </ac:spMkLst>
        </pc:spChg>
        <pc:spChg chg="add del mod">
          <ac:chgData name="Arpit Agarwal" userId="50ddc890141604d6" providerId="LiveId" clId="{281624AB-6874-4472-8234-8E7AE6021B64}" dt="2018-11-27T07:40:07.101" v="3359" actId="478"/>
          <ac:spMkLst>
            <pc:docMk/>
            <pc:sldMk cId="546390268" sldId="258"/>
            <ac:spMk id="9" creationId="{5C2DFE82-E31B-4EE9-8C42-51C7BF213717}"/>
          </ac:spMkLst>
        </pc:spChg>
        <pc:spChg chg="add del mod">
          <ac:chgData name="Arpit Agarwal" userId="50ddc890141604d6" providerId="LiveId" clId="{281624AB-6874-4472-8234-8E7AE6021B64}" dt="2018-11-27T07:41:15.913" v="3369"/>
          <ac:spMkLst>
            <pc:docMk/>
            <pc:sldMk cId="546390268" sldId="258"/>
            <ac:spMk id="11" creationId="{71BA8576-FAF1-42FD-8895-11C271652D4B}"/>
          </ac:spMkLst>
        </pc:spChg>
        <pc:spChg chg="add mod">
          <ac:chgData name="Arpit Agarwal" userId="50ddc890141604d6" providerId="LiveId" clId="{281624AB-6874-4472-8234-8E7AE6021B64}" dt="2018-11-27T07:55:53.218" v="4046"/>
          <ac:spMkLst>
            <pc:docMk/>
            <pc:sldMk cId="546390268" sldId="258"/>
            <ac:spMk id="12" creationId="{4B024552-FC25-47C0-AC7C-645548FBEE71}"/>
          </ac:spMkLst>
        </pc:spChg>
        <pc:picChg chg="add mod ord">
          <ac:chgData name="Arpit Agarwal" userId="50ddc890141604d6" providerId="LiveId" clId="{281624AB-6874-4472-8234-8E7AE6021B64}" dt="2018-11-27T07:41:32.623" v="3371" actId="167"/>
          <ac:picMkLst>
            <pc:docMk/>
            <pc:sldMk cId="546390268" sldId="258"/>
            <ac:picMk id="10" creationId="{02D85A70-2AEA-4337-8E98-6BD2F55156DA}"/>
          </ac:picMkLst>
        </pc:picChg>
      </pc:sldChg>
      <pc:sldChg chg="addSp delSp modSp add del">
        <pc:chgData name="Arpit Agarwal" userId="50ddc890141604d6" providerId="LiveId" clId="{281624AB-6874-4472-8234-8E7AE6021B64}" dt="2018-11-27T07:55:25.877" v="4043" actId="2696"/>
        <pc:sldMkLst>
          <pc:docMk/>
          <pc:sldMk cId="4056871637" sldId="259"/>
        </pc:sldMkLst>
        <pc:spChg chg="mod">
          <ac:chgData name="Arpit Agarwal" userId="50ddc890141604d6" providerId="LiveId" clId="{281624AB-6874-4472-8234-8E7AE6021B64}" dt="2018-11-27T06:49:17.900" v="2137" actId="20577"/>
          <ac:spMkLst>
            <pc:docMk/>
            <pc:sldMk cId="4056871637" sldId="259"/>
            <ac:spMk id="2" creationId="{247553D5-41E0-42EE-85D4-651C2E02BFCC}"/>
          </ac:spMkLst>
        </pc:spChg>
        <pc:spChg chg="del">
          <ac:chgData name="Arpit Agarwal" userId="50ddc890141604d6" providerId="LiveId" clId="{281624AB-6874-4472-8234-8E7AE6021B64}" dt="2018-11-27T06:48:42.466" v="2119" actId="478"/>
          <ac:spMkLst>
            <pc:docMk/>
            <pc:sldMk cId="4056871637" sldId="259"/>
            <ac:spMk id="3" creationId="{CF77EB23-9BCF-4836-B720-2BF80018B22F}"/>
          </ac:spMkLst>
        </pc:spChg>
        <pc:spChg chg="add mod">
          <ac:chgData name="Arpit Agarwal" userId="50ddc890141604d6" providerId="LiveId" clId="{281624AB-6874-4472-8234-8E7AE6021B64}" dt="2018-11-27T07:00:09.199" v="3125" actId="20577"/>
          <ac:spMkLst>
            <pc:docMk/>
            <pc:sldMk cId="4056871637" sldId="259"/>
            <ac:spMk id="4" creationId="{EC28BD1E-653E-4FEF-B7D1-5C20A8C52D85}"/>
          </ac:spMkLst>
        </pc:spChg>
      </pc:sldChg>
      <pc:sldChg chg="delSp modSp add del">
        <pc:chgData name="Arpit Agarwal" userId="50ddc890141604d6" providerId="LiveId" clId="{281624AB-6874-4472-8234-8E7AE6021B64}" dt="2018-11-27T07:55:20.845" v="4041" actId="2696"/>
        <pc:sldMkLst>
          <pc:docMk/>
          <pc:sldMk cId="2618210857" sldId="260"/>
        </pc:sldMkLst>
        <pc:spChg chg="mod">
          <ac:chgData name="Arpit Agarwal" userId="50ddc890141604d6" providerId="LiveId" clId="{281624AB-6874-4472-8234-8E7AE6021B64}" dt="2018-11-27T07:53:19.162" v="4010" actId="14100"/>
          <ac:spMkLst>
            <pc:docMk/>
            <pc:sldMk cId="2618210857" sldId="260"/>
            <ac:spMk id="4" creationId="{087A3734-04B9-4EEE-92C7-DC0167622389}"/>
          </ac:spMkLst>
        </pc:spChg>
        <pc:spChg chg="del mod">
          <ac:chgData name="Arpit Agarwal" userId="50ddc890141604d6" providerId="LiveId" clId="{281624AB-6874-4472-8234-8E7AE6021B64}" dt="2018-11-27T07:52:25.231" v="4005" actId="478"/>
          <ac:spMkLst>
            <pc:docMk/>
            <pc:sldMk cId="2618210857" sldId="260"/>
            <ac:spMk id="6" creationId="{B2889F82-E541-4966-8A6C-0786623714F8}"/>
          </ac:spMkLst>
        </pc:spChg>
        <pc:spChg chg="mod">
          <ac:chgData name="Arpit Agarwal" userId="50ddc890141604d6" providerId="LiveId" clId="{281624AB-6874-4472-8234-8E7AE6021B64}" dt="2018-11-27T07:52:11.130" v="4002" actId="20577"/>
          <ac:spMkLst>
            <pc:docMk/>
            <pc:sldMk cId="2618210857" sldId="260"/>
            <ac:spMk id="7" creationId="{271E6F5A-063C-47D8-988B-CDAD2C0C4014}"/>
          </ac:spMkLst>
        </pc:spChg>
        <pc:spChg chg="del">
          <ac:chgData name="Arpit Agarwal" userId="50ddc890141604d6" providerId="LiveId" clId="{281624AB-6874-4472-8234-8E7AE6021B64}" dt="2018-11-27T07:52:18.747" v="4003" actId="478"/>
          <ac:spMkLst>
            <pc:docMk/>
            <pc:sldMk cId="2618210857" sldId="260"/>
            <ac:spMk id="12" creationId="{4B024552-FC25-47C0-AC7C-645548FBEE71}"/>
          </ac:spMkLst>
        </pc:spChg>
        <pc:picChg chg="ord">
          <ac:chgData name="Arpit Agarwal" userId="50ddc890141604d6" providerId="LiveId" clId="{281624AB-6874-4472-8234-8E7AE6021B64}" dt="2018-11-27T07:53:50.395" v="4011" actId="167"/>
          <ac:picMkLst>
            <pc:docMk/>
            <pc:sldMk cId="2618210857" sldId="260"/>
            <ac:picMk id="10" creationId="{02D85A70-2AEA-4337-8E98-6BD2F55156DA}"/>
          </ac:picMkLst>
        </pc:picChg>
      </pc:sldChg>
      <pc:sldChg chg="add del">
        <pc:chgData name="Arpit Agarwal" userId="50ddc890141604d6" providerId="LiveId" clId="{281624AB-6874-4472-8234-8E7AE6021B64}" dt="2018-11-27T07:52:37.959" v="4007"/>
        <pc:sldMkLst>
          <pc:docMk/>
          <pc:sldMk cId="188225732" sldId="261"/>
        </pc:sldMkLst>
      </pc:sldChg>
      <pc:sldChg chg="delSp modSp add ord modAnim">
        <pc:chgData name="Arpit Agarwal" userId="50ddc890141604d6" providerId="LiveId" clId="{281624AB-6874-4472-8234-8E7AE6021B64}" dt="2018-11-28T07:30:06.600" v="5714" actId="20577"/>
        <pc:sldMkLst>
          <pc:docMk/>
          <pc:sldMk cId="1472336604" sldId="261"/>
        </pc:sldMkLst>
        <pc:spChg chg="mod">
          <ac:chgData name="Arpit Agarwal" userId="50ddc890141604d6" providerId="LiveId" clId="{281624AB-6874-4472-8234-8E7AE6021B64}" dt="2018-11-27T07:54:40.290" v="4034" actId="20577"/>
          <ac:spMkLst>
            <pc:docMk/>
            <pc:sldMk cId="1472336604" sldId="261"/>
            <ac:spMk id="4" creationId="{359A2371-4F4C-4CB5-A82C-05D0C2824E27}"/>
          </ac:spMkLst>
        </pc:spChg>
        <pc:spChg chg="mod">
          <ac:chgData name="Arpit Agarwal" userId="50ddc890141604d6" providerId="LiveId" clId="{281624AB-6874-4472-8234-8E7AE6021B64}" dt="2018-11-28T07:30:06.600" v="5714" actId="20577"/>
          <ac:spMkLst>
            <pc:docMk/>
            <pc:sldMk cId="1472336604" sldId="261"/>
            <ac:spMk id="5" creationId="{067A703C-703D-43D7-9E2E-3D711E51490B}"/>
          </ac:spMkLst>
        </pc:spChg>
        <pc:spChg chg="del">
          <ac:chgData name="Arpit Agarwal" userId="50ddc890141604d6" providerId="LiveId" clId="{281624AB-6874-4472-8234-8E7AE6021B64}" dt="2018-11-27T07:54:21.238" v="4013" actId="478"/>
          <ac:spMkLst>
            <pc:docMk/>
            <pc:sldMk cId="1472336604" sldId="261"/>
            <ac:spMk id="9" creationId="{D73E89E2-3442-41ED-BA2D-9322B01E9E1C}"/>
          </ac:spMkLst>
        </pc:spChg>
        <pc:spChg chg="del">
          <ac:chgData name="Arpit Agarwal" userId="50ddc890141604d6" providerId="LiveId" clId="{281624AB-6874-4472-8234-8E7AE6021B64}" dt="2018-11-27T07:54:26.400" v="4014" actId="478"/>
          <ac:spMkLst>
            <pc:docMk/>
            <pc:sldMk cId="1472336604" sldId="261"/>
            <ac:spMk id="10" creationId="{CBC0FE66-64C5-4656-9A8E-579963D14566}"/>
          </ac:spMkLst>
        </pc:spChg>
      </pc:sldChg>
      <pc:sldChg chg="add del">
        <pc:chgData name="Arpit Agarwal" userId="50ddc890141604d6" providerId="LiveId" clId="{281624AB-6874-4472-8234-8E7AE6021B64}" dt="2018-11-27T07:54:47.083" v="4036"/>
        <pc:sldMkLst>
          <pc:docMk/>
          <pc:sldMk cId="3693479010" sldId="262"/>
        </pc:sldMkLst>
      </pc:sldChg>
      <pc:sldChg chg="delSp modSp add ord delAnim modAnim">
        <pc:chgData name="Arpit Agarwal" userId="50ddc890141604d6" providerId="LiveId" clId="{281624AB-6874-4472-8234-8E7AE6021B64}" dt="2018-11-28T08:01:47.321" v="6317" actId="1076"/>
        <pc:sldMkLst>
          <pc:docMk/>
          <pc:sldMk cId="4115061923" sldId="262"/>
        </pc:sldMkLst>
        <pc:spChg chg="del mod">
          <ac:chgData name="Arpit Agarwal" userId="50ddc890141604d6" providerId="LiveId" clId="{281624AB-6874-4472-8234-8E7AE6021B64}" dt="2018-11-28T08:01:30.112" v="6314" actId="478"/>
          <ac:spMkLst>
            <pc:docMk/>
            <pc:sldMk cId="4115061923" sldId="262"/>
            <ac:spMk id="4" creationId="{359A2371-4F4C-4CB5-A82C-05D0C2824E27}"/>
          </ac:spMkLst>
        </pc:spChg>
        <pc:spChg chg="del mod">
          <ac:chgData name="Arpit Agarwal" userId="50ddc890141604d6" providerId="LiveId" clId="{281624AB-6874-4472-8234-8E7AE6021B64}" dt="2018-11-28T08:01:35.552" v="6315" actId="478"/>
          <ac:spMkLst>
            <pc:docMk/>
            <pc:sldMk cId="4115061923" sldId="262"/>
            <ac:spMk id="5" creationId="{067A703C-703D-43D7-9E2E-3D711E51490B}"/>
          </ac:spMkLst>
        </pc:spChg>
        <pc:spChg chg="mod">
          <ac:chgData name="Arpit Agarwal" userId="50ddc890141604d6" providerId="LiveId" clId="{281624AB-6874-4472-8234-8E7AE6021B64}" dt="2018-11-28T08:01:40.981" v="6316" actId="1076"/>
          <ac:spMkLst>
            <pc:docMk/>
            <pc:sldMk cId="4115061923" sldId="262"/>
            <ac:spMk id="9" creationId="{D73E89E2-3442-41ED-BA2D-9322B01E9E1C}"/>
          </ac:spMkLst>
        </pc:spChg>
        <pc:spChg chg="mod">
          <ac:chgData name="Arpit Agarwal" userId="50ddc890141604d6" providerId="LiveId" clId="{281624AB-6874-4472-8234-8E7AE6021B64}" dt="2018-11-28T08:01:47.321" v="6317" actId="1076"/>
          <ac:spMkLst>
            <pc:docMk/>
            <pc:sldMk cId="4115061923" sldId="262"/>
            <ac:spMk id="10" creationId="{CBC0FE66-64C5-4656-9A8E-579963D14566}"/>
          </ac:spMkLst>
        </pc:spChg>
      </pc:sldChg>
      <pc:sldChg chg="addSp delSp modSp add modAnim">
        <pc:chgData name="Arpit Agarwal" userId="50ddc890141604d6" providerId="LiveId" clId="{281624AB-6874-4472-8234-8E7AE6021B64}" dt="2018-11-27T08:24:33.246" v="4850"/>
        <pc:sldMkLst>
          <pc:docMk/>
          <pc:sldMk cId="25969003" sldId="263"/>
        </pc:sldMkLst>
        <pc:spChg chg="mod">
          <ac:chgData name="Arpit Agarwal" userId="50ddc890141604d6" providerId="LiveId" clId="{281624AB-6874-4472-8234-8E7AE6021B64}" dt="2018-11-27T07:57:20.863" v="4073" actId="20577"/>
          <ac:spMkLst>
            <pc:docMk/>
            <pc:sldMk cId="25969003" sldId="263"/>
            <ac:spMk id="4" creationId="{359A2371-4F4C-4CB5-A82C-05D0C2824E27}"/>
          </ac:spMkLst>
        </pc:spChg>
        <pc:spChg chg="add del mod">
          <ac:chgData name="Arpit Agarwal" userId="50ddc890141604d6" providerId="LiveId" clId="{281624AB-6874-4472-8234-8E7AE6021B64}" dt="2018-11-27T08:00:02.781" v="4371" actId="3064"/>
          <ac:spMkLst>
            <pc:docMk/>
            <pc:sldMk cId="25969003" sldId="263"/>
            <ac:spMk id="5" creationId="{067A703C-703D-43D7-9E2E-3D711E51490B}"/>
          </ac:spMkLst>
        </pc:spChg>
      </pc:sldChg>
      <pc:sldChg chg="addSp delSp modSp add ord modAnim">
        <pc:chgData name="Arpit Agarwal" userId="50ddc890141604d6" providerId="LiveId" clId="{281624AB-6874-4472-8234-8E7AE6021B64}" dt="2018-11-27T08:25:04.899" v="4852"/>
        <pc:sldMkLst>
          <pc:docMk/>
          <pc:sldMk cId="2714966562" sldId="264"/>
        </pc:sldMkLst>
        <pc:spChg chg="add mod">
          <ac:chgData name="Arpit Agarwal" userId="50ddc890141604d6" providerId="LiveId" clId="{281624AB-6874-4472-8234-8E7AE6021B64}" dt="2018-11-27T08:11:19.586" v="4794" actId="255"/>
          <ac:spMkLst>
            <pc:docMk/>
            <pc:sldMk cId="2714966562" sldId="264"/>
            <ac:spMk id="2" creationId="{B958BF01-152F-401B-83F5-6DB7D0931858}"/>
          </ac:spMkLst>
        </pc:spChg>
        <pc:spChg chg="add mod">
          <ac:chgData name="Arpit Agarwal" userId="50ddc890141604d6" providerId="LiveId" clId="{281624AB-6874-4472-8234-8E7AE6021B64}" dt="2018-11-27T08:11:34.130" v="4796" actId="1076"/>
          <ac:spMkLst>
            <pc:docMk/>
            <pc:sldMk cId="2714966562" sldId="264"/>
            <ac:spMk id="3" creationId="{EA630BA9-8BD5-4929-BF1B-55BFDDAE1072}"/>
          </ac:spMkLst>
        </pc:spChg>
        <pc:spChg chg="mod">
          <ac:chgData name="Arpit Agarwal" userId="50ddc890141604d6" providerId="LiveId" clId="{281624AB-6874-4472-8234-8E7AE6021B64}" dt="2018-11-27T08:01:11" v="4404" actId="20577"/>
          <ac:spMkLst>
            <pc:docMk/>
            <pc:sldMk cId="2714966562" sldId="264"/>
            <ac:spMk id="4" creationId="{359A2371-4F4C-4CB5-A82C-05D0C2824E27}"/>
          </ac:spMkLst>
        </pc:spChg>
        <pc:spChg chg="del mod">
          <ac:chgData name="Arpit Agarwal" userId="50ddc890141604d6" providerId="LiveId" clId="{281624AB-6874-4472-8234-8E7AE6021B64}" dt="2018-11-27T08:02:30.463" v="4461" actId="478"/>
          <ac:spMkLst>
            <pc:docMk/>
            <pc:sldMk cId="2714966562" sldId="264"/>
            <ac:spMk id="5" creationId="{067A703C-703D-43D7-9E2E-3D711E51490B}"/>
          </ac:spMkLst>
        </pc:spChg>
        <pc:spChg chg="mod">
          <ac:chgData name="Arpit Agarwal" userId="50ddc890141604d6" providerId="LiveId" clId="{281624AB-6874-4472-8234-8E7AE6021B64}" dt="2018-11-27T08:11:22.931" v="4795" actId="1076"/>
          <ac:spMkLst>
            <pc:docMk/>
            <pc:sldMk cId="2714966562" sldId="264"/>
            <ac:spMk id="9" creationId="{D73E89E2-3442-41ED-BA2D-9322B01E9E1C}"/>
          </ac:spMkLst>
        </pc:spChg>
        <pc:spChg chg="del">
          <ac:chgData name="Arpit Agarwal" userId="50ddc890141604d6" providerId="LiveId" clId="{281624AB-6874-4472-8234-8E7AE6021B64}" dt="2018-11-27T08:03:29.721" v="4524" actId="478"/>
          <ac:spMkLst>
            <pc:docMk/>
            <pc:sldMk cId="2714966562" sldId="264"/>
            <ac:spMk id="10" creationId="{CBC0FE66-64C5-4656-9A8E-579963D14566}"/>
          </ac:spMkLst>
        </pc:spChg>
      </pc:sldChg>
      <pc:sldChg chg="add del">
        <pc:chgData name="Arpit Agarwal" userId="50ddc890141604d6" providerId="LiveId" clId="{281624AB-6874-4472-8234-8E7AE6021B64}" dt="2018-11-27T08:00:18.802" v="4373"/>
        <pc:sldMkLst>
          <pc:docMk/>
          <pc:sldMk cId="3027496720" sldId="264"/>
        </pc:sldMkLst>
      </pc:sldChg>
      <pc:sldChg chg="addSp delSp modSp add addAnim delAnim modAnim">
        <pc:chgData name="Arpit Agarwal" userId="50ddc890141604d6" providerId="LiveId" clId="{281624AB-6874-4472-8234-8E7AE6021B64}" dt="2018-11-28T08:05:51.840" v="6378" actId="20577"/>
        <pc:sldMkLst>
          <pc:docMk/>
          <pc:sldMk cId="1786197217" sldId="265"/>
        </pc:sldMkLst>
        <pc:spChg chg="del mod">
          <ac:chgData name="Arpit Agarwal" userId="50ddc890141604d6" providerId="LiveId" clId="{281624AB-6874-4472-8234-8E7AE6021B64}" dt="2018-11-28T01:08:38.363" v="4885" actId="478"/>
          <ac:spMkLst>
            <pc:docMk/>
            <pc:sldMk cId="1786197217" sldId="265"/>
            <ac:spMk id="2" creationId="{9F2A5F21-46BF-4984-A160-490F339F1E9D}"/>
          </ac:spMkLst>
        </pc:spChg>
        <pc:spChg chg="del">
          <ac:chgData name="Arpit Agarwal" userId="50ddc890141604d6" providerId="LiveId" clId="{281624AB-6874-4472-8234-8E7AE6021B64}" dt="2018-11-28T01:09:15.579" v="4911" actId="478"/>
          <ac:spMkLst>
            <pc:docMk/>
            <pc:sldMk cId="1786197217" sldId="265"/>
            <ac:spMk id="3" creationId="{6F77E784-2F30-4C77-8DF6-44368BEC97B4}"/>
          </ac:spMkLst>
        </pc:spChg>
        <pc:spChg chg="add del mod">
          <ac:chgData name="Arpit Agarwal" userId="50ddc890141604d6" providerId="LiveId" clId="{281624AB-6874-4472-8234-8E7AE6021B64}" dt="2018-11-28T01:08:55.259" v="4887" actId="478"/>
          <ac:spMkLst>
            <pc:docMk/>
            <pc:sldMk cId="1786197217" sldId="265"/>
            <ac:spMk id="5" creationId="{D50C1DA8-9975-404D-B1F8-27C61FE5AC52}"/>
          </ac:spMkLst>
        </pc:spChg>
        <pc:spChg chg="add del mod">
          <ac:chgData name="Arpit Agarwal" userId="50ddc890141604d6" providerId="LiveId" clId="{281624AB-6874-4472-8234-8E7AE6021B64}" dt="2018-11-28T08:02:41.262" v="6320" actId="20577"/>
          <ac:spMkLst>
            <pc:docMk/>
            <pc:sldMk cId="1786197217" sldId="265"/>
            <ac:spMk id="6" creationId="{1B356D93-0704-47E9-AC7A-5B0B63526946}"/>
          </ac:spMkLst>
        </pc:spChg>
        <pc:spChg chg="add mod">
          <ac:chgData name="Arpit Agarwal" userId="50ddc890141604d6" providerId="LiveId" clId="{281624AB-6874-4472-8234-8E7AE6021B64}" dt="2018-11-28T08:04:40.669" v="6363" actId="1076"/>
          <ac:spMkLst>
            <pc:docMk/>
            <pc:sldMk cId="1786197217" sldId="265"/>
            <ac:spMk id="22" creationId="{A9F5DCC7-B7D1-446C-A2ED-09D084818A35}"/>
          </ac:spMkLst>
        </pc:spChg>
        <pc:spChg chg="add mod">
          <ac:chgData name="Arpit Agarwal" userId="50ddc890141604d6" providerId="LiveId" clId="{281624AB-6874-4472-8234-8E7AE6021B64}" dt="2018-11-28T06:36:06.864" v="5342" actId="1076"/>
          <ac:spMkLst>
            <pc:docMk/>
            <pc:sldMk cId="1786197217" sldId="265"/>
            <ac:spMk id="23" creationId="{71EBE179-D9B3-485B-B265-935130B1C68B}"/>
          </ac:spMkLst>
        </pc:spChg>
        <pc:spChg chg="add mod">
          <ac:chgData name="Arpit Agarwal" userId="50ddc890141604d6" providerId="LiveId" clId="{281624AB-6874-4472-8234-8E7AE6021B64}" dt="2018-11-28T06:36:42.675" v="5350" actId="1076"/>
          <ac:spMkLst>
            <pc:docMk/>
            <pc:sldMk cId="1786197217" sldId="265"/>
            <ac:spMk id="24" creationId="{346E2DD1-E156-4156-8763-DD18261FB56E}"/>
          </ac:spMkLst>
        </pc:spChg>
        <pc:spChg chg="add mod">
          <ac:chgData name="Arpit Agarwal" userId="50ddc890141604d6" providerId="LiveId" clId="{281624AB-6874-4472-8234-8E7AE6021B64}" dt="2018-11-28T06:36:09.618" v="5343" actId="1076"/>
          <ac:spMkLst>
            <pc:docMk/>
            <pc:sldMk cId="1786197217" sldId="265"/>
            <ac:spMk id="25" creationId="{9FFE5C14-3E2D-4550-8BD6-2CA737C72FEB}"/>
          </ac:spMkLst>
        </pc:spChg>
        <pc:spChg chg="add mod">
          <ac:chgData name="Arpit Agarwal" userId="50ddc890141604d6" providerId="LiveId" clId="{281624AB-6874-4472-8234-8E7AE6021B64}" dt="2018-11-28T06:36:46.288" v="5351" actId="1076"/>
          <ac:spMkLst>
            <pc:docMk/>
            <pc:sldMk cId="1786197217" sldId="265"/>
            <ac:spMk id="26" creationId="{075E424F-0671-4D87-9BB6-350015D524B3}"/>
          </ac:spMkLst>
        </pc:spChg>
        <pc:graphicFrameChg chg="add mod modGraphic">
          <ac:chgData name="Arpit Agarwal" userId="50ddc890141604d6" providerId="LiveId" clId="{281624AB-6874-4472-8234-8E7AE6021B64}" dt="2018-11-28T08:05:51.840" v="6378" actId="20577"/>
          <ac:graphicFrameMkLst>
            <pc:docMk/>
            <pc:sldMk cId="1786197217" sldId="265"/>
            <ac:graphicFrameMk id="2" creationId="{63C835CA-F8D2-4278-BCB1-18F64A071D2A}"/>
          </ac:graphicFrameMkLst>
        </pc:graphicFrameChg>
        <pc:graphicFrameChg chg="add mod modGraphic">
          <ac:chgData name="Arpit Agarwal" userId="50ddc890141604d6" providerId="LiveId" clId="{281624AB-6874-4472-8234-8E7AE6021B64}" dt="2018-11-28T08:05:46.831" v="6372" actId="20577"/>
          <ac:graphicFrameMkLst>
            <pc:docMk/>
            <pc:sldMk cId="1786197217" sldId="265"/>
            <ac:graphicFrameMk id="7" creationId="{9035EC75-0EC6-4C94-AB06-2C9379864A7F}"/>
          </ac:graphicFrameMkLst>
        </pc:graphicFrameChg>
        <pc:graphicFrameChg chg="add mod modGraphic">
          <ac:chgData name="Arpit Agarwal" userId="50ddc890141604d6" providerId="LiveId" clId="{281624AB-6874-4472-8234-8E7AE6021B64}" dt="2018-11-28T08:05:33.807" v="6368" actId="20577"/>
          <ac:graphicFrameMkLst>
            <pc:docMk/>
            <pc:sldMk cId="1786197217" sldId="265"/>
            <ac:graphicFrameMk id="9" creationId="{392EB2FC-3116-4172-9C1D-2DC1C8C226FB}"/>
          </ac:graphicFrameMkLst>
        </pc:graphicFrameChg>
        <pc:graphicFrameChg chg="add mod modGraphic">
          <ac:chgData name="Arpit Agarwal" userId="50ddc890141604d6" providerId="LiveId" clId="{281624AB-6874-4472-8234-8E7AE6021B64}" dt="2018-11-28T08:05:38.007" v="6370" actId="20577"/>
          <ac:graphicFrameMkLst>
            <pc:docMk/>
            <pc:sldMk cId="1786197217" sldId="265"/>
            <ac:graphicFrameMk id="10" creationId="{83F10BB3-343C-4088-945A-F49FC797F4BE}"/>
          </ac:graphicFrameMkLst>
        </pc:graphicFrameChg>
        <pc:picChg chg="add ord">
          <ac:chgData name="Arpit Agarwal" userId="50ddc890141604d6" providerId="LiveId" clId="{281624AB-6874-4472-8234-8E7AE6021B64}" dt="2018-11-28T01:11:39.133" v="4977" actId="167"/>
          <ac:picMkLst>
            <pc:docMk/>
            <pc:sldMk cId="1786197217" sldId="265"/>
            <ac:picMk id="8" creationId="{E201985B-1E97-488D-8528-F2094265A37E}"/>
          </ac:picMkLst>
        </pc:picChg>
        <pc:cxnChg chg="add mod">
          <ac:chgData name="Arpit Agarwal" userId="50ddc890141604d6" providerId="LiveId" clId="{281624AB-6874-4472-8234-8E7AE6021B64}" dt="2018-11-28T01:20:06.138" v="5120" actId="14100"/>
          <ac:cxnSpMkLst>
            <pc:docMk/>
            <pc:sldMk cId="1786197217" sldId="265"/>
            <ac:cxnSpMk id="12" creationId="{4703090B-305A-465C-801C-9252CEA935B4}"/>
          </ac:cxnSpMkLst>
        </pc:cxnChg>
        <pc:cxnChg chg="add mod">
          <ac:chgData name="Arpit Agarwal" userId="50ddc890141604d6" providerId="LiveId" clId="{281624AB-6874-4472-8234-8E7AE6021B64}" dt="2018-11-28T01:19:32.105" v="5108" actId="13822"/>
          <ac:cxnSpMkLst>
            <pc:docMk/>
            <pc:sldMk cId="1786197217" sldId="265"/>
            <ac:cxnSpMk id="16" creationId="{BBF813AF-0A73-4A5D-9EFC-5663ECF32CE6}"/>
          </ac:cxnSpMkLst>
        </pc:cxnChg>
      </pc:sldChg>
      <pc:sldChg chg="addSp delSp modSp add modAnim">
        <pc:chgData name="Arpit Agarwal" userId="50ddc890141604d6" providerId="LiveId" clId="{281624AB-6874-4472-8234-8E7AE6021B64}" dt="2018-11-28T06:42:02.605" v="5516" actId="20577"/>
        <pc:sldMkLst>
          <pc:docMk/>
          <pc:sldMk cId="1761213602" sldId="266"/>
        </pc:sldMkLst>
        <pc:spChg chg="del">
          <ac:chgData name="Arpit Agarwal" userId="50ddc890141604d6" providerId="LiveId" clId="{281624AB-6874-4472-8234-8E7AE6021B64}" dt="2018-11-28T06:34:18.198" v="5313" actId="478"/>
          <ac:spMkLst>
            <pc:docMk/>
            <pc:sldMk cId="1761213602" sldId="266"/>
            <ac:spMk id="2" creationId="{AA43C264-5E94-4ED1-A42F-C4259C99B7B2}"/>
          </ac:spMkLst>
        </pc:spChg>
        <pc:spChg chg="del">
          <ac:chgData name="Arpit Agarwal" userId="50ddc890141604d6" providerId="LiveId" clId="{281624AB-6874-4472-8234-8E7AE6021B64}" dt="2018-11-28T06:34:06.851" v="5312" actId="478"/>
          <ac:spMkLst>
            <pc:docMk/>
            <pc:sldMk cId="1761213602" sldId="266"/>
            <ac:spMk id="3" creationId="{E32E01F2-BB48-44A8-B6C5-822B8BD6825D}"/>
          </ac:spMkLst>
        </pc:spChg>
        <pc:spChg chg="add mod">
          <ac:chgData name="Arpit Agarwal" userId="50ddc890141604d6" providerId="LiveId" clId="{281624AB-6874-4472-8234-8E7AE6021B64}" dt="2018-11-28T06:35:44.598" v="5337" actId="20577"/>
          <ac:spMkLst>
            <pc:docMk/>
            <pc:sldMk cId="1761213602" sldId="266"/>
            <ac:spMk id="4" creationId="{A05D4132-85A1-4DE8-9BB4-46D24C964B30}"/>
          </ac:spMkLst>
        </pc:spChg>
        <pc:spChg chg="add mod">
          <ac:chgData name="Arpit Agarwal" userId="50ddc890141604d6" providerId="LiveId" clId="{281624AB-6874-4472-8234-8E7AE6021B64}" dt="2018-11-28T06:42:02.605" v="5516" actId="20577"/>
          <ac:spMkLst>
            <pc:docMk/>
            <pc:sldMk cId="1761213602" sldId="266"/>
            <ac:spMk id="6" creationId="{22ECAEFF-9EC7-4770-9E9D-2D03AD8B9F73}"/>
          </ac:spMkLst>
        </pc:spChg>
        <pc:picChg chg="add ord">
          <ac:chgData name="Arpit Agarwal" userId="50ddc890141604d6" providerId="LiveId" clId="{281624AB-6874-4472-8234-8E7AE6021B64}" dt="2018-11-28T06:35:50.143" v="5339" actId="167"/>
          <ac:picMkLst>
            <pc:docMk/>
            <pc:sldMk cId="1761213602" sldId="266"/>
            <ac:picMk id="5" creationId="{9B502C6C-3D2F-470C-9A43-7EAB1D20CA31}"/>
          </ac:picMkLst>
        </pc:picChg>
      </pc:sldChg>
      <pc:sldChg chg="add del">
        <pc:chgData name="Arpit Agarwal" userId="50ddc890141604d6" providerId="LiveId" clId="{281624AB-6874-4472-8234-8E7AE6021B64}" dt="2018-11-28T01:24:23.801" v="5146" actId="2696"/>
        <pc:sldMkLst>
          <pc:docMk/>
          <pc:sldMk cId="2639977048" sldId="266"/>
        </pc:sldMkLst>
      </pc:sldChg>
      <pc:sldChg chg="addSp delSp modSp add del">
        <pc:chgData name="Arpit Agarwal" userId="50ddc890141604d6" providerId="LiveId" clId="{281624AB-6874-4472-8234-8E7AE6021B64}" dt="2018-11-28T07:52:59.475" v="6090" actId="2696"/>
        <pc:sldMkLst>
          <pc:docMk/>
          <pc:sldMk cId="3514909043" sldId="267"/>
        </pc:sldMkLst>
        <pc:spChg chg="del">
          <ac:chgData name="Arpit Agarwal" userId="50ddc890141604d6" providerId="LiveId" clId="{281624AB-6874-4472-8234-8E7AE6021B64}" dt="2018-11-28T07:45:14.189" v="6052" actId="478"/>
          <ac:spMkLst>
            <pc:docMk/>
            <pc:sldMk cId="3514909043" sldId="267"/>
            <ac:spMk id="2" creationId="{77975389-2BB2-4F92-B2D8-9A6EA76C3A19}"/>
          </ac:spMkLst>
        </pc:spChg>
        <pc:spChg chg="add del mod">
          <ac:chgData name="Arpit Agarwal" userId="50ddc890141604d6" providerId="LiveId" clId="{281624AB-6874-4472-8234-8E7AE6021B64}" dt="2018-11-28T07:50:43.751" v="6085" actId="478"/>
          <ac:spMkLst>
            <pc:docMk/>
            <pc:sldMk cId="3514909043" sldId="267"/>
            <ac:spMk id="2" creationId="{EA4198B6-CE07-4C75-812D-FBFA026B7536}"/>
          </ac:spMkLst>
        </pc:spChg>
        <pc:spChg chg="del">
          <ac:chgData name="Arpit Agarwal" userId="50ddc890141604d6" providerId="LiveId" clId="{281624AB-6874-4472-8234-8E7AE6021B64}" dt="2018-11-28T07:45:10.696" v="6051" actId="478"/>
          <ac:spMkLst>
            <pc:docMk/>
            <pc:sldMk cId="3514909043" sldId="267"/>
            <ac:spMk id="3" creationId="{1F92832E-D2A1-4491-BB20-F2BDCA8CEF89}"/>
          </ac:spMkLst>
        </pc:spChg>
        <pc:picChg chg="add">
          <ac:chgData name="Arpit Agarwal" userId="50ddc890141604d6" providerId="LiveId" clId="{281624AB-6874-4472-8234-8E7AE6021B64}" dt="2018-11-28T07:46:24.483" v="6053"/>
          <ac:picMkLst>
            <pc:docMk/>
            <pc:sldMk cId="3514909043" sldId="267"/>
            <ac:picMk id="4" creationId="{39453BEE-3249-4D77-A0EB-4A52E654FBF0}"/>
          </ac:picMkLst>
        </pc:picChg>
      </pc:sldChg>
      <pc:sldChg chg="add setBg">
        <pc:chgData name="Arpit Agarwal" userId="50ddc890141604d6" providerId="LiveId" clId="{281624AB-6874-4472-8234-8E7AE6021B64}" dt="2018-11-28T07:52:50.786" v="6089"/>
        <pc:sldMkLst>
          <pc:docMk/>
          <pc:sldMk cId="1591264498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D9AD-4E83-4D2E-A44B-2ACB14FDA4B8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D765A-CF30-42DF-82FD-F6E6203B5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6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D765A-CF30-42DF-82FD-F6E6203B510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3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518D-C24C-49D6-877D-2F56CA52D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BF429-4820-4417-94E5-313A322EB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32A7-231D-455C-875B-B8FFF929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FAF5-E523-4463-98AC-1E704005936C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281C-8F2A-4582-AC96-66E3168F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AA7C-2545-40FB-9EED-9386565A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C06-4A2D-4191-A3D1-6606D562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7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BDBD-4E4A-471A-B97F-D5100A2D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26752-B544-49AD-B750-B3D071758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F7E23-40D6-4A4D-B9F8-D01FED2F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FAF5-E523-4463-98AC-1E704005936C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FD9B-EA0D-4F79-800E-C0F8DD5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A328-13CD-44EC-9357-085787CC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C06-4A2D-4191-A3D1-6606D562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A3A67-C69C-4BFA-B0AC-5FF383A1E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2F349-DDA4-4B5A-828B-4BBD53CDC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8CC58-8D21-4201-9EEE-95700950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FAF5-E523-4463-98AC-1E704005936C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953E-090B-40E1-B620-46894126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AFC1-3E73-42BD-A8B5-8F9B0C71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C06-4A2D-4191-A3D1-6606D562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C532-75A8-4602-BD55-CD1CF2CC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39DA-5AD1-4B2A-BAD4-647F71FE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3DDE-783C-4E35-8B4C-F00A6B82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FAF5-E523-4463-98AC-1E704005936C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59FD-C083-4C33-9579-2E260C82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9641A-53E9-4A4B-AB69-26D81908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C06-4A2D-4191-A3D1-6606D562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7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BB89-F2FC-416A-A6C8-A0923756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9D2FF-034C-40C3-B3C8-1FD2E8FD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D0FD1-5F39-4CA7-89BF-E4D6FF00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FAF5-E523-4463-98AC-1E704005936C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C43B-83FF-46DF-BD24-F2E6DF29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0C93-7DE1-4181-9518-571BAA1B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C06-4A2D-4191-A3D1-6606D562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9E51-3DE8-48DE-AA09-1D356A66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1C52-1C8B-4F2C-A2D5-764278F3E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6104-41F4-4633-B2F1-EDFCA6A59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E63F-7C8B-492F-8FBD-BEA93C96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FAF5-E523-4463-98AC-1E704005936C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232F-6A9B-4511-B7A0-BF5BEDE8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13566-AFF5-4A0E-8B16-BB5D981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C06-4A2D-4191-A3D1-6606D562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9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CD35-4866-4882-B0C9-5FCDDDA5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1545-5C3B-4D15-805A-2F623624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5F448-DF29-4722-8D33-F0627A4CB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55135-E557-491A-8486-6356F795A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8C935-CEAB-40B6-A821-8E14884C8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61E87-92BC-448F-A405-C67D746E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FAF5-E523-4463-98AC-1E704005936C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ECB2E-7E77-45AC-8D2A-106BC644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77825-C6FE-4802-A88B-C86ADF1C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C06-4A2D-4191-A3D1-6606D562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25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2011-5475-4E0B-8659-1D5E5F25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53ACB-8E00-40B1-B7EB-DFC18A80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FAF5-E523-4463-98AC-1E704005936C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26331-2286-4FBF-B7E6-EFE3CF1D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506ED-F0C2-4C44-92E5-022778E5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C06-4A2D-4191-A3D1-6606D562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73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4CC47-CD17-4158-9B8B-A82FADFC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FAF5-E523-4463-98AC-1E704005936C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C439-D085-4C96-882D-628D4C66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7F1BF-A8E3-408E-B798-0FE4D8A4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C06-4A2D-4191-A3D1-6606D562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5AC8-4798-44BB-9C41-B8190140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9002-22E0-4F51-9AE6-B7D433BCC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4D5E0-4F66-453C-9E61-C0CA598DB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1FFDC-1BFC-4561-9657-818F2D32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FAF5-E523-4463-98AC-1E704005936C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51F15-8446-478D-957B-F09D84D0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B961-965F-49DB-BE8F-DB9C42A3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C06-4A2D-4191-A3D1-6606D562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5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710C-7E76-4A8C-8334-A9844AF3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78E62-32D1-4694-94C3-82EA65EBE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3E6E0-E71D-4AC3-9F5E-588E561B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B9C7C-808E-4436-B147-CC2AE493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FAF5-E523-4463-98AC-1E704005936C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0C37-7DF2-4BA9-B8E2-7C0605AA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DEBD-3467-4857-9C6D-11531FAE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C06-4A2D-4191-A3D1-6606D562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71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145A0-D60C-4997-94D5-D5B54E6D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1EB8C-EFF9-496A-8E4F-0389AF3D6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0571-FD6C-4EDF-873A-5696494B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DFAF5-E523-4463-98AC-1E704005936C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65E6B-22FC-46FE-A9CD-8486C5888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0E4E-84F9-44F6-BF03-20BECBE49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5C06-4A2D-4191-A3D1-6606D562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3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6AAFD1-B66D-48EE-977E-8A0E96DF3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204000" cy="1476000"/>
          </a:xfr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anchor="ctr">
            <a:normAutofit/>
          </a:bodyPr>
          <a:lstStyle/>
          <a:p>
            <a:r>
              <a:rPr lang="en-IN" sz="960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DISCIT</a:t>
            </a:r>
            <a:endParaRPr lang="en-IN" sz="1400" dirty="0">
              <a:ln>
                <a:solidFill>
                  <a:srgbClr val="FF0000"/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099EC-7A12-4416-9946-800683566DA1}"/>
              </a:ext>
            </a:extLst>
          </p:cNvPr>
          <p:cNvSpPr/>
          <p:nvPr/>
        </p:nvSpPr>
        <p:spPr>
          <a:xfrm>
            <a:off x="0" y="1464905"/>
            <a:ext cx="12192000" cy="53930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B57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1F401-144B-4B59-833D-CB1E39AAF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64904"/>
            <a:ext cx="12192000" cy="5381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40957-7CD8-492F-9290-30ACFE74BD37}"/>
              </a:ext>
            </a:extLst>
          </p:cNvPr>
          <p:cNvSpPr txBox="1"/>
          <p:nvPr/>
        </p:nvSpPr>
        <p:spPr>
          <a:xfrm>
            <a:off x="2838839" y="3387862"/>
            <a:ext cx="6514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>
                    <a:lumMod val="8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GROUP MEMBERS</a:t>
            </a:r>
            <a:endParaRPr lang="en-IN" sz="36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IN" sz="3600" dirty="0">
                <a:solidFill>
                  <a:schemeClr val="bg1">
                    <a:lumMod val="8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Arpit Agarwal</a:t>
            </a:r>
          </a:p>
          <a:p>
            <a:pPr algn="ctr"/>
            <a:r>
              <a:rPr lang="en-IN" sz="3600" dirty="0" err="1">
                <a:solidFill>
                  <a:schemeClr val="bg1">
                    <a:lumMod val="8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Aayushi</a:t>
            </a:r>
            <a:r>
              <a:rPr lang="en-IN" sz="3600" dirty="0">
                <a:solidFill>
                  <a:schemeClr val="bg1">
                    <a:lumMod val="8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Chauhan</a:t>
            </a:r>
          </a:p>
          <a:p>
            <a:pPr algn="ctr"/>
            <a:r>
              <a:rPr lang="en-IN" sz="3600" dirty="0">
                <a:solidFill>
                  <a:schemeClr val="bg1">
                    <a:lumMod val="8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Akanksha Garg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5E058-2C78-4EA5-9311-DF577FAB116A}"/>
              </a:ext>
            </a:extLst>
          </p:cNvPr>
          <p:cNvSpPr txBox="1"/>
          <p:nvPr/>
        </p:nvSpPr>
        <p:spPr>
          <a:xfrm>
            <a:off x="4460033" y="1129896"/>
            <a:ext cx="340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R</a:t>
            </a:r>
            <a:r>
              <a:rPr lang="en-IN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esolve each and every doubt</a:t>
            </a:r>
            <a:endParaRPr lang="en-IN" dirty="0">
              <a:ln>
                <a:solidFill>
                  <a:srgbClr val="FF0000"/>
                </a:solidFill>
              </a:ln>
              <a:solidFill>
                <a:schemeClr val="bg1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61F47-FEE5-4F52-B4C7-D3A8F4190172}"/>
              </a:ext>
            </a:extLst>
          </p:cNvPr>
          <p:cNvSpPr txBox="1"/>
          <p:nvPr/>
        </p:nvSpPr>
        <p:spPr>
          <a:xfrm>
            <a:off x="4572000" y="1857983"/>
            <a:ext cx="2208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TG-2</a:t>
            </a:r>
          </a:p>
          <a:p>
            <a:pPr algn="ctr"/>
            <a:r>
              <a:rPr lang="en-IN" sz="4000" dirty="0">
                <a:solidFill>
                  <a:schemeClr val="bg1"/>
                </a:solidFill>
              </a:rPr>
              <a:t>AT-4</a:t>
            </a:r>
          </a:p>
        </p:txBody>
      </p:sp>
    </p:spTree>
    <p:extLst>
      <p:ext uri="{BB962C8B-B14F-4D97-AF65-F5344CB8AC3E}">
        <p14:creationId xmlns:p14="http://schemas.microsoft.com/office/powerpoint/2010/main" val="120576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5A4A9CE-870A-43AF-807B-3F0C7FE02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0833"/>
            <a:ext cx="12192000" cy="7088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9A2371-4F4C-4CB5-A82C-05D0C2824E27}"/>
              </a:ext>
            </a:extLst>
          </p:cNvPr>
          <p:cNvSpPr txBox="1"/>
          <p:nvPr/>
        </p:nvSpPr>
        <p:spPr>
          <a:xfrm>
            <a:off x="-1" y="-230833"/>
            <a:ext cx="12192000" cy="110799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reflection blurRad="6350" stA="50000" endA="295" endPos="92000" dist="25400" dir="5400000" sy="-100000" algn="bl" rotWithShape="0"/>
          </a:effectLst>
        </p:spPr>
        <p:txBody>
          <a:bodyPr wrap="square" rtlCol="0" anchor="b" anchorCtr="1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What is DISCIT?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A703C-703D-43D7-9E2E-3D711E51490B}"/>
              </a:ext>
            </a:extLst>
          </p:cNvPr>
          <p:cNvSpPr txBox="1"/>
          <p:nvPr/>
        </p:nvSpPr>
        <p:spPr>
          <a:xfrm>
            <a:off x="1" y="877163"/>
            <a:ext cx="12192000" cy="1224011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DISCIT is an online discussion forum. It an online website under the name DISCIT, similar to piazza which </a:t>
            </a:r>
          </a:p>
          <a:p>
            <a:pPr algn="ctr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an attempt to increase interaction between professors and students of IIT Kanpur. We all know how </a:t>
            </a:r>
          </a:p>
          <a:p>
            <a:pPr algn="ctr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Piazza is immensely helpful for ESC101 course and hence it is an attempt to extend this facility for all courses.</a:t>
            </a:r>
          </a:p>
          <a:p>
            <a:pPr algn="ctr"/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E89E2-3442-41ED-BA2D-9322B01E9E1C}"/>
              </a:ext>
            </a:extLst>
          </p:cNvPr>
          <p:cNvSpPr txBox="1"/>
          <p:nvPr/>
        </p:nvSpPr>
        <p:spPr>
          <a:xfrm>
            <a:off x="0" y="2109364"/>
            <a:ext cx="12192000" cy="110799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reflection blurRad="6350" stA="50000" endA="300" endPos="90000" dir="5400000" sy="-100000" algn="bl" rotWithShape="0"/>
          </a:effectLst>
        </p:spPr>
        <p:txBody>
          <a:bodyPr wrap="square" rtlCol="0" anchor="ctr" anchorCtr="1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How do we do that?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0FE66-64C5-4656-9A8E-579963D14566}"/>
              </a:ext>
            </a:extLst>
          </p:cNvPr>
          <p:cNvSpPr txBox="1"/>
          <p:nvPr/>
        </p:nvSpPr>
        <p:spPr bwMode="hidden">
          <a:xfrm>
            <a:off x="0" y="3225550"/>
            <a:ext cx="12192000" cy="1812981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contains pre created classes for courses. Students can register themselves on DISCIT and can ask doubts or any subject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related query. Instructors, TAs or any other student who is registered with it can now see that post and provide solutions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hint for the same. This will reduce the need for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office hours and will provide students with a much easier platform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resolve their doubts.</a:t>
            </a:r>
          </a:p>
        </p:txBody>
      </p:sp>
    </p:spTree>
    <p:extLst>
      <p:ext uri="{BB962C8B-B14F-4D97-AF65-F5344CB8AC3E}">
        <p14:creationId xmlns:p14="http://schemas.microsoft.com/office/powerpoint/2010/main" val="420622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5A4A9CE-870A-43AF-807B-3F0C7FE02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0833"/>
            <a:ext cx="12192000" cy="7088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9A2371-4F4C-4CB5-A82C-05D0C2824E27}"/>
              </a:ext>
            </a:extLst>
          </p:cNvPr>
          <p:cNvSpPr txBox="1"/>
          <p:nvPr/>
        </p:nvSpPr>
        <p:spPr>
          <a:xfrm>
            <a:off x="0" y="-230833"/>
            <a:ext cx="12192000" cy="110799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reflection blurRad="6350" stA="50000" endA="295" endPos="92000" dist="25400" dir="5400000" sy="-100000" algn="bl" rotWithShape="0"/>
          </a:effectLst>
        </p:spPr>
        <p:txBody>
          <a:bodyPr wrap="square" rtlCol="0" anchor="ctr" anchorCtr="1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Features at a glance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A703C-703D-43D7-9E2E-3D711E51490B}"/>
              </a:ext>
            </a:extLst>
          </p:cNvPr>
          <p:cNvSpPr txBox="1"/>
          <p:nvPr/>
        </p:nvSpPr>
        <p:spPr>
          <a:xfrm>
            <a:off x="1" y="877163"/>
            <a:ext cx="12192000" cy="2551837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marL="342900" indent="-342900">
              <a:buAutoNum type="arabicParenR"/>
            </a:pPr>
            <a:r>
              <a:rPr lang="en-IN" sz="2000" b="1" dirty="0"/>
              <a:t>Profound login system</a:t>
            </a:r>
          </a:p>
          <a:p>
            <a:pPr marL="342900" indent="-342900">
              <a:buAutoNum type="arabicParenR"/>
            </a:pPr>
            <a:r>
              <a:rPr lang="en-IN" sz="2000" b="1" dirty="0"/>
              <a:t>Ask and Answer –  Students may ask questions and receive answers on the same. </a:t>
            </a:r>
          </a:p>
          <a:p>
            <a:pPr marL="342900" indent="-342900">
              <a:buAutoNum type="arabicParenR"/>
            </a:pPr>
            <a:r>
              <a:rPr lang="en-IN" sz="2000" b="1" dirty="0"/>
              <a:t>Ability to upvote a post</a:t>
            </a:r>
          </a:p>
          <a:p>
            <a:pPr marL="342900" indent="-342900">
              <a:buAutoNum type="arabicParenR"/>
            </a:pPr>
            <a:r>
              <a:rPr lang="en-IN" sz="2000" b="1" dirty="0"/>
              <a:t>Leader board – Based on the number of upvotes received we maintain a leader board for registered user.</a:t>
            </a:r>
          </a:p>
          <a:p>
            <a:pPr marL="342900" indent="-342900">
              <a:buAutoNum type="arabicParenR"/>
            </a:pPr>
            <a:r>
              <a:rPr lang="en-IN" sz="2000" b="1" dirty="0"/>
              <a:t>Search box – So that you needn’t scroll through each and every post to find required post</a:t>
            </a:r>
          </a:p>
        </p:txBody>
      </p:sp>
    </p:spTree>
    <p:extLst>
      <p:ext uri="{BB962C8B-B14F-4D97-AF65-F5344CB8AC3E}">
        <p14:creationId xmlns:p14="http://schemas.microsoft.com/office/powerpoint/2010/main" val="147233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5A4A9CE-870A-43AF-807B-3F0C7FE02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0833"/>
            <a:ext cx="12192000" cy="7088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9A2371-4F4C-4CB5-A82C-05D0C2824E27}"/>
              </a:ext>
            </a:extLst>
          </p:cNvPr>
          <p:cNvSpPr txBox="1"/>
          <p:nvPr/>
        </p:nvSpPr>
        <p:spPr>
          <a:xfrm>
            <a:off x="0" y="-92334"/>
            <a:ext cx="12192000" cy="8309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reflection blurRad="6350" stA="50000" endA="295" endPos="92000" dist="25400" dir="5400000" sy="-100000" algn="bl" rotWithShape="0"/>
          </a:effectLst>
        </p:spPr>
        <p:txBody>
          <a:bodyPr wrap="square" rtlCol="0" anchor="ctr" anchorCtr="1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Breakup of website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A703C-703D-43D7-9E2E-3D711E51490B}"/>
              </a:ext>
            </a:extLst>
          </p:cNvPr>
          <p:cNvSpPr txBox="1"/>
          <p:nvPr/>
        </p:nvSpPr>
        <p:spPr>
          <a:xfrm>
            <a:off x="1" y="877163"/>
            <a:ext cx="12192000" cy="2551837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marL="342900" indent="-342900">
              <a:buAutoNum type="arabicParenR"/>
            </a:pPr>
            <a:r>
              <a:rPr lang="en-IN" sz="2000" b="1" dirty="0"/>
              <a:t>Login system</a:t>
            </a:r>
          </a:p>
          <a:p>
            <a:pPr marL="342900" indent="-342900">
              <a:buAutoNum type="arabicParenR"/>
            </a:pPr>
            <a:r>
              <a:rPr lang="en-IN" sz="2000" b="1" dirty="0"/>
              <a:t>Home page to scroll through different courses</a:t>
            </a:r>
          </a:p>
          <a:p>
            <a:pPr marL="342900" indent="-342900">
              <a:buAutoNum type="arabicParenR"/>
            </a:pPr>
            <a:r>
              <a:rPr lang="en-IN" sz="2000" b="1" dirty="0"/>
              <a:t>New post and Reply Page</a:t>
            </a:r>
          </a:p>
          <a:p>
            <a:pPr marL="342900" indent="-342900">
              <a:buAutoNum type="arabicParenR"/>
            </a:pPr>
            <a:r>
              <a:rPr lang="en-IN" sz="2000" b="1" dirty="0"/>
              <a:t>Profile Page</a:t>
            </a:r>
          </a:p>
          <a:p>
            <a:pPr marL="342900" indent="-342900">
              <a:buAutoNum type="arabicParenR"/>
            </a:pPr>
            <a:r>
              <a:rPr lang="en-IN" sz="2000" b="1" dirty="0" err="1"/>
              <a:t>Leaderboard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596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5A4A9CE-870A-43AF-807B-3F0C7FE02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0833"/>
            <a:ext cx="12192000" cy="7088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9A2371-4F4C-4CB5-A82C-05D0C2824E27}"/>
              </a:ext>
            </a:extLst>
          </p:cNvPr>
          <p:cNvSpPr txBox="1"/>
          <p:nvPr/>
        </p:nvSpPr>
        <p:spPr>
          <a:xfrm>
            <a:off x="0" y="-230833"/>
            <a:ext cx="12192000" cy="110799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reflection blurRad="6350" stA="50000" endA="295" endPos="92000" dist="25400" dir="5400000" sy="-100000" algn="bl" rotWithShape="0"/>
          </a:effectLst>
        </p:spPr>
        <p:txBody>
          <a:bodyPr wrap="square" rtlCol="0" anchor="ctr" anchorCtr="1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Work till mid term evaluation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E89E2-3442-41ED-BA2D-9322B01E9E1C}"/>
              </a:ext>
            </a:extLst>
          </p:cNvPr>
          <p:cNvSpPr txBox="1"/>
          <p:nvPr/>
        </p:nvSpPr>
        <p:spPr>
          <a:xfrm>
            <a:off x="0" y="2205587"/>
            <a:ext cx="12192000" cy="110799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reflection blurRad="6350" stA="50000" endA="300" endPos="90000" dir="5400000" sy="-100000" algn="bl" rotWithShape="0"/>
          </a:effectLst>
        </p:spPr>
        <p:txBody>
          <a:bodyPr wrap="square" rtlCol="0" anchor="ctr" anchorCtr="1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Developments afterwards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58BF01-152F-401B-83F5-6DB7D0931858}"/>
              </a:ext>
            </a:extLst>
          </p:cNvPr>
          <p:cNvSpPr txBox="1"/>
          <p:nvPr/>
        </p:nvSpPr>
        <p:spPr>
          <a:xfrm>
            <a:off x="0" y="87716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1) Login System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2) Home Page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3) New post and reply post page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4) Familiarizing ourselves with HTML, CSS, PHP and MySQL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30BA9-8BD5-4929-BF1B-55BFDDAE1072}"/>
              </a:ext>
            </a:extLst>
          </p:cNvPr>
          <p:cNvSpPr txBox="1"/>
          <p:nvPr/>
        </p:nvSpPr>
        <p:spPr>
          <a:xfrm>
            <a:off x="0" y="3313583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Styling for complete website</a:t>
            </a:r>
          </a:p>
          <a:p>
            <a:pPr marL="342900" indent="-342900">
              <a:buAutoNum type="arabicParenR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Development of Profile Page</a:t>
            </a:r>
          </a:p>
          <a:p>
            <a:pPr marL="342900" indent="-342900">
              <a:buAutoNum type="arabicParenR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Development of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Leaderboard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Making a search box</a:t>
            </a:r>
          </a:p>
          <a:p>
            <a:pPr marL="342900" indent="-342900">
              <a:buAutoNum type="arabicParenR"/>
            </a:pP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6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5A4A9CE-870A-43AF-807B-3F0C7FE02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0833"/>
            <a:ext cx="12192000" cy="7088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3E89E2-3442-41ED-BA2D-9322B01E9E1C}"/>
              </a:ext>
            </a:extLst>
          </p:cNvPr>
          <p:cNvSpPr txBox="1"/>
          <p:nvPr/>
        </p:nvSpPr>
        <p:spPr>
          <a:xfrm>
            <a:off x="0" y="-230833"/>
            <a:ext cx="12192000" cy="8309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reflection blurRad="6350" stA="50000" endA="300" endPos="90000" dir="5400000" sy="-100000" algn="bl" rotWithShape="0"/>
          </a:effectLst>
        </p:spPr>
        <p:txBody>
          <a:bodyPr wrap="square" rtlCol="0" anchor="ctr" anchorCtr="1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Scope of improvement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0FE66-64C5-4656-9A8E-579963D14566}"/>
              </a:ext>
            </a:extLst>
          </p:cNvPr>
          <p:cNvSpPr txBox="1"/>
          <p:nvPr/>
        </p:nvSpPr>
        <p:spPr bwMode="hidden">
          <a:xfrm>
            <a:off x="0" y="664709"/>
            <a:ext cx="12192000" cy="2299761"/>
          </a:xfrm>
          <a:prstGeom prst="rect">
            <a:avLst/>
          </a:prstGeom>
          <a:noFill/>
        </p:spPr>
        <p:txBody>
          <a:bodyPr wrap="square" rtlCol="0" anchor="ctr" anchorCtr="1">
            <a:normAutofit fontScale="92500" lnSpcReduction="20000"/>
          </a:bodyPr>
          <a:lstStyle/>
          <a:p>
            <a:pPr marL="342900" indent="-342900">
              <a:buAutoNum type="arabicParenR"/>
            </a:pPr>
            <a:r>
              <a:rPr lang="en-IN" sz="2000" b="1" dirty="0"/>
              <a:t>We can link DISCIT with Pingala so that for each semester a student would have </a:t>
            </a:r>
            <a:r>
              <a:rPr lang="en-IN" sz="2000" b="1" dirty="0" err="1"/>
              <a:t>have</a:t>
            </a:r>
            <a:r>
              <a:rPr lang="en-IN" sz="2000" b="1" dirty="0"/>
              <a:t> access to his/her particular courses. This way unlike the present situation all campus students can use it. Moreover it would be much easier for professor’s due to this automation.</a:t>
            </a:r>
          </a:p>
          <a:p>
            <a:pPr marL="342900" indent="-342900">
              <a:buAutoNum type="arabicParenR"/>
            </a:pPr>
            <a:r>
              <a:rPr lang="en-IN" sz="2000" b="1" dirty="0"/>
              <a:t>Ability to create a new class. </a:t>
            </a:r>
          </a:p>
          <a:p>
            <a:pPr marL="342900" indent="-342900">
              <a:buAutoNum type="arabicParenR"/>
            </a:pPr>
            <a:r>
              <a:rPr lang="en-IN" sz="2000" b="1" dirty="0"/>
              <a:t>Ability to reset password in case some students forget his/her password(Since our web is now running on localhost, we don’t have a URL for our website and we need URL to implement this feature.)</a:t>
            </a:r>
          </a:p>
          <a:p>
            <a:pPr marL="342900" indent="-342900">
              <a:buAutoNum type="arabicParenR"/>
            </a:pPr>
            <a:r>
              <a:rPr lang="en-IN" sz="2000" b="1" dirty="0"/>
              <a:t>Newsletter which sends email to subscribed users regarding posts which have maximum votes in a day, month as per users choice.</a:t>
            </a:r>
          </a:p>
          <a:p>
            <a:pPr marL="342900" indent="-342900">
              <a:buAutoNum type="arabicParenR"/>
            </a:pPr>
            <a:r>
              <a:rPr lang="en-IN" sz="2000" b="1" dirty="0"/>
              <a:t>Google Translator</a:t>
            </a:r>
          </a:p>
        </p:txBody>
      </p:sp>
    </p:spTree>
    <p:extLst>
      <p:ext uri="{BB962C8B-B14F-4D97-AF65-F5344CB8AC3E}">
        <p14:creationId xmlns:p14="http://schemas.microsoft.com/office/powerpoint/2010/main" val="41150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01985B-1E97-488D-8528-F2094265A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0833"/>
            <a:ext cx="12192000" cy="7088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56D93-0704-47E9-AC7A-5B0B63526946}"/>
              </a:ext>
            </a:extLst>
          </p:cNvPr>
          <p:cNvSpPr txBox="1"/>
          <p:nvPr/>
        </p:nvSpPr>
        <p:spPr>
          <a:xfrm>
            <a:off x="-1" y="-231923"/>
            <a:ext cx="12192000" cy="110908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reflection blurRad="6350" stA="50000" endA="295" endPos="92000" dist="25400" dir="5400000" sy="-100000" algn="bl" rotWithShape="0"/>
          </a:effectLst>
        </p:spPr>
        <p:txBody>
          <a:bodyPr wrap="square" bIns="46800" rtlCol="0" anchor="b" anchorCtr="1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Database Schema</a:t>
            </a:r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35EC75-0EC6-4C94-AB06-2C9379864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737"/>
              </p:ext>
            </p:extLst>
          </p:nvPr>
        </p:nvGraphicFramePr>
        <p:xfrm>
          <a:off x="536080" y="2915129"/>
          <a:ext cx="1945532" cy="2225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45532">
                  <a:extLst>
                    <a:ext uri="{9D8B030D-6E8A-4147-A177-3AD203B41FA5}">
                      <a16:colId xmlns:a16="http://schemas.microsoft.com/office/drawing/2014/main" val="1867569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user_info2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8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31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1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ysClr val="windowText" lastClr="000000"/>
                          </a:solidFill>
                        </a:rPr>
                        <a:t>esmail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731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2EB2FC-3116-4172-9C1D-2DC1C8C22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96030"/>
              </p:ext>
            </p:extLst>
          </p:nvPr>
        </p:nvGraphicFramePr>
        <p:xfrm>
          <a:off x="4301611" y="1912980"/>
          <a:ext cx="2085293" cy="28012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5293">
                  <a:extLst>
                    <a:ext uri="{9D8B030D-6E8A-4147-A177-3AD203B41FA5}">
                      <a16:colId xmlns:a16="http://schemas.microsoft.com/office/drawing/2014/main" val="2181086692"/>
                    </a:ext>
                  </a:extLst>
                </a:gridCol>
              </a:tblGrid>
              <a:tr h="495033">
                <a:tc>
                  <a:txBody>
                    <a:bodyPr/>
                    <a:lstStyle/>
                    <a:p>
                      <a:r>
                        <a:rPr lang="en-IN" dirty="0"/>
                        <a:t>posts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71274"/>
                  </a:ext>
                </a:extLst>
              </a:tr>
              <a:tr h="328695">
                <a:tc>
                  <a:txBody>
                    <a:bodyPr/>
                    <a:lstStyle/>
                    <a:p>
                      <a:r>
                        <a:rPr lang="en-IN" dirty="0" err="1"/>
                        <a:t>post_op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731004"/>
                  </a:ext>
                </a:extLst>
              </a:tr>
              <a:tr h="328695">
                <a:tc>
                  <a:txBody>
                    <a:bodyPr/>
                    <a:lstStyle/>
                    <a:p>
                      <a:r>
                        <a:rPr lang="en-IN" dirty="0" err="1"/>
                        <a:t>post_id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16449"/>
                  </a:ext>
                </a:extLst>
              </a:tr>
              <a:tr h="371824">
                <a:tc>
                  <a:txBody>
                    <a:bodyPr/>
                    <a:lstStyle/>
                    <a:p>
                      <a:r>
                        <a:rPr lang="en-IN" dirty="0" err="1"/>
                        <a:t>post_content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3488"/>
                  </a:ext>
                </a:extLst>
              </a:tr>
              <a:tr h="428905">
                <a:tc>
                  <a:txBody>
                    <a:bodyPr/>
                    <a:lstStyle/>
                    <a:p>
                      <a:r>
                        <a:rPr lang="en-IN" dirty="0" err="1"/>
                        <a:t>post_author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489470"/>
                  </a:ext>
                </a:extLst>
              </a:tr>
              <a:tr h="408164">
                <a:tc>
                  <a:txBody>
                    <a:bodyPr/>
                    <a:lstStyle/>
                    <a:p>
                      <a:r>
                        <a:rPr lang="en-IN" dirty="0" err="1"/>
                        <a:t>ost_date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66003"/>
                  </a:ext>
                </a:extLst>
              </a:tr>
              <a:tr h="3286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372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F10BB3-343C-4088-945A-F49FC797F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42066"/>
              </p:ext>
            </p:extLst>
          </p:nvPr>
        </p:nvGraphicFramePr>
        <p:xfrm>
          <a:off x="9151258" y="1746034"/>
          <a:ext cx="1782631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2631">
                  <a:extLst>
                    <a:ext uri="{9D8B030D-6E8A-4147-A177-3AD203B41FA5}">
                      <a16:colId xmlns:a16="http://schemas.microsoft.com/office/drawing/2014/main" val="313907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8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op_id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9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op_content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45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op-subject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0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op_author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1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op_date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65847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703090B-305A-465C-801C-9252CEA935B4}"/>
              </a:ext>
            </a:extLst>
          </p:cNvPr>
          <p:cNvCxnSpPr>
            <a:cxnSpLocks/>
          </p:cNvCxnSpPr>
          <p:nvPr/>
        </p:nvCxnSpPr>
        <p:spPr>
          <a:xfrm rot="10800000">
            <a:off x="6271259" y="3141001"/>
            <a:ext cx="2880000" cy="288000"/>
          </a:xfrm>
          <a:prstGeom prst="bentConnector3">
            <a:avLst>
              <a:gd name="adj1" fmla="val 6619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BF813AF-0A73-4A5D-9EFC-5663ECF32CE6}"/>
              </a:ext>
            </a:extLst>
          </p:cNvPr>
          <p:cNvCxnSpPr>
            <a:cxnSpLocks/>
          </p:cNvCxnSpPr>
          <p:nvPr/>
        </p:nvCxnSpPr>
        <p:spPr>
          <a:xfrm flipV="1">
            <a:off x="6270172" y="2304661"/>
            <a:ext cx="2881085" cy="15709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Arrow: Left 21">
            <a:extLst>
              <a:ext uri="{FF2B5EF4-FFF2-40B4-BE49-F238E27FC236}">
                <a16:creationId xmlns:a16="http://schemas.microsoft.com/office/drawing/2014/main" id="{A9F5DCC7-B7D1-446C-A2ED-09D084818A35}"/>
              </a:ext>
            </a:extLst>
          </p:cNvPr>
          <p:cNvSpPr/>
          <p:nvPr/>
        </p:nvSpPr>
        <p:spPr>
          <a:xfrm>
            <a:off x="1987520" y="3346613"/>
            <a:ext cx="326571" cy="279918"/>
          </a:xfrm>
          <a:prstGeom prst="leftArrow">
            <a:avLst/>
          </a:prstGeom>
          <a:solidFill>
            <a:srgbClr val="E8AF20"/>
          </a:solidFill>
          <a:ln>
            <a:solidFill>
              <a:srgbClr val="E8A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71EBE179-D9B3-485B-B265-935130B1C68B}"/>
              </a:ext>
            </a:extLst>
          </p:cNvPr>
          <p:cNvSpPr/>
          <p:nvPr/>
        </p:nvSpPr>
        <p:spPr>
          <a:xfrm>
            <a:off x="5769428" y="2929801"/>
            <a:ext cx="326571" cy="279918"/>
          </a:xfrm>
          <a:prstGeom prst="leftArrow">
            <a:avLst/>
          </a:prstGeom>
          <a:solidFill>
            <a:srgbClr val="E8AF20"/>
          </a:solidFill>
          <a:ln>
            <a:solidFill>
              <a:srgbClr val="E8A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46E2DD1-E156-4156-8763-DD18261FB56E}"/>
              </a:ext>
            </a:extLst>
          </p:cNvPr>
          <p:cNvSpPr/>
          <p:nvPr/>
        </p:nvSpPr>
        <p:spPr>
          <a:xfrm>
            <a:off x="10444033" y="2164702"/>
            <a:ext cx="326571" cy="279918"/>
          </a:xfrm>
          <a:prstGeom prst="leftArrow">
            <a:avLst/>
          </a:prstGeom>
          <a:solidFill>
            <a:srgbClr val="E8AF20"/>
          </a:solidFill>
          <a:ln>
            <a:solidFill>
              <a:srgbClr val="E8A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9FFE5C14-3E2D-4550-8BD6-2CA737C72FEB}"/>
              </a:ext>
            </a:extLst>
          </p:cNvPr>
          <p:cNvSpPr/>
          <p:nvPr/>
        </p:nvSpPr>
        <p:spPr>
          <a:xfrm>
            <a:off x="5769427" y="3875573"/>
            <a:ext cx="326571" cy="279918"/>
          </a:xfrm>
          <a:prstGeom prst="leftArrow">
            <a:avLst/>
          </a:prstGeom>
          <a:solidFill>
            <a:srgbClr val="727494"/>
          </a:solidFill>
          <a:ln>
            <a:solidFill>
              <a:srgbClr val="E8A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075E424F-0671-4D87-9BB6-350015D524B3}"/>
              </a:ext>
            </a:extLst>
          </p:cNvPr>
          <p:cNvSpPr/>
          <p:nvPr/>
        </p:nvSpPr>
        <p:spPr>
          <a:xfrm>
            <a:off x="10444032" y="3289041"/>
            <a:ext cx="326571" cy="279918"/>
          </a:xfrm>
          <a:prstGeom prst="leftArrow">
            <a:avLst/>
          </a:prstGeom>
          <a:solidFill>
            <a:srgbClr val="727494"/>
          </a:solidFill>
          <a:ln>
            <a:solidFill>
              <a:srgbClr val="E8A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C835CA-F8D2-4278-BCB1-18F64A071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13606"/>
              </p:ext>
            </p:extLst>
          </p:nvPr>
        </p:nvGraphicFramePr>
        <p:xfrm>
          <a:off x="7982702" y="4903997"/>
          <a:ext cx="194553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5532">
                  <a:extLst>
                    <a:ext uri="{9D8B030D-6E8A-4147-A177-3AD203B41FA5}">
                      <a16:colId xmlns:a16="http://schemas.microsoft.com/office/drawing/2014/main" val="320690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ld</a:t>
                      </a:r>
                      <a:r>
                        <a:rPr lang="en-IN"/>
                        <a:t>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6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ld_author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ld_post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8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02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19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502C6C-3D2F-470C-9A43-7EAB1D20C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0833"/>
            <a:ext cx="12192000" cy="7088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D4132-85A1-4DE8-9BB4-46D24C964B30}"/>
              </a:ext>
            </a:extLst>
          </p:cNvPr>
          <p:cNvSpPr txBox="1"/>
          <p:nvPr/>
        </p:nvSpPr>
        <p:spPr>
          <a:xfrm>
            <a:off x="-1" y="-230833"/>
            <a:ext cx="12192000" cy="110799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reflection blurRad="6350" stA="50000" endA="295" endPos="92000" dist="25400" dir="5400000" sy="-100000" algn="bl" rotWithShape="0"/>
          </a:effectLst>
        </p:spPr>
        <p:txBody>
          <a:bodyPr wrap="square" rtlCol="0" anchor="b" anchorCtr="1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Acknowledgement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CAEFF-9EC7-4770-9E9D-2D03AD8B9F73}"/>
              </a:ext>
            </a:extLst>
          </p:cNvPr>
          <p:cNvSpPr txBox="1"/>
          <p:nvPr/>
        </p:nvSpPr>
        <p:spPr>
          <a:xfrm>
            <a:off x="0" y="877163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   code.tutsplus.com(basic layout)</a:t>
            </a:r>
          </a:p>
          <a:p>
            <a:pPr marL="342900" indent="-342900">
              <a:buAutoNum type="arabicParenR" startAt="2"/>
            </a:pPr>
            <a:r>
              <a:rPr lang="en-IN" dirty="0" err="1"/>
              <a:t>Stackoverflow</a:t>
            </a:r>
            <a:r>
              <a:rPr lang="en-IN" dirty="0"/>
              <a:t>(for debugging)</a:t>
            </a:r>
          </a:p>
          <a:p>
            <a:pPr marL="342900" indent="-342900">
              <a:buAutoNum type="arabicParenR" startAt="2"/>
            </a:pPr>
            <a:r>
              <a:rPr lang="en-IN" dirty="0"/>
              <a:t>W3schools.com</a:t>
            </a:r>
          </a:p>
          <a:p>
            <a:pPr marL="342900" indent="-342900">
              <a:buAutoNum type="arabicParenR" startAt="2"/>
            </a:pPr>
            <a:r>
              <a:rPr lang="en-IN" dirty="0"/>
              <a:t>Codewithawa.com(for like feature)</a:t>
            </a:r>
          </a:p>
          <a:p>
            <a:pPr marL="342900" indent="-342900">
              <a:buAutoNum type="arabicParenR" startAt="2"/>
            </a:pPr>
            <a:r>
              <a:rPr lang="en-IN" dirty="0"/>
              <a:t>You tube(for learning languages)</a:t>
            </a:r>
          </a:p>
        </p:txBody>
      </p:sp>
    </p:spTree>
    <p:extLst>
      <p:ext uri="{BB962C8B-B14F-4D97-AF65-F5344CB8AC3E}">
        <p14:creationId xmlns:p14="http://schemas.microsoft.com/office/powerpoint/2010/main" val="176121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6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505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Agarwal</dc:creator>
  <cp:lastModifiedBy>Arpit Agarwal</cp:lastModifiedBy>
  <cp:revision>17</cp:revision>
  <dcterms:created xsi:type="dcterms:W3CDTF">2018-11-27T06:10:54Z</dcterms:created>
  <dcterms:modified xsi:type="dcterms:W3CDTF">2018-11-28T08:05:57Z</dcterms:modified>
</cp:coreProperties>
</file>