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1A8FBF-EE49-4781-B3BC-310D9377F0A4}"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A8FBF-EE49-4781-B3BC-310D9377F0A4}"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A8FBF-EE49-4781-B3BC-310D9377F0A4}"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A8FBF-EE49-4781-B3BC-310D9377F0A4}"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1A8FBF-EE49-4781-B3BC-310D9377F0A4}"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1A8FBF-EE49-4781-B3BC-310D9377F0A4}"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1A8FBF-EE49-4781-B3BC-310D9377F0A4}"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1A8FBF-EE49-4781-B3BC-310D9377F0A4}"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8FBF-EE49-4781-B3BC-310D9377F0A4}"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A8FBF-EE49-4781-B3BC-310D9377F0A4}"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A8FBF-EE49-4781-B3BC-310D9377F0A4}"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BD65-1806-4781-8199-2FA4161ACD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A8FBF-EE49-4781-B3BC-310D9377F0A4}" type="datetimeFigureOut">
              <a:rPr lang="en-US" smtClean="0"/>
              <a:t>9/11/2017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DBD65-1806-4781-8199-2FA4161ACD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classes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4282" y="1600200"/>
            <a:ext cx="8929718" cy="5257800"/>
          </a:xfrm>
        </p:spPr>
        <p:txBody>
          <a:bodyPr>
            <a:noAutofit/>
          </a:bodyPr>
          <a:lstStyle/>
          <a:p>
            <a:pPr algn="just">
              <a:buNone/>
            </a:pPr>
            <a:r>
              <a:rPr lang="en-US" sz="2400" dirty="0" smtClean="0"/>
              <a:t>A shopping mall has four types of employees and their pay structure is given below:</a:t>
            </a:r>
          </a:p>
          <a:p>
            <a:pPr lvl="0" algn="just"/>
            <a:r>
              <a:rPr lang="en-US" sz="2400" dirty="0" smtClean="0"/>
              <a:t>Salaried employees are paid a fixed weekly salary regardless of the number of hours worked. Hourly employees are paid by the hour and receive overtime pay for all hours worked in excess of 40 hours. Commission employees are paid a percentage of their sales. Salaried-commission employees receive a base salary plus a percentage of their sales.  </a:t>
            </a:r>
          </a:p>
          <a:p>
            <a:pPr algn="just"/>
            <a:r>
              <a:rPr lang="en-US" sz="2400" dirty="0" smtClean="0"/>
              <a:t>For the current pay period, the shopping mall has decided to reward salaried-commission employees by adding 10% to their base salaries. Develop a Java class hierarchy for the given case study:</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ptgmedia.pearsoncmg.com/images/chap10_9780137001293/elementLinks/aaemyrz0.jpg"/>
          <p:cNvPicPr>
            <a:picLocks noGrp="1"/>
          </p:cNvPicPr>
          <p:nvPr>
            <p:ph idx="1"/>
          </p:nvPr>
        </p:nvPicPr>
        <p:blipFill>
          <a:blip r:embed="rId2"/>
          <a:srcRect/>
          <a:stretch>
            <a:fillRect/>
          </a:stretch>
        </p:blipFill>
        <p:spPr bwMode="auto">
          <a:xfrm>
            <a:off x="599607" y="1933731"/>
            <a:ext cx="7704943" cy="403235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class which is not fully described means at least one method definition is not known to the developer at the time of define that class is known as abstract class.</a:t>
            </a:r>
          </a:p>
          <a:p>
            <a:pPr algn="just"/>
            <a:endParaRPr lang="en-US" dirty="0" smtClean="0"/>
          </a:p>
          <a:p>
            <a:pPr algn="just"/>
            <a:r>
              <a:rPr lang="en-US" dirty="0" smtClean="0"/>
              <a:t>In other way we can say that a class which can not be instantiated or we can not create an object of a class is known as abstract class.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4693"/>
          </a:xfrm>
        </p:spPr>
        <p:txBody>
          <a:bodyPr>
            <a:normAutofit/>
          </a:bodyPr>
          <a:lstStyle/>
          <a:p>
            <a:r>
              <a:rPr lang="en-US" sz="3600" dirty="0" smtClean="0"/>
              <a:t>Abstract class in Java</a:t>
            </a:r>
            <a:endParaRPr lang="en-US" sz="3600" dirty="0"/>
          </a:p>
        </p:txBody>
      </p:sp>
      <p:sp>
        <p:nvSpPr>
          <p:cNvPr id="3" name="Content Placeholder 2"/>
          <p:cNvSpPr>
            <a:spLocks noGrp="1"/>
          </p:cNvSpPr>
          <p:nvPr>
            <p:ph idx="1"/>
          </p:nvPr>
        </p:nvSpPr>
        <p:spPr>
          <a:xfrm>
            <a:off x="209862" y="1214203"/>
            <a:ext cx="8754256" cy="5643797"/>
          </a:xfrm>
        </p:spPr>
        <p:txBody>
          <a:bodyPr>
            <a:normAutofit fontScale="85000" lnSpcReduction="10000"/>
          </a:bodyPr>
          <a:lstStyle/>
          <a:p>
            <a:pPr algn="just">
              <a:buNone/>
            </a:pPr>
            <a:r>
              <a:rPr lang="en-US" dirty="0" smtClean="0"/>
              <a:t>A class which contains the </a:t>
            </a:r>
            <a:r>
              <a:rPr lang="en-US" b="1" dirty="0" smtClean="0"/>
              <a:t>abstract</a:t>
            </a:r>
            <a:r>
              <a:rPr lang="en-US" dirty="0" smtClean="0"/>
              <a:t> keyword in its declaration is known as abstract class.</a:t>
            </a:r>
          </a:p>
          <a:p>
            <a:r>
              <a:rPr lang="en-US" sz="3300" dirty="0" smtClean="0"/>
              <a:t>Abstract classes may or may not contain </a:t>
            </a:r>
            <a:r>
              <a:rPr lang="en-US" sz="3300" i="1" dirty="0" smtClean="0"/>
              <a:t>abstract methods</a:t>
            </a:r>
            <a:r>
              <a:rPr lang="en-US" sz="3300" dirty="0" smtClean="0"/>
              <a:t>, i.e., methods without body ( public void get(); )</a:t>
            </a:r>
          </a:p>
          <a:p>
            <a:r>
              <a:rPr lang="en-US" sz="3300" dirty="0" smtClean="0"/>
              <a:t>But, if a class has at least one abstract method, then the class </a:t>
            </a:r>
            <a:r>
              <a:rPr lang="en-US" sz="3300" b="1" dirty="0" smtClean="0"/>
              <a:t>must</a:t>
            </a:r>
            <a:r>
              <a:rPr lang="en-US" sz="3300" dirty="0" smtClean="0"/>
              <a:t> be declared abstract.</a:t>
            </a:r>
          </a:p>
          <a:p>
            <a:r>
              <a:rPr lang="en-US" sz="3300" dirty="0" smtClean="0"/>
              <a:t>If a class is declared abstract, it cannot be instantiated.</a:t>
            </a:r>
          </a:p>
          <a:p>
            <a:r>
              <a:rPr lang="en-US" sz="3300" dirty="0" smtClean="0"/>
              <a:t>To use an abstract class, you have to inherit it from another class, provide implementations to the abstract methods in it.</a:t>
            </a:r>
          </a:p>
          <a:p>
            <a:r>
              <a:rPr lang="en-US" sz="3300" dirty="0" smtClean="0"/>
              <a:t>If you inherit an abstract class, you have to provide implementations to all the abstract methods in it.</a:t>
            </a:r>
          </a:p>
          <a:p>
            <a:pPr algn="just">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899410" y="2248525"/>
            <a:ext cx="3492708" cy="3522688"/>
          </a:xfrm>
          <a:prstGeom prst="rect">
            <a:avLst/>
          </a:prstGeom>
          <a:noFill/>
        </p:spPr>
      </p:pic>
      <p:pic>
        <p:nvPicPr>
          <p:cNvPr id="5" name="Picture 4" descr="Image result for abstract class in java"/>
          <p:cNvPicPr/>
          <p:nvPr/>
        </p:nvPicPr>
        <p:blipFill>
          <a:blip r:embed="rId3"/>
          <a:srcRect/>
          <a:stretch>
            <a:fillRect/>
          </a:stretch>
        </p:blipFill>
        <p:spPr bwMode="auto">
          <a:xfrm>
            <a:off x="1600200" y="1457960"/>
            <a:ext cx="5943600" cy="3942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7571303"/>
          </a:xfrm>
          <a:prstGeom prst="rect">
            <a:avLst/>
          </a:prstGeom>
        </p:spPr>
        <p:txBody>
          <a:bodyPr wrap="square">
            <a:spAutoFit/>
          </a:bodyPr>
          <a:lstStyle/>
          <a:p>
            <a:r>
              <a:rPr lang="en-US" dirty="0" smtClean="0"/>
              <a:t>abstract class Shape</a:t>
            </a:r>
          </a:p>
          <a:p>
            <a:r>
              <a:rPr lang="en-US" dirty="0" smtClean="0"/>
              <a:t>    {  </a:t>
            </a:r>
          </a:p>
          <a:p>
            <a:r>
              <a:rPr lang="en-US" dirty="0" smtClean="0"/>
              <a:t>         abstract double </a:t>
            </a:r>
            <a:r>
              <a:rPr lang="en-US" dirty="0" err="1" smtClean="0"/>
              <a:t>calArea</a:t>
            </a:r>
            <a:r>
              <a:rPr lang="en-US" dirty="0" smtClean="0"/>
              <a:t>();  </a:t>
            </a:r>
          </a:p>
          <a:p>
            <a:r>
              <a:rPr lang="en-US" dirty="0" smtClean="0"/>
              <a:t>     }  </a:t>
            </a:r>
          </a:p>
          <a:p>
            <a:r>
              <a:rPr lang="en-US" dirty="0" smtClean="0"/>
              <a:t>        class Rectangle extends Shape</a:t>
            </a:r>
          </a:p>
          <a:p>
            <a:r>
              <a:rPr lang="en-US" dirty="0" smtClean="0"/>
              <a:t>    {  </a:t>
            </a:r>
          </a:p>
          <a:p>
            <a:r>
              <a:rPr lang="en-US" dirty="0" smtClean="0"/>
              <a:t>        double length;</a:t>
            </a:r>
          </a:p>
          <a:p>
            <a:r>
              <a:rPr lang="en-US" dirty="0" smtClean="0"/>
              <a:t>        double width;</a:t>
            </a:r>
          </a:p>
          <a:p>
            <a:r>
              <a:rPr lang="en-US" dirty="0" smtClean="0"/>
              <a:t>        public Rectangle(double length, double width)</a:t>
            </a:r>
          </a:p>
          <a:p>
            <a:r>
              <a:rPr lang="en-US" dirty="0" smtClean="0"/>
              <a:t>        {</a:t>
            </a:r>
          </a:p>
          <a:p>
            <a:r>
              <a:rPr lang="en-US" dirty="0" smtClean="0"/>
              <a:t>              </a:t>
            </a:r>
            <a:r>
              <a:rPr lang="en-US" dirty="0" err="1" smtClean="0"/>
              <a:t>this.length</a:t>
            </a:r>
            <a:r>
              <a:rPr lang="en-US" dirty="0" smtClean="0"/>
              <a:t> = length;</a:t>
            </a:r>
          </a:p>
          <a:p>
            <a:r>
              <a:rPr lang="en-US" dirty="0" smtClean="0"/>
              <a:t>              </a:t>
            </a:r>
            <a:r>
              <a:rPr lang="en-US" dirty="0" err="1" smtClean="0"/>
              <a:t>this.width</a:t>
            </a:r>
            <a:r>
              <a:rPr lang="en-US" dirty="0" smtClean="0"/>
              <a:t>  = width;</a:t>
            </a:r>
          </a:p>
          <a:p>
            <a:r>
              <a:rPr lang="en-US" dirty="0" smtClean="0"/>
              <a:t>        }</a:t>
            </a:r>
          </a:p>
          <a:p>
            <a:r>
              <a:rPr lang="en-US" dirty="0" smtClean="0"/>
              <a:t>       public </a:t>
            </a:r>
            <a:r>
              <a:rPr lang="en-US" dirty="0" err="1" smtClean="0"/>
              <a:t>calArea</a:t>
            </a:r>
            <a:r>
              <a:rPr lang="en-US" dirty="0" smtClean="0"/>
              <a:t>()</a:t>
            </a:r>
          </a:p>
          <a:p>
            <a:r>
              <a:rPr lang="en-US" dirty="0" smtClean="0"/>
              <a:t>          { return length*width;</a:t>
            </a:r>
          </a:p>
          <a:p>
            <a:r>
              <a:rPr lang="en-US" dirty="0" smtClean="0"/>
              <a:t>          }  </a:t>
            </a:r>
          </a:p>
          <a:p>
            <a:r>
              <a:rPr lang="en-US" dirty="0" smtClean="0"/>
              <a:t>    }  </a:t>
            </a:r>
          </a:p>
          <a:p>
            <a:r>
              <a:rPr lang="en-US" dirty="0" smtClean="0"/>
              <a:t>    class Circle extends Shape</a:t>
            </a:r>
          </a:p>
          <a:p>
            <a:r>
              <a:rPr lang="en-US" dirty="0" smtClean="0"/>
              <a:t>    {  </a:t>
            </a:r>
          </a:p>
          <a:p>
            <a:r>
              <a:rPr lang="en-US" dirty="0" smtClean="0"/>
              <a:t>        double radius;</a:t>
            </a:r>
          </a:p>
          <a:p>
            <a:r>
              <a:rPr lang="en-US" dirty="0" smtClean="0"/>
              <a:t>        public Circle(double r)</a:t>
            </a:r>
          </a:p>
          <a:p>
            <a:r>
              <a:rPr lang="en-US" dirty="0" smtClean="0"/>
              <a:t>         {</a:t>
            </a:r>
          </a:p>
          <a:p>
            <a:r>
              <a:rPr lang="en-US" dirty="0" smtClean="0"/>
              <a:t>             radius = r;</a:t>
            </a:r>
          </a:p>
          <a:p>
            <a:r>
              <a:rPr lang="en-US" dirty="0" smtClean="0"/>
              <a: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734" y="419725"/>
            <a:ext cx="8529404" cy="6555641"/>
          </a:xfrm>
          <a:prstGeom prst="rect">
            <a:avLst/>
          </a:prstGeom>
        </p:spPr>
        <p:txBody>
          <a:bodyPr wrap="square">
            <a:spAutoFit/>
          </a:bodyPr>
          <a:lstStyle/>
          <a:p>
            <a:r>
              <a:rPr lang="en-US" dirty="0" smtClean="0"/>
              <a:t> </a:t>
            </a:r>
            <a:r>
              <a:rPr lang="en-US" sz="2800" dirty="0" smtClean="0"/>
              <a:t>public double </a:t>
            </a:r>
            <a:r>
              <a:rPr lang="en-US" sz="2800" dirty="0" err="1" smtClean="0"/>
              <a:t>calArea</a:t>
            </a:r>
            <a:r>
              <a:rPr lang="en-US" sz="2800" dirty="0" smtClean="0"/>
              <a:t>()</a:t>
            </a:r>
          </a:p>
          <a:p>
            <a:r>
              <a:rPr lang="en-US" sz="2800" dirty="0" smtClean="0"/>
              <a:t>        {</a:t>
            </a:r>
          </a:p>
          <a:p>
            <a:r>
              <a:rPr lang="en-US" sz="2800" dirty="0" smtClean="0"/>
              <a:t>              return 3.14*radius*radius;</a:t>
            </a:r>
          </a:p>
          <a:p>
            <a:r>
              <a:rPr lang="en-US" sz="2800" dirty="0" smtClean="0"/>
              <a:t>        }  </a:t>
            </a:r>
          </a:p>
          <a:p>
            <a:r>
              <a:rPr lang="en-US" sz="2800" dirty="0" smtClean="0"/>
              <a:t>    } </a:t>
            </a:r>
          </a:p>
          <a:p>
            <a:endParaRPr lang="en-US" sz="2800" dirty="0"/>
          </a:p>
          <a:p>
            <a:r>
              <a:rPr lang="en-US" sz="2800" dirty="0" smtClean="0"/>
              <a:t> class </a:t>
            </a:r>
            <a:r>
              <a:rPr lang="en-US" sz="2800" dirty="0" err="1" smtClean="0"/>
              <a:t>TestAbstraction</a:t>
            </a:r>
            <a:endParaRPr lang="en-US" sz="2800" dirty="0" smtClean="0"/>
          </a:p>
          <a:p>
            <a:r>
              <a:rPr lang="en-US" sz="2800" dirty="0" smtClean="0"/>
              <a:t>    {  </a:t>
            </a:r>
          </a:p>
          <a:p>
            <a:r>
              <a:rPr lang="en-US" sz="2800" dirty="0" smtClean="0"/>
              <a:t>       public static void main(String </a:t>
            </a:r>
            <a:r>
              <a:rPr lang="en-US" sz="2800" dirty="0" err="1" smtClean="0"/>
              <a:t>args</a:t>
            </a:r>
            <a:r>
              <a:rPr lang="en-US" sz="2800" dirty="0" smtClean="0"/>
              <a:t>[]){  </a:t>
            </a:r>
          </a:p>
          <a:p>
            <a:r>
              <a:rPr lang="en-US" sz="2800" dirty="0" smtClean="0"/>
              <a:t>       Shape s=new Circle(3.5);</a:t>
            </a:r>
          </a:p>
          <a:p>
            <a:r>
              <a:rPr lang="en-US" sz="2800" dirty="0"/>
              <a:t> </a:t>
            </a:r>
            <a:r>
              <a:rPr lang="en-US" sz="2800" dirty="0" smtClean="0"/>
              <a:t>      </a:t>
            </a:r>
            <a:r>
              <a:rPr lang="en-US" sz="2800" dirty="0" err="1" smtClean="0"/>
              <a:t>System.out.println</a:t>
            </a:r>
            <a:r>
              <a:rPr lang="en-US" sz="2800" dirty="0" smtClean="0"/>
              <a:t>(</a:t>
            </a:r>
            <a:r>
              <a:rPr lang="en-US" sz="2800" dirty="0" err="1" smtClean="0"/>
              <a:t>s.calArea</a:t>
            </a:r>
            <a:r>
              <a:rPr lang="en-US" sz="2800" dirty="0" smtClean="0"/>
              <a:t>());  </a:t>
            </a:r>
          </a:p>
          <a:p>
            <a:r>
              <a:rPr lang="en-US" sz="2800" dirty="0"/>
              <a:t> </a:t>
            </a:r>
            <a:r>
              <a:rPr lang="en-US" sz="2800" dirty="0" smtClean="0"/>
              <a:t>      s = new Rectangle(3,5);</a:t>
            </a:r>
          </a:p>
          <a:p>
            <a:r>
              <a:rPr lang="en-US" sz="2800" dirty="0"/>
              <a:t> </a:t>
            </a:r>
            <a:r>
              <a:rPr lang="en-US" sz="2800" dirty="0" smtClean="0"/>
              <a:t>      </a:t>
            </a:r>
            <a:r>
              <a:rPr lang="en-US" sz="2800" dirty="0" err="1" smtClean="0"/>
              <a:t>System.out.println</a:t>
            </a:r>
            <a:r>
              <a:rPr lang="en-US" sz="2800" dirty="0" smtClean="0"/>
              <a:t>(</a:t>
            </a:r>
            <a:r>
              <a:rPr lang="en-US" sz="2800" dirty="0" err="1" smtClean="0"/>
              <a:t>s.calArea</a:t>
            </a:r>
            <a:r>
              <a:rPr lang="en-US" sz="2800" dirty="0" smtClean="0"/>
              <a:t>());</a:t>
            </a:r>
          </a:p>
          <a:p>
            <a:r>
              <a:rPr lang="en-US" sz="2800" dirty="0" smtClean="0"/>
              <a:t>    }  </a:t>
            </a:r>
          </a:p>
          <a:p>
            <a:r>
              <a:rPr lang="en-US" sz="2800" dirty="0" smtClean="0"/>
              <a:t>    }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 abstract class can have data member, abstract method, method body, constructor and even main() method.</a:t>
            </a:r>
          </a:p>
          <a:p>
            <a:pPr algn="just"/>
            <a:r>
              <a:rPr lang="en-US" dirty="0" smtClean="0"/>
              <a:t>Constructor of abstract class is called when an instance of a inherited class is created. </a:t>
            </a:r>
          </a:p>
          <a:p>
            <a:pPr algn="just"/>
            <a:r>
              <a:rPr lang="en-US" dirty="0" smtClean="0"/>
              <a:t>Abstract classes can also have final methods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Is it possible to create abstract and final class in Java?</a:t>
            </a:r>
            <a:endParaRPr lang="en-US" dirty="0"/>
          </a:p>
          <a:p>
            <a:r>
              <a:rPr lang="en-US" dirty="0" smtClean="0"/>
              <a:t>Is it possible to have an abstract method in a final class?</a:t>
            </a:r>
            <a:endParaRPr lang="en-US" dirty="0"/>
          </a:p>
          <a:p>
            <a:r>
              <a:rPr lang="en-US" dirty="0" smtClean="0"/>
              <a:t>Is it possible to inherit from multiple abstract classes in Java?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4654"/>
          </a:xfrm>
        </p:spPr>
        <p:txBody>
          <a:bodyPr>
            <a:normAutofit fontScale="90000"/>
          </a:bodyPr>
          <a:lstStyle/>
          <a:p>
            <a:r>
              <a:rPr lang="en-US" b="1" dirty="0" smtClean="0"/>
              <a:t/>
            </a:r>
            <a:br>
              <a:rPr lang="en-US" b="1" dirty="0" smtClean="0"/>
            </a:br>
            <a:r>
              <a:rPr lang="en-US" sz="4000" dirty="0" smtClean="0"/>
              <a:t>Abstract Methods in Java</a:t>
            </a:r>
            <a:br>
              <a:rPr lang="en-US" sz="4000" dirty="0" smtClean="0"/>
            </a:br>
            <a:endParaRPr lang="en-US" sz="4000" dirty="0"/>
          </a:p>
        </p:txBody>
      </p:sp>
      <p:sp>
        <p:nvSpPr>
          <p:cNvPr id="3" name="Content Placeholder 2"/>
          <p:cNvSpPr>
            <a:spLocks noGrp="1"/>
          </p:cNvSpPr>
          <p:nvPr>
            <p:ph idx="1"/>
          </p:nvPr>
        </p:nvSpPr>
        <p:spPr>
          <a:xfrm>
            <a:off x="239843" y="1319134"/>
            <a:ext cx="8709285" cy="5306518"/>
          </a:xfrm>
        </p:spPr>
        <p:txBody>
          <a:bodyPr>
            <a:normAutofit/>
          </a:bodyPr>
          <a:lstStyle/>
          <a:p>
            <a:pPr algn="just"/>
            <a:r>
              <a:rPr lang="en-US" sz="2800" dirty="0" smtClean="0"/>
              <a:t>If you want a class to contain a particular method but you want the actual implementation of that method by child classes, you can declare the method in the parent class as an abstract.</a:t>
            </a:r>
          </a:p>
          <a:p>
            <a:pPr algn="just"/>
            <a:r>
              <a:rPr lang="en-US" sz="2800" b="1" dirty="0" smtClean="0"/>
              <a:t>abstract</a:t>
            </a:r>
            <a:r>
              <a:rPr lang="en-US" sz="2800" dirty="0" smtClean="0"/>
              <a:t> keyword is used to declare the method as abstract.</a:t>
            </a:r>
          </a:p>
          <a:p>
            <a:pPr algn="just"/>
            <a:r>
              <a:rPr lang="en-US" sz="2800" dirty="0" smtClean="0"/>
              <a:t>Declaring a method as abstract has two consequences −</a:t>
            </a:r>
          </a:p>
          <a:p>
            <a:pPr lvl="1" algn="just"/>
            <a:r>
              <a:rPr lang="en-US" dirty="0" smtClean="0"/>
              <a:t>The class containing it must be declared as abstract.</a:t>
            </a:r>
          </a:p>
          <a:p>
            <a:pPr lvl="1" algn="just"/>
            <a:r>
              <a:rPr lang="en-US" dirty="0" smtClean="0"/>
              <a:t>Any class inheriting the current class must either override the abstract method or declare itself as abstract.</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558</Words>
  <Application>Microsoft Office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Abstract classes</vt:lpstr>
      <vt:lpstr>Slide 2</vt:lpstr>
      <vt:lpstr>Abstract class in Java</vt:lpstr>
      <vt:lpstr>Slide 4</vt:lpstr>
      <vt:lpstr>Slide 5</vt:lpstr>
      <vt:lpstr>Slide 6</vt:lpstr>
      <vt:lpstr>Slide 7</vt:lpstr>
      <vt:lpstr>Slide 8</vt:lpstr>
      <vt:lpstr> Abstract Methods in Java </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dc:title>
  <dc:creator>lnmiit</dc:creator>
  <cp:lastModifiedBy>lnmiit</cp:lastModifiedBy>
  <cp:revision>2</cp:revision>
  <dcterms:created xsi:type="dcterms:W3CDTF">2017-09-11T03:27:46Z</dcterms:created>
  <dcterms:modified xsi:type="dcterms:W3CDTF">2017-09-11T04:11:42Z</dcterms:modified>
</cp:coreProperties>
</file>