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0" r:id="rId8"/>
    <p:sldId id="261" r:id="rId9"/>
    <p:sldId id="262" r:id="rId10"/>
    <p:sldId id="263" r:id="rId11"/>
    <p:sldId id="264" r:id="rId12"/>
    <p:sldId id="272" r:id="rId13"/>
    <p:sldId id="266" r:id="rId14"/>
    <p:sldId id="284" r:id="rId15"/>
    <p:sldId id="285" r:id="rId16"/>
    <p:sldId id="267" r:id="rId17"/>
    <p:sldId id="268" r:id="rId18"/>
    <p:sldId id="269" r:id="rId19"/>
    <p:sldId id="273" r:id="rId20"/>
    <p:sldId id="274" r:id="rId21"/>
    <p:sldId id="275" r:id="rId22"/>
    <p:sldId id="276" r:id="rId23"/>
    <p:sldId id="278" r:id="rId24"/>
    <p:sldId id="279" r:id="rId25"/>
    <p:sldId id="277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F0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685" y="0"/>
            <a:ext cx="837950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private String </a:t>
            </a:r>
            <a:r>
              <a:rPr lang="en-US" dirty="0" err="1" smtClean="0"/>
              <a:t>empName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id, String name,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   </a:t>
            </a:r>
            <a:r>
              <a:rPr lang="en-US" dirty="0" err="1" smtClean="0"/>
              <a:t>this.empId</a:t>
            </a:r>
            <a:r>
              <a:rPr lang="en-US" dirty="0" smtClean="0"/>
              <a:t> = id;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this.empName</a:t>
            </a:r>
            <a:r>
              <a:rPr lang="en-US" dirty="0" smtClean="0"/>
              <a:t> = name;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this.empSal</a:t>
            </a:r>
            <a:r>
              <a:rPr lang="en-US" dirty="0" smtClean="0"/>
              <a:t> = </a:t>
            </a:r>
            <a:r>
              <a:rPr lang="en-US" dirty="0" err="1" smtClean="0"/>
              <a:t>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getEmpId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     {      return </a:t>
            </a:r>
            <a:r>
              <a:rPr lang="en-US" dirty="0" err="1" smtClean="0"/>
              <a:t>empId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getEmpSal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empSal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setEmpSal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empSal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this.empSal</a:t>
            </a:r>
            <a:r>
              <a:rPr lang="en-US" dirty="0" smtClean="0"/>
              <a:t> = </a:t>
            </a:r>
            <a:r>
              <a:rPr lang="en-US" dirty="0" err="1" smtClean="0"/>
              <a:t>empSal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toString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empId</a:t>
            </a:r>
            <a:r>
              <a:rPr lang="en-US" dirty="0" smtClean="0"/>
              <a:t>+" : "+</a:t>
            </a:r>
            <a:r>
              <a:rPr lang="en-US" dirty="0" err="1" smtClean="0"/>
              <a:t>empName</a:t>
            </a:r>
            <a:r>
              <a:rPr lang="en-US" dirty="0" smtClean="0"/>
              <a:t>+" : "+</a:t>
            </a:r>
            <a:r>
              <a:rPr lang="en-US" dirty="0" err="1" smtClean="0"/>
              <a:t>empSal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java.util.ArrayList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java.util.Collections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java.util.Comparator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java.util.List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public class </a:t>
            </a:r>
            <a:r>
              <a:rPr lang="en-US" sz="2000" dirty="0" err="1" smtClean="0"/>
              <a:t>MyListBinarySearch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public static void main(String a[])</a:t>
            </a:r>
          </a:p>
          <a:p>
            <a:r>
              <a:rPr lang="en-US" sz="2000" dirty="0" smtClean="0"/>
              <a:t>      {</a:t>
            </a:r>
          </a:p>
          <a:p>
            <a:r>
              <a:rPr lang="en-US" sz="2000" dirty="0" smtClean="0"/>
              <a:t>        List&lt;</a:t>
            </a:r>
            <a:r>
              <a:rPr lang="en-US" sz="2000" dirty="0" err="1" smtClean="0"/>
              <a:t>Emp</a:t>
            </a:r>
            <a:r>
              <a:rPr lang="en-US" sz="2000" dirty="0" smtClean="0"/>
              <a:t>&gt; </a:t>
            </a:r>
            <a:r>
              <a:rPr lang="en-US" sz="2000" dirty="0" err="1" smtClean="0"/>
              <a:t>empList</a:t>
            </a:r>
            <a:r>
              <a:rPr lang="en-US" sz="2000" dirty="0" smtClean="0"/>
              <a:t> =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Emp</a:t>
            </a:r>
            <a:r>
              <a:rPr lang="en-US" sz="2000" dirty="0" smtClean="0"/>
              <a:t>&gt;();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(12,"Dinesh",50000));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(146,“Vikas",20000));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(201,“Mukesh",40000));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(302,"Krish",44500));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(543,"Abdul",10000));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Emp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searchKey</a:t>
            </a:r>
            <a:r>
              <a:rPr lang="en-US" sz="2400" dirty="0" smtClean="0">
                <a:solidFill>
                  <a:srgbClr val="00B0F0"/>
                </a:solidFill>
              </a:rPr>
              <a:t> = new </a:t>
            </a:r>
            <a:r>
              <a:rPr lang="en-US" sz="2400" dirty="0" err="1" smtClean="0">
                <a:solidFill>
                  <a:srgbClr val="00B0F0"/>
                </a:solidFill>
              </a:rPr>
              <a:t>Emp</a:t>
            </a:r>
            <a:r>
              <a:rPr lang="en-US" sz="2400" smtClean="0">
                <a:solidFill>
                  <a:srgbClr val="00B0F0"/>
                </a:solidFill>
              </a:rPr>
              <a:t>(201,“Mukesh",</a:t>
            </a:r>
            <a:r>
              <a:rPr lang="en-US" sz="2400" dirty="0" smtClean="0">
                <a:solidFill>
                  <a:srgbClr val="00B0F0"/>
                </a:solidFill>
              </a:rPr>
              <a:t>40000);</a:t>
            </a:r>
          </a:p>
          <a:p>
            <a:pPr marL="7824788" indent="-7824788"/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index = </a:t>
            </a:r>
            <a:r>
              <a:rPr lang="en-US" sz="2400" dirty="0" err="1" smtClean="0">
                <a:solidFill>
                  <a:srgbClr val="FF0000"/>
                </a:solidFill>
              </a:rPr>
              <a:t>Collections.binarySearch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empList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searchKey</a:t>
            </a:r>
            <a:r>
              <a:rPr lang="en-US" sz="2400" dirty="0" smtClean="0">
                <a:solidFill>
                  <a:srgbClr val="FF0000"/>
                </a:solidFill>
              </a:rPr>
              <a:t>,  </a:t>
            </a:r>
          </a:p>
          <a:p>
            <a:pPr marL="7824788" indent="-7824788"/>
            <a:r>
              <a:rPr lang="en-US" sz="2400" dirty="0" smtClean="0">
                <a:solidFill>
                  <a:srgbClr val="FF0000"/>
                </a:solidFill>
              </a:rPr>
              <a:t>                                                                                        new </a:t>
            </a:r>
            <a:r>
              <a:rPr lang="en-US" sz="2400" dirty="0" err="1" smtClean="0">
                <a:solidFill>
                  <a:srgbClr val="FF0000"/>
                </a:solidFill>
              </a:rPr>
              <a:t>EmpComp</a:t>
            </a:r>
            <a:r>
              <a:rPr lang="en-US" sz="2400" dirty="0" smtClean="0">
                <a:solidFill>
                  <a:srgbClr val="FF0000"/>
                </a:solidFill>
              </a:rPr>
              <a:t>());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("Index of the searched key: "+index);</a:t>
            </a:r>
          </a:p>
          <a:p>
            <a:r>
              <a:rPr lang="en-US" sz="2000" dirty="0" smtClean="0"/>
              <a:t>    }}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   Set&lt;E&gt; Interfaces &amp;Implementations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2" y="1143000"/>
            <a:ext cx="8934138" cy="5562600"/>
          </a:xfrm>
        </p:spPr>
        <p:txBody>
          <a:bodyPr/>
          <a:lstStyle/>
          <a:p>
            <a:pPr algn="just"/>
            <a:r>
              <a:rPr lang="en-US" sz="2400" dirty="0" smtClean="0"/>
              <a:t>The implementations of </a:t>
            </a:r>
            <a:r>
              <a:rPr lang="en-US" sz="2400" b="1" dirty="0" smtClean="0"/>
              <a:t>Set&lt;E&gt;</a:t>
            </a:r>
            <a:r>
              <a:rPr lang="en-US" sz="2400" dirty="0" smtClean="0"/>
              <a:t> interface include:</a:t>
            </a:r>
          </a:p>
          <a:p>
            <a:pPr algn="just"/>
            <a:r>
              <a:rPr lang="en-US" sz="2400" b="1" dirty="0" err="1" smtClean="0"/>
              <a:t>HashSet</a:t>
            </a:r>
            <a:r>
              <a:rPr lang="en-US" sz="2400" b="1" dirty="0" smtClean="0"/>
              <a:t>&lt;E&gt;</a:t>
            </a:r>
            <a:r>
              <a:rPr lang="en-US" sz="2400" dirty="0" smtClean="0"/>
              <a:t>: Stores the elements in a hash table (hashed via the 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()). </a:t>
            </a:r>
            <a:r>
              <a:rPr lang="en-US" sz="2400" dirty="0" err="1" smtClean="0"/>
              <a:t>HashSet</a:t>
            </a:r>
            <a:r>
              <a:rPr lang="en-US" sz="2400" dirty="0" smtClean="0"/>
              <a:t> is </a:t>
            </a:r>
            <a:r>
              <a:rPr lang="en-US" sz="2400" i="1" dirty="0" smtClean="0"/>
              <a:t>the best all-round implementation</a:t>
            </a:r>
            <a:r>
              <a:rPr lang="en-US" sz="2400" dirty="0" smtClean="0"/>
              <a:t> for Set.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b="1" dirty="0" err="1" smtClean="0"/>
              <a:t>LinkedHashSet</a:t>
            </a:r>
            <a:r>
              <a:rPr lang="en-US" sz="2400" b="1" dirty="0" smtClean="0"/>
              <a:t>&lt;E&gt;</a:t>
            </a:r>
            <a:r>
              <a:rPr lang="en-US" sz="2400" dirty="0" smtClean="0"/>
              <a:t>: Stores the elements in a linked-list hash table for better efficiency in insertion and deletion. The element are hashed via the 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() and arranged in the linked list according to the insertion-order.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err="1" smtClean="0"/>
              <a:t>TreeSet</a:t>
            </a:r>
            <a:r>
              <a:rPr lang="en-US" sz="2400" b="1" dirty="0" smtClean="0"/>
              <a:t>&lt;E&gt;</a:t>
            </a:r>
            <a:r>
              <a:rPr lang="en-US" sz="2400" dirty="0" smtClean="0"/>
              <a:t>:Also implements sub interfaces </a:t>
            </a:r>
            <a:r>
              <a:rPr lang="en-US" sz="2400" dirty="0" err="1" smtClean="0"/>
              <a:t>SortedSet</a:t>
            </a:r>
            <a:r>
              <a:rPr lang="en-US" sz="2400" dirty="0" smtClean="0"/>
              <a:t>.  Efficient in search, add and remove operations in O(log(n))).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793" y="0"/>
            <a:ext cx="863433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Basic </a:t>
            </a:r>
            <a:r>
              <a:rPr lang="en-US" b="1" dirty="0" err="1" smtClean="0"/>
              <a:t>TreeSet</a:t>
            </a:r>
            <a:r>
              <a:rPr lang="en-US" b="1" dirty="0" smtClean="0"/>
              <a:t> Operations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java.util.TreeSet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public class </a:t>
            </a:r>
            <a:r>
              <a:rPr lang="en-US" dirty="0" err="1" smtClean="0"/>
              <a:t>MyBasicTreeset</a:t>
            </a:r>
            <a:endParaRPr lang="en-US" dirty="0" smtClean="0"/>
          </a:p>
          <a:p>
            <a:r>
              <a:rPr lang="en-US" dirty="0" smtClean="0"/>
              <a:t> {      public static void main(String a[]){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TreeSet</a:t>
            </a:r>
            <a:r>
              <a:rPr lang="en-US" dirty="0" smtClean="0"/>
              <a:t>&lt;String&gt; </a:t>
            </a:r>
            <a:r>
              <a:rPr lang="en-US" dirty="0" err="1" smtClean="0"/>
              <a:t>ts</a:t>
            </a:r>
            <a:r>
              <a:rPr lang="en-US" dirty="0" smtClean="0"/>
              <a:t> = new </a:t>
            </a:r>
            <a:r>
              <a:rPr lang="en-US" dirty="0" err="1" smtClean="0"/>
              <a:t>TreeSet</a:t>
            </a:r>
            <a:r>
              <a:rPr lang="en-US" dirty="0" smtClean="0"/>
              <a:t>&lt;String&gt;();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("one");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("two");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("three");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("Elements: "+</a:t>
            </a:r>
            <a:r>
              <a:rPr lang="en-US" dirty="0" err="1" smtClean="0"/>
              <a:t>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//check is set empty?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("Is set empty: "+</a:t>
            </a:r>
            <a:r>
              <a:rPr lang="en-US" dirty="0" err="1" smtClean="0"/>
              <a:t>ts.isEmpty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//delete all elements from set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ts.clear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("Is set empty: "+</a:t>
            </a:r>
            <a:r>
              <a:rPr lang="en-US" dirty="0" err="1" smtClean="0"/>
              <a:t>ts.isEmpty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("one");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("two");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("three");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("Size of the set: "+</a:t>
            </a:r>
            <a:r>
              <a:rPr lang="en-US" dirty="0" err="1" smtClean="0"/>
              <a:t>ts.size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//remove one string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ts.remove</a:t>
            </a:r>
            <a:r>
              <a:rPr lang="en-US" dirty="0" smtClean="0"/>
              <a:t>("two");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("Elements: "+</a:t>
            </a:r>
            <a:r>
              <a:rPr lang="en-US" dirty="0" err="1" smtClean="0"/>
              <a:t>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410" y="1723869"/>
            <a:ext cx="59585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Output:</a:t>
            </a:r>
          </a:p>
          <a:p>
            <a:r>
              <a:rPr lang="en-US" sz="2800" dirty="0" smtClean="0"/>
              <a:t>Elements: [one, three, two]</a:t>
            </a:r>
          </a:p>
          <a:p>
            <a:r>
              <a:rPr lang="en-US" sz="2800" dirty="0" smtClean="0"/>
              <a:t>Is set empty: false</a:t>
            </a:r>
          </a:p>
          <a:p>
            <a:r>
              <a:rPr lang="en-US" sz="2800" dirty="0" smtClean="0"/>
              <a:t>Is set empty: true</a:t>
            </a:r>
          </a:p>
          <a:p>
            <a:r>
              <a:rPr lang="en-US" sz="2800" dirty="0" smtClean="0"/>
              <a:t>Size of the set: 3</a:t>
            </a:r>
          </a:p>
          <a:p>
            <a:r>
              <a:rPr lang="en-US" sz="2800" dirty="0" smtClean="0"/>
              <a:t>Elements: [one, three]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09" y="0"/>
            <a:ext cx="8229600" cy="7644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sort a </a:t>
            </a:r>
            <a:r>
              <a:rPr lang="en-US" sz="2800" dirty="0" err="1" smtClean="0"/>
              <a:t>TreeSet</a:t>
            </a:r>
            <a:r>
              <a:rPr lang="en-US" sz="2800" dirty="0" smtClean="0"/>
              <a:t> with user defined objects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52" y="794480"/>
            <a:ext cx="8589364" cy="6063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MyNameComp</a:t>
            </a:r>
            <a:r>
              <a:rPr lang="en-US" dirty="0" smtClean="0"/>
              <a:t> implements Comparator&lt;</a:t>
            </a:r>
            <a:r>
              <a:rPr lang="en-US" dirty="0" err="1" smtClean="0"/>
              <a:t>Empl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public </a:t>
            </a:r>
            <a:r>
              <a:rPr lang="en-US" dirty="0" err="1" smtClean="0"/>
              <a:t>int</a:t>
            </a:r>
            <a:r>
              <a:rPr lang="en-US" dirty="0" smtClean="0"/>
              <a:t> compare(</a:t>
            </a:r>
            <a:r>
              <a:rPr lang="en-US" dirty="0" err="1" smtClean="0"/>
              <a:t>Empl</a:t>
            </a:r>
            <a:r>
              <a:rPr lang="en-US" dirty="0" smtClean="0"/>
              <a:t> e1, </a:t>
            </a:r>
            <a:r>
              <a:rPr lang="en-US" dirty="0" err="1" smtClean="0"/>
              <a:t>Empl</a:t>
            </a:r>
            <a:r>
              <a:rPr lang="en-US" dirty="0" smtClean="0"/>
              <a:t> e2) 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   return e1.getName().</a:t>
            </a:r>
            <a:r>
              <a:rPr lang="en-US" dirty="0" err="1" smtClean="0"/>
              <a:t>compareTo</a:t>
            </a:r>
            <a:r>
              <a:rPr lang="en-US" dirty="0" smtClean="0"/>
              <a:t>(e2.getName());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MySalaryComp</a:t>
            </a:r>
            <a:r>
              <a:rPr lang="en-US" dirty="0" smtClean="0"/>
              <a:t> implements Comparator&lt;</a:t>
            </a:r>
            <a:r>
              <a:rPr lang="en-US" dirty="0" err="1" smtClean="0"/>
              <a:t>Empl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public </a:t>
            </a:r>
            <a:r>
              <a:rPr lang="en-US" dirty="0" err="1" smtClean="0"/>
              <a:t>int</a:t>
            </a:r>
            <a:r>
              <a:rPr lang="en-US" dirty="0" smtClean="0"/>
              <a:t> compare(</a:t>
            </a:r>
            <a:r>
              <a:rPr lang="en-US" dirty="0" err="1" smtClean="0"/>
              <a:t>Empl</a:t>
            </a:r>
            <a:r>
              <a:rPr lang="en-US" dirty="0" smtClean="0"/>
              <a:t> e1, </a:t>
            </a:r>
            <a:r>
              <a:rPr lang="en-US" dirty="0" err="1" smtClean="0"/>
              <a:t>Empl</a:t>
            </a:r>
            <a:r>
              <a:rPr lang="en-US" dirty="0" smtClean="0"/>
              <a:t> e2) 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 if(e1.getSalary() &gt; e2.getSalary()){</a:t>
            </a:r>
          </a:p>
          <a:p>
            <a:pPr>
              <a:buNone/>
            </a:pPr>
            <a:r>
              <a:rPr lang="en-US" dirty="0" smtClean="0"/>
              <a:t>            return 1;</a:t>
            </a:r>
          </a:p>
          <a:p>
            <a:pPr>
              <a:buNone/>
            </a:pPr>
            <a:r>
              <a:rPr lang="en-US" dirty="0" smtClean="0"/>
              <a:t>        } else {</a:t>
            </a:r>
          </a:p>
          <a:p>
            <a:pPr>
              <a:buNone/>
            </a:pPr>
            <a:r>
              <a:rPr lang="en-US" dirty="0" smtClean="0"/>
              <a:t>            return -1;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java.util.Comparator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java.util.TreeSet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MyCompUserDefine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public static void main(String a[]){</a:t>
            </a:r>
          </a:p>
          <a:p>
            <a:r>
              <a:rPr lang="en-US" dirty="0" smtClean="0"/>
              <a:t>        //By using name comparator (String comparison)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TreeSet</a:t>
            </a:r>
            <a:r>
              <a:rPr lang="en-US" dirty="0" smtClean="0"/>
              <a:t>&lt;</a:t>
            </a:r>
            <a:r>
              <a:rPr lang="en-US" dirty="0" err="1" smtClean="0"/>
              <a:t>Empl</a:t>
            </a:r>
            <a:r>
              <a:rPr lang="en-US" dirty="0" smtClean="0"/>
              <a:t>&gt; </a:t>
            </a:r>
            <a:r>
              <a:rPr lang="en-US" dirty="0" err="1" smtClean="0"/>
              <a:t>nameComp</a:t>
            </a:r>
            <a:r>
              <a:rPr lang="en-US" dirty="0" smtClean="0"/>
              <a:t> = new </a:t>
            </a:r>
            <a:r>
              <a:rPr lang="en-US" dirty="0" err="1" smtClean="0"/>
              <a:t>TreeSet</a:t>
            </a:r>
            <a:r>
              <a:rPr lang="en-US" dirty="0" smtClean="0"/>
              <a:t>&lt;</a:t>
            </a:r>
            <a:r>
              <a:rPr lang="en-US" dirty="0" err="1" smtClean="0"/>
              <a:t>Empl</a:t>
            </a:r>
            <a:r>
              <a:rPr lang="en-US" dirty="0" smtClean="0"/>
              <a:t>&gt;(new </a:t>
            </a:r>
            <a:r>
              <a:rPr lang="en-US" dirty="0" err="1" smtClean="0"/>
              <a:t>MyNameComp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nameComp.add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("Ram",3000));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nameComp.add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(“Shyam",6000));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nameComp.add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("Crish",2000));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nameComp.add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(“Vikas",2400));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Empl</a:t>
            </a:r>
            <a:r>
              <a:rPr lang="en-US" dirty="0" smtClean="0"/>
              <a:t> e:nameComp){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(e);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("===========================");</a:t>
            </a:r>
          </a:p>
          <a:p>
            <a:r>
              <a:rPr lang="en-US" dirty="0" smtClean="0"/>
              <a:t>        //By using salary comparator (</a:t>
            </a:r>
            <a:r>
              <a:rPr lang="en-US" dirty="0" err="1" smtClean="0"/>
              <a:t>int</a:t>
            </a:r>
            <a:r>
              <a:rPr lang="en-US" dirty="0" smtClean="0"/>
              <a:t> comparison)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TreeSet</a:t>
            </a:r>
            <a:r>
              <a:rPr lang="en-US" dirty="0" smtClean="0"/>
              <a:t>&lt;</a:t>
            </a:r>
            <a:r>
              <a:rPr lang="en-US" dirty="0" err="1" smtClean="0"/>
              <a:t>Empl</a:t>
            </a:r>
            <a:r>
              <a:rPr lang="en-US" dirty="0" smtClean="0"/>
              <a:t>&gt; </a:t>
            </a:r>
            <a:r>
              <a:rPr lang="en-US" dirty="0" err="1" smtClean="0"/>
              <a:t>salComp</a:t>
            </a:r>
            <a:r>
              <a:rPr lang="en-US" dirty="0" smtClean="0"/>
              <a:t> = new </a:t>
            </a:r>
            <a:r>
              <a:rPr lang="en-US" dirty="0" err="1" smtClean="0"/>
              <a:t>TreeSet</a:t>
            </a:r>
            <a:r>
              <a:rPr lang="en-US" dirty="0" smtClean="0"/>
              <a:t>&lt;</a:t>
            </a:r>
            <a:r>
              <a:rPr lang="en-US" dirty="0" err="1" smtClean="0"/>
              <a:t>Empl</a:t>
            </a:r>
            <a:r>
              <a:rPr lang="en-US" dirty="0" smtClean="0"/>
              <a:t>&gt;(new </a:t>
            </a:r>
            <a:r>
              <a:rPr lang="en-US" dirty="0" err="1" smtClean="0"/>
              <a:t>MySalaryComp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salComp.add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("Ram",3000));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salComp.add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(“Shyam",6000));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salComp.add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("Crish",2000));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salComp.add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(“Vikas",2400));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Empl</a:t>
            </a:r>
            <a:r>
              <a:rPr lang="en-US" dirty="0" smtClean="0"/>
              <a:t> e:salComp){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(e);</a:t>
            </a:r>
          </a:p>
          <a:p>
            <a:r>
              <a:rPr lang="en-US" dirty="0" smtClean="0"/>
              <a:t>        }}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646" y="539645"/>
            <a:ext cx="8244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Output: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Crish</a:t>
            </a:r>
            <a:r>
              <a:rPr lang="en-US" sz="2400" dirty="0" smtClean="0"/>
              <a:t> -- Salary: 2000</a:t>
            </a:r>
          </a:p>
          <a:p>
            <a:r>
              <a:rPr lang="en-US" sz="2400" dirty="0" smtClean="0"/>
              <a:t>Name: Ram -- Salary: 3000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Shyam</a:t>
            </a:r>
            <a:r>
              <a:rPr lang="en-US" sz="2400" dirty="0" smtClean="0"/>
              <a:t>-- Salary: 6000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Vikas</a:t>
            </a:r>
            <a:r>
              <a:rPr lang="en-US" sz="2400" dirty="0" smtClean="0"/>
              <a:t>-- Salary: 2400</a:t>
            </a:r>
          </a:p>
          <a:p>
            <a:r>
              <a:rPr lang="en-US" sz="2400" dirty="0" smtClean="0"/>
              <a:t>===========================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Crish</a:t>
            </a:r>
            <a:r>
              <a:rPr lang="en-US" sz="2400" dirty="0" smtClean="0"/>
              <a:t>-- Salary: 2000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Vikas</a:t>
            </a:r>
            <a:r>
              <a:rPr lang="en-US" sz="2400" dirty="0" smtClean="0"/>
              <a:t>-- Salary: 2400</a:t>
            </a:r>
          </a:p>
          <a:p>
            <a:r>
              <a:rPr lang="en-US" sz="2400" dirty="0" smtClean="0"/>
              <a:t>Name: Ram-- Salary: 3000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Shyam</a:t>
            </a:r>
            <a:r>
              <a:rPr lang="en-US" sz="2400" dirty="0" smtClean="0"/>
              <a:t>-- Salary: 6000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10" y="0"/>
            <a:ext cx="8229600" cy="6997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Basic </a:t>
            </a:r>
            <a:r>
              <a:rPr lang="en-US" sz="3600" dirty="0" err="1"/>
              <a:t>ArrayList</a:t>
            </a:r>
            <a:r>
              <a:rPr lang="en-US" sz="3600" dirty="0"/>
              <a:t> </a:t>
            </a:r>
            <a:r>
              <a:rPr lang="en-US" sz="3600" dirty="0" smtClean="0"/>
              <a:t>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944380"/>
            <a:ext cx="8679305" cy="565129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MyBasicArrayList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public static void main(String[] a){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&lt;String&gt; al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pPr>
              <a:buNone/>
            </a:pPr>
            <a:r>
              <a:rPr lang="en-US" dirty="0" smtClean="0"/>
              <a:t>        //add elements to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("JAVA");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("C++");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("PERL");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("PHP");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(al);</a:t>
            </a:r>
          </a:p>
          <a:p>
            <a:pPr>
              <a:buNone/>
            </a:pPr>
            <a:r>
              <a:rPr lang="en-US" dirty="0" smtClean="0"/>
              <a:t>        //get elements by index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 at index 1: "+</a:t>
            </a:r>
            <a:r>
              <a:rPr lang="en-US" dirty="0" err="1" smtClean="0"/>
              <a:t>al.get</a:t>
            </a:r>
            <a:r>
              <a:rPr lang="en-US" dirty="0" smtClean="0"/>
              <a:t>(1));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("Does list contains JAVA? "+</a:t>
            </a:r>
            <a:r>
              <a:rPr lang="en-US" dirty="0" err="1" smtClean="0"/>
              <a:t>al.contains</a:t>
            </a:r>
            <a:r>
              <a:rPr lang="en-US" dirty="0" smtClean="0"/>
              <a:t>("JAVA"));</a:t>
            </a:r>
          </a:p>
          <a:p>
            <a:pPr>
              <a:buNone/>
            </a:pPr>
            <a:r>
              <a:rPr lang="en-US" dirty="0" smtClean="0"/>
              <a:t>        //add elements at a specific index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(2,"PLAY");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(al);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("Is </a:t>
            </a:r>
            <a:r>
              <a:rPr lang="en-US" dirty="0" err="1" smtClean="0"/>
              <a:t>arraylist</a:t>
            </a:r>
            <a:r>
              <a:rPr lang="en-US" dirty="0" smtClean="0"/>
              <a:t> empty? "+</a:t>
            </a:r>
            <a:r>
              <a:rPr lang="en-US" dirty="0" err="1" smtClean="0"/>
              <a:t>al.isEmpty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("Index of PERL is "+</a:t>
            </a:r>
            <a:r>
              <a:rPr lang="en-US" dirty="0" err="1" smtClean="0"/>
              <a:t>al.indexOf</a:t>
            </a:r>
            <a:r>
              <a:rPr lang="en-US" dirty="0" smtClean="0"/>
              <a:t>("PERL"));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("Size of the </a:t>
            </a:r>
            <a:r>
              <a:rPr lang="en-US" dirty="0" err="1" smtClean="0"/>
              <a:t>arraylist</a:t>
            </a:r>
            <a:r>
              <a:rPr lang="en-US" dirty="0" smtClean="0"/>
              <a:t> is: "+</a:t>
            </a:r>
            <a:r>
              <a:rPr lang="en-US" dirty="0" err="1" smtClean="0"/>
              <a:t>al.size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9548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HashSet</a:t>
            </a:r>
            <a:r>
              <a:rPr lang="en-US" sz="3200" b="1" dirty="0" smtClean="0"/>
              <a:t>&lt;E&gt; By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9587"/>
            <a:ext cx="9144000" cy="6228413"/>
          </a:xfrm>
        </p:spPr>
        <p:txBody>
          <a:bodyPr>
            <a:noAutofit/>
          </a:bodyPr>
          <a:lstStyle/>
          <a:p>
            <a:pPr>
              <a:lnSpc>
                <a:spcPts val="2880"/>
              </a:lnSpc>
              <a:buNone/>
            </a:pPr>
            <a:r>
              <a:rPr lang="en-US" sz="2000" dirty="0" smtClean="0"/>
              <a:t>import </a:t>
            </a:r>
            <a:r>
              <a:rPr lang="en-US" sz="2000" dirty="0" err="1" smtClean="0"/>
              <a:t>java.util.HashSet</a:t>
            </a:r>
            <a:r>
              <a:rPr lang="en-US" sz="2000" dirty="0" smtClean="0"/>
              <a:t>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public class </a:t>
            </a:r>
            <a:r>
              <a:rPr lang="en-US" sz="2000" dirty="0" err="1" smtClean="0"/>
              <a:t>MyBasicHashSet</a:t>
            </a:r>
            <a:r>
              <a:rPr lang="en-US" sz="2000" dirty="0" smtClean="0"/>
              <a:t> {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public static void main(String a[]){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HashSet</a:t>
            </a:r>
            <a:r>
              <a:rPr lang="en-US" sz="2000" dirty="0" smtClean="0"/>
              <a:t>&lt;String&gt; </a:t>
            </a:r>
            <a:r>
              <a:rPr lang="en-US" sz="2000" dirty="0" err="1" smtClean="0"/>
              <a:t>hs</a:t>
            </a:r>
            <a:r>
              <a:rPr lang="en-US" sz="2000" dirty="0" smtClean="0"/>
              <a:t> = new </a:t>
            </a:r>
            <a:r>
              <a:rPr lang="en-US" sz="2000" dirty="0" err="1" smtClean="0"/>
              <a:t>HashSet</a:t>
            </a:r>
            <a:r>
              <a:rPr lang="en-US" sz="2000" dirty="0" smtClean="0"/>
              <a:t>&lt;String&gt;();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//add elements to </a:t>
            </a:r>
            <a:r>
              <a:rPr lang="en-US" sz="2000" dirty="0" err="1" smtClean="0"/>
              <a:t>HashSet</a:t>
            </a:r>
            <a:endParaRPr lang="en-US" sz="2000" dirty="0" smtClean="0"/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hs.add</a:t>
            </a:r>
            <a:r>
              <a:rPr lang="en-US" sz="2000" dirty="0" smtClean="0"/>
              <a:t>("first");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hs.add</a:t>
            </a:r>
            <a:r>
              <a:rPr lang="en-US" sz="2000" dirty="0" smtClean="0"/>
              <a:t>("second");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hs.add</a:t>
            </a:r>
            <a:r>
              <a:rPr lang="en-US" sz="2000" dirty="0" smtClean="0"/>
              <a:t>("third");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hs</a:t>
            </a:r>
            <a:r>
              <a:rPr lang="en-US" sz="2000" dirty="0" smtClean="0"/>
              <a:t>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("Is </a:t>
            </a:r>
            <a:r>
              <a:rPr lang="en-US" sz="2000" dirty="0" err="1" smtClean="0"/>
              <a:t>HashSet</a:t>
            </a:r>
            <a:r>
              <a:rPr lang="en-US" sz="2000" dirty="0" smtClean="0"/>
              <a:t> empty? "+</a:t>
            </a:r>
            <a:r>
              <a:rPr lang="en-US" sz="2000" dirty="0" err="1" smtClean="0"/>
              <a:t>hs.isEmpty</a:t>
            </a:r>
            <a:r>
              <a:rPr lang="en-US" sz="2000" dirty="0" smtClean="0"/>
              <a:t>());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hs.remove</a:t>
            </a:r>
            <a:r>
              <a:rPr lang="en-US" sz="2000" dirty="0" smtClean="0"/>
              <a:t>("third");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hs</a:t>
            </a:r>
            <a:r>
              <a:rPr lang="en-US" sz="2000" dirty="0" smtClean="0"/>
              <a:t>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("Size of the </a:t>
            </a:r>
            <a:r>
              <a:rPr lang="en-US" sz="2000" dirty="0" err="1" smtClean="0"/>
              <a:t>HashSet</a:t>
            </a:r>
            <a:r>
              <a:rPr lang="en-US" sz="2000" dirty="0" smtClean="0"/>
              <a:t>: "+</a:t>
            </a:r>
            <a:r>
              <a:rPr lang="en-US" sz="2000" dirty="0" err="1" smtClean="0"/>
              <a:t>hs.size</a:t>
            </a:r>
            <a:r>
              <a:rPr lang="en-US" sz="2000" dirty="0" smtClean="0"/>
              <a:t>());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("Does </a:t>
            </a:r>
            <a:r>
              <a:rPr lang="en-US" sz="2000" dirty="0" err="1" smtClean="0"/>
              <a:t>HashSet</a:t>
            </a:r>
            <a:r>
              <a:rPr lang="en-US" sz="2000" dirty="0" smtClean="0"/>
              <a:t> contains first element? "+</a:t>
            </a:r>
            <a:r>
              <a:rPr lang="en-US" sz="2000" dirty="0" err="1" smtClean="0"/>
              <a:t>hs.contains</a:t>
            </a:r>
            <a:r>
              <a:rPr lang="en-US" sz="2000" dirty="0" smtClean="0"/>
              <a:t>("first"));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[second, third, first]</a:t>
            </a:r>
          </a:p>
          <a:p>
            <a:pPr>
              <a:buNone/>
            </a:pPr>
            <a:r>
              <a:rPr lang="en-US" dirty="0" smtClean="0"/>
              <a:t>Is </a:t>
            </a:r>
            <a:r>
              <a:rPr lang="en-US" dirty="0" err="1" smtClean="0"/>
              <a:t>HashSet</a:t>
            </a:r>
            <a:r>
              <a:rPr lang="en-US" dirty="0" smtClean="0"/>
              <a:t> empty? false</a:t>
            </a:r>
          </a:p>
          <a:p>
            <a:pPr>
              <a:buNone/>
            </a:pPr>
            <a:r>
              <a:rPr lang="en-US" dirty="0" smtClean="0"/>
              <a:t>[second, first]</a:t>
            </a:r>
          </a:p>
          <a:p>
            <a:pPr>
              <a:buNone/>
            </a:pPr>
            <a:r>
              <a:rPr lang="en-US" dirty="0" smtClean="0"/>
              <a:t>Size of the </a:t>
            </a:r>
            <a:r>
              <a:rPr lang="en-US" dirty="0" err="1" smtClean="0"/>
              <a:t>HashSet</a:t>
            </a:r>
            <a:r>
              <a:rPr lang="en-US" dirty="0" smtClean="0"/>
              <a:t>: 2</a:t>
            </a:r>
          </a:p>
          <a:p>
            <a:pPr>
              <a:buNone/>
            </a:pPr>
            <a:r>
              <a:rPr lang="en-US" dirty="0" smtClean="0"/>
              <a:t>Does </a:t>
            </a:r>
            <a:r>
              <a:rPr lang="en-US" dirty="0" err="1" smtClean="0"/>
              <a:t>HashSet</a:t>
            </a:r>
            <a:r>
              <a:rPr lang="en-US" dirty="0" smtClean="0"/>
              <a:t> contains first element? 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764" y="194872"/>
            <a:ext cx="86043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Book {</a:t>
            </a:r>
          </a:p>
          <a:p>
            <a:r>
              <a:rPr lang="en-US" sz="2400" dirty="0" smtClean="0"/>
              <a:t>  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id;</a:t>
            </a:r>
          </a:p>
          <a:p>
            <a:r>
              <a:rPr lang="en-US" sz="2400" dirty="0" smtClean="0"/>
              <a:t>   private String title;</a:t>
            </a:r>
          </a:p>
          <a:p>
            <a:r>
              <a:rPr lang="en-US" sz="2400" dirty="0" smtClean="0"/>
              <a:t>   public Book(</a:t>
            </a:r>
            <a:r>
              <a:rPr lang="en-US" sz="2400" dirty="0" err="1" smtClean="0"/>
              <a:t>int</a:t>
            </a:r>
            <a:r>
              <a:rPr lang="en-US" sz="2400" dirty="0" smtClean="0"/>
              <a:t> id, String title) {</a:t>
            </a:r>
          </a:p>
          <a:p>
            <a:r>
              <a:rPr lang="en-US" sz="2400" dirty="0" smtClean="0"/>
              <a:t>      this.id = id;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this.title</a:t>
            </a:r>
            <a:r>
              <a:rPr lang="en-US" sz="2400" dirty="0" smtClean="0"/>
              <a:t> = title;</a:t>
            </a:r>
          </a:p>
          <a:p>
            <a:r>
              <a:rPr lang="en-US" sz="2400" dirty="0" smtClean="0"/>
              <a:t>   }</a:t>
            </a:r>
          </a:p>
          <a:p>
            <a:r>
              <a:rPr lang="en-US" sz="2400" dirty="0" smtClean="0"/>
              <a:t>    public String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  return id + ": " + title;</a:t>
            </a:r>
          </a:p>
          <a:p>
            <a:r>
              <a:rPr lang="en-US" sz="2400" dirty="0" smtClean="0"/>
              <a:t>   }  // Two book are equal if they have the same id</a:t>
            </a:r>
          </a:p>
          <a:p>
            <a:r>
              <a:rPr lang="en-US" sz="2400" dirty="0" smtClean="0"/>
              <a:t>   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equals(Object o) {</a:t>
            </a:r>
          </a:p>
          <a:p>
            <a:r>
              <a:rPr lang="en-US" sz="2400" dirty="0" smtClean="0"/>
              <a:t>      if (!(o </a:t>
            </a:r>
            <a:r>
              <a:rPr lang="en-US" sz="2400" dirty="0" err="1" smtClean="0"/>
              <a:t>instanceof</a:t>
            </a:r>
            <a:r>
              <a:rPr lang="en-US" sz="2400" dirty="0" smtClean="0"/>
              <a:t> Book)) {</a:t>
            </a:r>
          </a:p>
          <a:p>
            <a:r>
              <a:rPr lang="en-US" sz="2400" dirty="0" smtClean="0"/>
              <a:t>         return false;</a:t>
            </a:r>
          </a:p>
          <a:p>
            <a:r>
              <a:rPr lang="en-US" sz="2400" dirty="0" smtClean="0"/>
              <a:t>      }</a:t>
            </a:r>
          </a:p>
          <a:p>
            <a:r>
              <a:rPr lang="en-US" sz="2400" dirty="0" smtClean="0"/>
              <a:t>      return this.id == ((Book)o).id;</a:t>
            </a:r>
          </a:p>
          <a:p>
            <a:r>
              <a:rPr lang="en-US" sz="2400" dirty="0" smtClean="0"/>
              <a:t>   } @Override </a:t>
            </a:r>
          </a:p>
          <a:p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() { return id; }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We need to provide an equals() method, so that the Set implementation can test for equality and duplication. In this example, we choose the id as the distinguishing feature. </a:t>
            </a:r>
          </a:p>
          <a:p>
            <a:pPr algn="just"/>
            <a:r>
              <a:rPr lang="en-US" sz="2800" dirty="0" smtClean="0"/>
              <a:t>We override equals() to return true if two books have the same id. </a:t>
            </a:r>
          </a:p>
          <a:p>
            <a:pPr algn="just"/>
            <a:r>
              <a:rPr lang="en-US" sz="2800" dirty="0" smtClean="0"/>
              <a:t>We also override the 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() to be consistent with equals().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</a:t>
            </a:r>
            <a:r>
              <a:rPr lang="en-US" sz="2000" dirty="0" smtClean="0"/>
              <a:t>.*;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TestHashSet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      Book book1 = new Book(1, "Java for Dummies");</a:t>
            </a:r>
          </a:p>
          <a:p>
            <a:r>
              <a:rPr lang="en-US" sz="2000" dirty="0" smtClean="0"/>
              <a:t>      Book book1Dup = new Book(1, "Java for the Dummies"); // same id as above</a:t>
            </a:r>
          </a:p>
          <a:p>
            <a:r>
              <a:rPr lang="en-US" sz="2000" dirty="0" smtClean="0"/>
              <a:t>      Book book2 = new Book(2, "Java for more Dummies");</a:t>
            </a:r>
          </a:p>
          <a:p>
            <a:r>
              <a:rPr lang="en-US" sz="2000" dirty="0" smtClean="0"/>
              <a:t>      Book book3 = new Book(3, "more Java for more Dummies");</a:t>
            </a:r>
          </a:p>
          <a:p>
            <a:r>
              <a:rPr lang="en-US" sz="2000" dirty="0" smtClean="0"/>
              <a:t>      Set&lt;Book&gt; set1 = new </a:t>
            </a:r>
            <a:r>
              <a:rPr lang="en-US" sz="2000" dirty="0" err="1" smtClean="0"/>
              <a:t>HashSet</a:t>
            </a:r>
            <a:r>
              <a:rPr lang="en-US" sz="2000" dirty="0" smtClean="0"/>
              <a:t>&lt;Book&gt;();</a:t>
            </a:r>
          </a:p>
          <a:p>
            <a:r>
              <a:rPr lang="en-US" sz="2000" dirty="0" smtClean="0"/>
              <a:t>      set1.add(book1);</a:t>
            </a:r>
          </a:p>
          <a:p>
            <a:r>
              <a:rPr lang="en-US" sz="2000" dirty="0" smtClean="0"/>
              <a:t>      set1.add(book1Dup); // duplicate id, not added</a:t>
            </a:r>
          </a:p>
          <a:p>
            <a:r>
              <a:rPr lang="en-US" sz="2000" dirty="0" smtClean="0"/>
              <a:t>      set1.add(book1);    // added twice, not added</a:t>
            </a:r>
          </a:p>
          <a:p>
            <a:r>
              <a:rPr lang="en-US" sz="2000" dirty="0" smtClean="0"/>
              <a:t>      set1.add(book3);</a:t>
            </a:r>
          </a:p>
          <a:p>
            <a:r>
              <a:rPr lang="en-US" sz="2000" dirty="0" smtClean="0"/>
              <a:t>      set1.add(null);     // Set can contain a null</a:t>
            </a:r>
          </a:p>
          <a:p>
            <a:r>
              <a:rPr lang="en-US" sz="2000" dirty="0" smtClean="0"/>
              <a:t>      set1.add(null);     // but no duplicate</a:t>
            </a:r>
          </a:p>
          <a:p>
            <a:r>
              <a:rPr lang="en-US" sz="2000" dirty="0" smtClean="0"/>
              <a:t>      set1.add(book2);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(set1); </a:t>
            </a:r>
          </a:p>
          <a:p>
            <a:r>
              <a:rPr lang="en-US" sz="2000" dirty="0" smtClean="0"/>
              <a:t>      set1.remove(book1);</a:t>
            </a:r>
          </a:p>
          <a:p>
            <a:r>
              <a:rPr lang="en-US" sz="2000" dirty="0" smtClean="0"/>
              <a:t>      set1.remove(book3);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(set1); // [null, 2: Java for more Dummies]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862" y="269823"/>
            <a:ext cx="83795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Set&lt;Book&gt; set2 = new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&lt;Book&gt;();</a:t>
            </a:r>
          </a:p>
          <a:p>
            <a:r>
              <a:rPr lang="en-US" sz="2400" dirty="0" smtClean="0"/>
              <a:t>      set2.add(book3);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(set2); // [3: more Java for more Dummies]</a:t>
            </a:r>
          </a:p>
          <a:p>
            <a:r>
              <a:rPr lang="en-US" sz="2400" dirty="0" smtClean="0"/>
              <a:t>      set2.addAll(set1);        // "union" with set1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(set2); </a:t>
            </a:r>
          </a:p>
          <a:p>
            <a:r>
              <a:rPr lang="en-US" sz="2400" dirty="0" smtClean="0"/>
              <a:t>      set2.remove(null);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(set2);</a:t>
            </a:r>
          </a:p>
          <a:p>
            <a:r>
              <a:rPr lang="en-US" sz="2400" dirty="0" smtClean="0"/>
              <a:t>      set2.retainAll(set1);     // "intersection" with set1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(set2); // [2: Java for more Dummies]</a:t>
            </a:r>
          </a:p>
          <a:p>
            <a:r>
              <a:rPr lang="en-US" sz="2400" dirty="0" smtClean="0"/>
              <a:t>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862" y="-1"/>
            <a:ext cx="664813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Country {  </a:t>
            </a:r>
          </a:p>
          <a:p>
            <a:r>
              <a:rPr lang="en-US" sz="2400" dirty="0" smtClean="0"/>
              <a:t> String name;  </a:t>
            </a:r>
          </a:p>
          <a:p>
            <a:r>
              <a:rPr lang="en-US" sz="2400" dirty="0" smtClean="0"/>
              <a:t> long population;  </a:t>
            </a:r>
          </a:p>
          <a:p>
            <a:r>
              <a:rPr lang="en-US" sz="2400" dirty="0" smtClean="0"/>
              <a:t> public String </a:t>
            </a:r>
            <a:r>
              <a:rPr lang="en-US" sz="2400" dirty="0" err="1" smtClean="0"/>
              <a:t>getName</a:t>
            </a:r>
            <a:r>
              <a:rPr lang="en-US" sz="2400" dirty="0" smtClean="0"/>
              <a:t>() {  </a:t>
            </a:r>
          </a:p>
          <a:p>
            <a:r>
              <a:rPr lang="en-US" sz="2400" dirty="0" smtClean="0"/>
              <a:t>  return name;  </a:t>
            </a:r>
          </a:p>
          <a:p>
            <a:r>
              <a:rPr lang="en-US" sz="2400" dirty="0" smtClean="0"/>
              <a:t>  }  </a:t>
            </a:r>
          </a:p>
          <a:p>
            <a:r>
              <a:rPr lang="en-US" sz="2400" dirty="0" smtClean="0"/>
              <a:t> public void </a:t>
            </a:r>
            <a:r>
              <a:rPr lang="en-US" sz="2400" dirty="0" err="1" smtClean="0"/>
              <a:t>setName</a:t>
            </a:r>
            <a:r>
              <a:rPr lang="en-US" sz="2400" dirty="0" smtClean="0"/>
              <a:t>(String name){  </a:t>
            </a:r>
          </a:p>
          <a:p>
            <a:r>
              <a:rPr lang="en-US" sz="2400" dirty="0" smtClean="0"/>
              <a:t>  this.name = name;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 public long </a:t>
            </a:r>
            <a:r>
              <a:rPr lang="en-US" sz="2400" dirty="0" err="1" smtClean="0"/>
              <a:t>getPopulation</a:t>
            </a:r>
            <a:r>
              <a:rPr lang="en-US" sz="2400" dirty="0" smtClean="0"/>
              <a:t>() {  </a:t>
            </a:r>
          </a:p>
          <a:p>
            <a:r>
              <a:rPr lang="en-US" sz="2400" dirty="0" smtClean="0"/>
              <a:t>  return population;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 public void </a:t>
            </a:r>
            <a:r>
              <a:rPr lang="en-US" sz="2400" dirty="0" err="1" smtClean="0"/>
              <a:t>setPopulation</a:t>
            </a:r>
            <a:r>
              <a:rPr lang="en-US" sz="2400" dirty="0" smtClean="0"/>
              <a:t>(long population) {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this.population</a:t>
            </a:r>
            <a:r>
              <a:rPr lang="en-US" sz="2400" dirty="0" smtClean="0"/>
              <a:t> = population;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  public String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 </a:t>
            </a:r>
          </a:p>
          <a:p>
            <a:r>
              <a:rPr lang="en-US" sz="2400" dirty="0" smtClean="0"/>
              <a:t> {  </a:t>
            </a:r>
          </a:p>
          <a:p>
            <a:r>
              <a:rPr lang="en-US" sz="2400" dirty="0" smtClean="0"/>
              <a:t>  return name;  </a:t>
            </a:r>
          </a:p>
          <a:p>
            <a:r>
              <a:rPr lang="en-US" sz="2400" dirty="0" smtClean="0"/>
              <a:t> }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852" y="0"/>
            <a:ext cx="86942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@Override  </a:t>
            </a:r>
          </a:p>
          <a:p>
            <a:r>
              <a:rPr lang="en-US" sz="2400" dirty="0" smtClean="0"/>
              <a:t> 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equals(Object </a:t>
            </a:r>
            <a:r>
              <a:rPr lang="en-US" sz="2400" dirty="0" err="1" smtClean="0"/>
              <a:t>obj</a:t>
            </a:r>
            <a:r>
              <a:rPr lang="en-US" sz="2400" dirty="0" smtClean="0"/>
              <a:t>) {  </a:t>
            </a:r>
          </a:p>
          <a:p>
            <a:r>
              <a:rPr lang="en-US" sz="2400" dirty="0" smtClean="0"/>
              <a:t>  if (this == </a:t>
            </a:r>
            <a:r>
              <a:rPr lang="en-US" sz="2400" dirty="0" err="1" smtClean="0"/>
              <a:t>obj</a:t>
            </a:r>
            <a:r>
              <a:rPr lang="en-US" sz="2400" dirty="0" smtClean="0"/>
              <a:t>)  </a:t>
            </a:r>
          </a:p>
          <a:p>
            <a:r>
              <a:rPr lang="en-US" sz="2400" dirty="0" smtClean="0"/>
              <a:t>   return true;  </a:t>
            </a:r>
          </a:p>
          <a:p>
            <a:r>
              <a:rPr lang="en-US" sz="2400" dirty="0" smtClean="0"/>
              <a:t>  if (</a:t>
            </a:r>
            <a:r>
              <a:rPr lang="en-US" sz="2400" dirty="0" err="1" smtClean="0"/>
              <a:t>obj</a:t>
            </a:r>
            <a:r>
              <a:rPr lang="en-US" sz="2400" dirty="0" smtClean="0"/>
              <a:t> == null)  </a:t>
            </a:r>
          </a:p>
          <a:p>
            <a:r>
              <a:rPr lang="en-US" sz="2400" dirty="0" smtClean="0"/>
              <a:t>   return false;  </a:t>
            </a:r>
          </a:p>
          <a:p>
            <a:r>
              <a:rPr lang="en-US" sz="2400" dirty="0" smtClean="0"/>
              <a:t>  if (</a:t>
            </a:r>
            <a:r>
              <a:rPr lang="en-US" sz="2400" dirty="0" err="1" smtClean="0"/>
              <a:t>getClass</a:t>
            </a:r>
            <a:r>
              <a:rPr lang="en-US" sz="2400" dirty="0" smtClean="0"/>
              <a:t>() != </a:t>
            </a:r>
            <a:r>
              <a:rPr lang="en-US" sz="2400" dirty="0" err="1" smtClean="0"/>
              <a:t>obj.getClass</a:t>
            </a:r>
            <a:r>
              <a:rPr lang="en-US" sz="2400" dirty="0" smtClean="0"/>
              <a:t>())  </a:t>
            </a:r>
          </a:p>
          <a:p>
            <a:r>
              <a:rPr lang="en-US" sz="2400" dirty="0" smtClean="0"/>
              <a:t>   return false;  </a:t>
            </a:r>
          </a:p>
          <a:p>
            <a:r>
              <a:rPr lang="en-US" sz="2400" dirty="0" smtClean="0"/>
              <a:t>  Country other = (Country) </a:t>
            </a:r>
            <a:r>
              <a:rPr lang="en-US" sz="2400" dirty="0" err="1" smtClean="0"/>
              <a:t>obj</a:t>
            </a:r>
            <a:r>
              <a:rPr lang="en-US" sz="2400" dirty="0" smtClean="0"/>
              <a:t>;  </a:t>
            </a:r>
          </a:p>
          <a:p>
            <a:r>
              <a:rPr lang="en-US" sz="2400" dirty="0" smtClean="0"/>
              <a:t>  if (name == null) {  </a:t>
            </a:r>
          </a:p>
          <a:p>
            <a:r>
              <a:rPr lang="en-US" sz="2400" dirty="0" smtClean="0"/>
              <a:t>   if (other.name != null)  </a:t>
            </a:r>
          </a:p>
          <a:p>
            <a:r>
              <a:rPr lang="en-US" sz="2400" dirty="0" smtClean="0"/>
              <a:t>    return false;  </a:t>
            </a:r>
          </a:p>
          <a:p>
            <a:r>
              <a:rPr lang="en-US" sz="2400" dirty="0" smtClean="0"/>
              <a:t>  } else if (!</a:t>
            </a:r>
            <a:r>
              <a:rPr lang="en-US" sz="2400" dirty="0" err="1" smtClean="0"/>
              <a:t>name.equals</a:t>
            </a:r>
            <a:r>
              <a:rPr lang="en-US" sz="2400" dirty="0" smtClean="0"/>
              <a:t>(other.name))  </a:t>
            </a:r>
          </a:p>
          <a:p>
            <a:r>
              <a:rPr lang="en-US" sz="2400" dirty="0" smtClean="0"/>
              <a:t>   return false;  </a:t>
            </a:r>
          </a:p>
          <a:p>
            <a:r>
              <a:rPr lang="en-US" sz="2400" dirty="0" smtClean="0"/>
              <a:t>  return true;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}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823" y="0"/>
            <a:ext cx="851441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java.util.HashSet</a:t>
            </a:r>
            <a:r>
              <a:rPr lang="en-US" sz="2400" dirty="0" smtClean="0"/>
              <a:t>;  </a:t>
            </a:r>
          </a:p>
          <a:p>
            <a:r>
              <a:rPr lang="en-US" sz="2400" dirty="0" smtClean="0"/>
              <a:t>public class </a:t>
            </a:r>
            <a:r>
              <a:rPr lang="en-US" sz="2400" dirty="0" err="1" smtClean="0"/>
              <a:t>HashSetCountryMain</a:t>
            </a:r>
            <a:r>
              <a:rPr lang="en-US" sz="2400" dirty="0" smtClean="0"/>
              <a:t> {  </a:t>
            </a:r>
          </a:p>
          <a:p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 </a:t>
            </a:r>
          </a:p>
          <a:p>
            <a:r>
              <a:rPr lang="en-US" sz="2400" dirty="0" smtClean="0"/>
              <a:t> {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&lt;Country&gt; </a:t>
            </a:r>
            <a:r>
              <a:rPr lang="en-US" sz="2400" dirty="0" err="1" smtClean="0"/>
              <a:t>countrySet</a:t>
            </a:r>
            <a:r>
              <a:rPr lang="en-US" sz="2400" dirty="0" smtClean="0"/>
              <a:t>=new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&lt;Country&gt;();  </a:t>
            </a:r>
          </a:p>
          <a:p>
            <a:r>
              <a:rPr lang="en-US" sz="2400" dirty="0" smtClean="0"/>
              <a:t>  Country india1=new Country();  </a:t>
            </a:r>
          </a:p>
          <a:p>
            <a:r>
              <a:rPr lang="en-US" sz="2400" dirty="0" smtClean="0"/>
              <a:t>  india1.setName("India");  </a:t>
            </a:r>
          </a:p>
          <a:p>
            <a:r>
              <a:rPr lang="en-US" sz="2400" dirty="0" smtClean="0"/>
              <a:t>  Country india2=new Country();  </a:t>
            </a:r>
          </a:p>
          <a:p>
            <a:r>
              <a:rPr lang="en-US" sz="2400" dirty="0" smtClean="0"/>
              <a:t>  india2.setName("India");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countrySet.add</a:t>
            </a:r>
            <a:r>
              <a:rPr lang="en-US" sz="2400" dirty="0" smtClean="0"/>
              <a:t>(india1);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countrySet.add</a:t>
            </a:r>
            <a:r>
              <a:rPr lang="en-US" sz="2400" dirty="0" smtClean="0"/>
              <a:t>(india2);  </a:t>
            </a:r>
          </a:p>
          <a:p>
            <a:r>
              <a:rPr lang="en-US" sz="2400" dirty="0" smtClean="0"/>
              <a:t>   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("size of </a:t>
            </a:r>
            <a:r>
              <a:rPr lang="en-US" sz="2400" dirty="0" err="1" smtClean="0"/>
              <a:t>nameSet</a:t>
            </a:r>
            <a:r>
              <a:rPr lang="en-US" sz="2400" dirty="0" smtClean="0"/>
              <a:t>="+</a:t>
            </a:r>
            <a:r>
              <a:rPr lang="en-US" sz="2400" dirty="0" err="1" smtClean="0"/>
              <a:t>countrySet.size</a:t>
            </a:r>
            <a:r>
              <a:rPr lang="en-US" sz="2400" dirty="0" smtClean="0"/>
              <a:t>());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countrySet</a:t>
            </a:r>
            <a:r>
              <a:rPr lang="en-US" sz="2400" dirty="0" smtClean="0"/>
              <a:t>);  </a:t>
            </a:r>
          </a:p>
          <a:p>
            <a:r>
              <a:rPr lang="en-US" sz="2400" dirty="0" smtClean="0"/>
              <a:t>  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}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 of </a:t>
            </a:r>
            <a:r>
              <a:rPr lang="en-US" dirty="0" err="1" smtClean="0"/>
              <a:t>nameSet</a:t>
            </a:r>
            <a:r>
              <a:rPr lang="en-US" dirty="0" smtClean="0"/>
              <a:t>=2  </a:t>
            </a:r>
          </a:p>
          <a:p>
            <a:r>
              <a:rPr lang="en-US" dirty="0" smtClean="0"/>
              <a:t>[India, India]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[JAVA, C++, PERL, PHP]</a:t>
            </a:r>
          </a:p>
          <a:p>
            <a:pPr>
              <a:buNone/>
            </a:pPr>
            <a:r>
              <a:rPr lang="en-US" dirty="0" smtClean="0"/>
              <a:t>Element at index 1: C++</a:t>
            </a:r>
          </a:p>
          <a:p>
            <a:pPr>
              <a:buNone/>
            </a:pPr>
            <a:r>
              <a:rPr lang="en-US" dirty="0" smtClean="0"/>
              <a:t>Does list contains JAVA? true</a:t>
            </a:r>
          </a:p>
          <a:p>
            <a:pPr>
              <a:buNone/>
            </a:pPr>
            <a:r>
              <a:rPr lang="en-US" dirty="0" smtClean="0"/>
              <a:t>[JAVA, C++, PLAY, PERL, PHP]</a:t>
            </a:r>
          </a:p>
          <a:p>
            <a:pPr>
              <a:buNone/>
            </a:pPr>
            <a:r>
              <a:rPr lang="en-US" dirty="0" smtClean="0"/>
              <a:t>Is </a:t>
            </a:r>
            <a:r>
              <a:rPr lang="en-US" dirty="0" err="1" smtClean="0"/>
              <a:t>arraylist</a:t>
            </a:r>
            <a:r>
              <a:rPr lang="en-US" dirty="0" smtClean="0"/>
              <a:t> empty? false</a:t>
            </a:r>
          </a:p>
          <a:p>
            <a:pPr>
              <a:buNone/>
            </a:pPr>
            <a:r>
              <a:rPr lang="en-US" dirty="0" smtClean="0"/>
              <a:t>Index of PERL is 3</a:t>
            </a:r>
          </a:p>
          <a:p>
            <a:pPr>
              <a:buNone/>
            </a:pPr>
            <a:r>
              <a:rPr lang="en-US" dirty="0" smtClean="0"/>
              <a:t>Size of the </a:t>
            </a:r>
            <a:r>
              <a:rPr lang="en-US" dirty="0" err="1" smtClean="0"/>
              <a:t>arraylist</a:t>
            </a:r>
            <a:r>
              <a:rPr lang="en-US" dirty="0" smtClean="0"/>
              <a:t> is: 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How to read all elements in </a:t>
            </a:r>
            <a:r>
              <a:rPr lang="en-US" sz="3600" dirty="0" err="1" smtClean="0"/>
              <a:t>ArrayList</a:t>
            </a:r>
            <a:r>
              <a:rPr lang="en-US" sz="3600" dirty="0" smtClean="0"/>
              <a:t> by using </a:t>
            </a:r>
            <a:r>
              <a:rPr lang="en-US" sz="3600" dirty="0" err="1" smtClean="0"/>
              <a:t>iterator</a:t>
            </a:r>
            <a:r>
              <a:rPr lang="en-US" sz="3600" dirty="0" smtClean="0"/>
              <a:t>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9174"/>
            <a:ext cx="9144000" cy="55988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java.util.Iterator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ArrayListIterator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public static void main(String a[]){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arrl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pPr>
              <a:buNone/>
            </a:pPr>
            <a:r>
              <a:rPr lang="en-US" dirty="0" smtClean="0"/>
              <a:t>        //adding elements to the end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arrl.add</a:t>
            </a:r>
            <a:r>
              <a:rPr lang="en-US" dirty="0" smtClean="0"/>
              <a:t>("First");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arrl.add</a:t>
            </a:r>
            <a:r>
              <a:rPr lang="en-US" dirty="0" smtClean="0"/>
              <a:t>("Second");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arrl.add</a:t>
            </a:r>
            <a:r>
              <a:rPr lang="en-US" dirty="0" smtClean="0"/>
              <a:t>("Third");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arrl.add</a:t>
            </a:r>
            <a:r>
              <a:rPr lang="en-US" dirty="0" smtClean="0"/>
              <a:t>("Random");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Iterator</a:t>
            </a:r>
            <a:r>
              <a:rPr lang="en-US" dirty="0" smtClean="0"/>
              <a:t>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arrl.iterator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while(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itr.next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Comparator interface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Comparator is another interface (in addition to Comparable) provided by the Java API which can be used to order objects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You can use this interface to define an order that is different from the Comparable (natural) order.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4341"/>
          </a:xfrm>
        </p:spPr>
        <p:txBody>
          <a:bodyPr>
            <a:normAutofit/>
          </a:bodyPr>
          <a:lstStyle/>
          <a:p>
            <a:r>
              <a:rPr lang="en-US" sz="3200" dirty="0"/>
              <a:t>How to sort </a:t>
            </a:r>
            <a:r>
              <a:rPr lang="en-US" sz="3200" dirty="0" err="1"/>
              <a:t>ArrayList</a:t>
            </a:r>
            <a:r>
              <a:rPr lang="en-US" sz="3200" dirty="0"/>
              <a:t> using Comparator?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410"/>
            <a:ext cx="8229600" cy="595859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import 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import </a:t>
            </a:r>
            <a:r>
              <a:rPr lang="en-US" dirty="0" err="1"/>
              <a:t>java.util.Collections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import </a:t>
            </a:r>
            <a:r>
              <a:rPr lang="en-US" dirty="0" err="1"/>
              <a:t>java.util.Comparator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import 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public class </a:t>
            </a:r>
            <a:r>
              <a:rPr lang="en-US" dirty="0" err="1"/>
              <a:t>MyArrayListSort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     </a:t>
            </a:r>
          </a:p>
          <a:p>
            <a:pPr>
              <a:buNone/>
            </a:pPr>
            <a:r>
              <a:rPr lang="en-US" dirty="0"/>
              <a:t>    public static void main(String a[]){</a:t>
            </a:r>
          </a:p>
          <a:p>
            <a:pPr>
              <a:buNone/>
            </a:pPr>
            <a:r>
              <a:rPr lang="en-US" dirty="0"/>
              <a:t>         </a:t>
            </a:r>
          </a:p>
          <a:p>
            <a:pPr>
              <a:buNone/>
            </a:pPr>
            <a:r>
              <a:rPr lang="en-US" dirty="0"/>
              <a:t>        List&lt;</a:t>
            </a:r>
            <a:r>
              <a:rPr lang="en-US" dirty="0" err="1"/>
              <a:t>Empl</a:t>
            </a:r>
            <a:r>
              <a:rPr lang="en-US" dirty="0"/>
              <a:t>&gt; list = new 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Empl</a:t>
            </a:r>
            <a:r>
              <a:rPr lang="en-US" dirty="0"/>
              <a:t>&gt;();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list.add</a:t>
            </a:r>
            <a:r>
              <a:rPr lang="en-US" dirty="0"/>
              <a:t>(new </a:t>
            </a:r>
            <a:r>
              <a:rPr lang="en-US" dirty="0" err="1"/>
              <a:t>Empl</a:t>
            </a:r>
            <a:r>
              <a:rPr lang="en-US" dirty="0"/>
              <a:t>("Ram",3000));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list.add</a:t>
            </a:r>
            <a:r>
              <a:rPr lang="en-US" dirty="0"/>
              <a:t>(new </a:t>
            </a:r>
            <a:r>
              <a:rPr lang="en-US" dirty="0" err="1"/>
              <a:t>Empl</a:t>
            </a:r>
            <a:r>
              <a:rPr lang="en-US" dirty="0" smtClean="0"/>
              <a:t>(“Shyam",</a:t>
            </a:r>
            <a:r>
              <a:rPr lang="en-US" dirty="0"/>
              <a:t>6000));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list.add</a:t>
            </a:r>
            <a:r>
              <a:rPr lang="en-US" dirty="0"/>
              <a:t>(new </a:t>
            </a:r>
            <a:r>
              <a:rPr lang="en-US" dirty="0" err="1"/>
              <a:t>Empl</a:t>
            </a:r>
            <a:r>
              <a:rPr lang="en-US" dirty="0"/>
              <a:t>("Crish",2000));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list.add</a:t>
            </a:r>
            <a:r>
              <a:rPr lang="en-US" dirty="0"/>
              <a:t>(new </a:t>
            </a:r>
            <a:r>
              <a:rPr lang="en-US" dirty="0" err="1"/>
              <a:t>Empl</a:t>
            </a:r>
            <a:r>
              <a:rPr lang="en-US" dirty="0" smtClean="0"/>
              <a:t>(“Vibhore",</a:t>
            </a:r>
            <a:r>
              <a:rPr lang="en-US" dirty="0"/>
              <a:t>2400));</a:t>
            </a:r>
          </a:p>
          <a:p>
            <a:pPr>
              <a:buNone/>
            </a:pPr>
            <a:r>
              <a:rPr lang="en-US" dirty="0"/>
              <a:t>       </a:t>
            </a:r>
            <a:r>
              <a:rPr lang="en-US" sz="4400" dirty="0"/>
              <a:t> </a:t>
            </a:r>
            <a:r>
              <a:rPr lang="en-US" sz="4400" b="1" dirty="0" err="1">
                <a:solidFill>
                  <a:srgbClr val="FF0000"/>
                </a:solidFill>
              </a:rPr>
              <a:t>Collections.sort</a:t>
            </a:r>
            <a:r>
              <a:rPr lang="en-US" sz="4400" b="1" dirty="0">
                <a:solidFill>
                  <a:srgbClr val="FF0000"/>
                </a:solidFill>
              </a:rPr>
              <a:t>(</a:t>
            </a:r>
            <a:r>
              <a:rPr lang="en-US" sz="4400" b="1" dirty="0" err="1">
                <a:solidFill>
                  <a:srgbClr val="FF0000"/>
                </a:solidFill>
              </a:rPr>
              <a:t>list,new</a:t>
            </a:r>
            <a:r>
              <a:rPr lang="en-US" sz="4400" b="1" dirty="0">
                <a:solidFill>
                  <a:srgbClr val="FF0000"/>
                </a:solidFill>
              </a:rPr>
              <a:t> </a:t>
            </a:r>
            <a:r>
              <a:rPr lang="en-US" sz="4400" b="1" dirty="0" err="1">
                <a:solidFill>
                  <a:srgbClr val="FF0000"/>
                </a:solidFill>
              </a:rPr>
              <a:t>MySalaryComp</a:t>
            </a:r>
            <a:r>
              <a:rPr lang="en-US" sz="4400" b="1" dirty="0">
                <a:solidFill>
                  <a:srgbClr val="FF0000"/>
                </a:solidFill>
              </a:rPr>
              <a:t>());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("Sorted list entries: ");</a:t>
            </a:r>
          </a:p>
          <a:p>
            <a:pPr>
              <a:buNone/>
            </a:pPr>
            <a:r>
              <a:rPr lang="en-US" dirty="0"/>
              <a:t>        for(</a:t>
            </a:r>
            <a:r>
              <a:rPr lang="en-US" dirty="0" err="1"/>
              <a:t>Empl</a:t>
            </a:r>
            <a:r>
              <a:rPr lang="en-US" dirty="0"/>
              <a:t> e:list){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pPr>
              <a:buNone/>
            </a:pPr>
            <a:r>
              <a:rPr lang="en-US" dirty="0"/>
              <a:t>        }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199213"/>
            <a:ext cx="8724276" cy="565878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class </a:t>
            </a:r>
            <a:r>
              <a:rPr lang="en-US" dirty="0" err="1"/>
              <a:t>MySalaryComp</a:t>
            </a:r>
            <a:r>
              <a:rPr lang="en-US" dirty="0"/>
              <a:t> implements Comparator&lt;</a:t>
            </a:r>
            <a:r>
              <a:rPr lang="en-US" dirty="0" err="1"/>
              <a:t>Empl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     public </a:t>
            </a:r>
            <a:r>
              <a:rPr lang="en-US" dirty="0" err="1"/>
              <a:t>int</a:t>
            </a:r>
            <a:r>
              <a:rPr lang="en-US" dirty="0"/>
              <a:t> compare(</a:t>
            </a:r>
            <a:r>
              <a:rPr lang="en-US" dirty="0" err="1"/>
              <a:t>Empl</a:t>
            </a:r>
            <a:r>
              <a:rPr lang="en-US" dirty="0"/>
              <a:t> e1, </a:t>
            </a:r>
            <a:r>
              <a:rPr lang="en-US" dirty="0" err="1"/>
              <a:t>Empl</a:t>
            </a:r>
            <a:r>
              <a:rPr lang="en-US" dirty="0"/>
              <a:t> e2) {</a:t>
            </a:r>
          </a:p>
          <a:p>
            <a:pPr>
              <a:buNone/>
            </a:pPr>
            <a:r>
              <a:rPr lang="en-US" dirty="0"/>
              <a:t>        if(e1.getSalary() &lt; e2.getSalary()){</a:t>
            </a:r>
          </a:p>
          <a:p>
            <a:pPr>
              <a:buNone/>
            </a:pPr>
            <a:r>
              <a:rPr lang="en-US" dirty="0"/>
              <a:t>            return 1;</a:t>
            </a:r>
          </a:p>
          <a:p>
            <a:pPr>
              <a:buNone/>
            </a:pPr>
            <a:r>
              <a:rPr lang="en-US" dirty="0"/>
              <a:t>        } else {</a:t>
            </a:r>
          </a:p>
          <a:p>
            <a:pPr>
              <a:buNone/>
            </a:pPr>
            <a:r>
              <a:rPr lang="en-US" dirty="0"/>
              <a:t>            return -1;</a:t>
            </a:r>
          </a:p>
          <a:p>
            <a:pPr>
              <a:buNone/>
            </a:pPr>
            <a:r>
              <a:rPr lang="en-US" dirty="0"/>
              <a:t>        }</a:t>
            </a:r>
          </a:p>
          <a:p>
            <a:pPr>
              <a:buNone/>
            </a:pPr>
            <a:r>
              <a:rPr lang="en-US" dirty="0"/>
              <a:t>    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882" y="1"/>
            <a:ext cx="8964118" cy="685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Empl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private String name;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salary;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Empl</a:t>
            </a:r>
            <a:r>
              <a:rPr lang="en-US" dirty="0" smtClean="0"/>
              <a:t>(String n, </a:t>
            </a:r>
            <a:r>
              <a:rPr lang="en-US" dirty="0" err="1" smtClean="0"/>
              <a:t>int</a:t>
            </a:r>
            <a:r>
              <a:rPr lang="en-US" dirty="0" smtClean="0"/>
              <a:t> s){</a:t>
            </a:r>
          </a:p>
          <a:p>
            <a:r>
              <a:rPr lang="en-US" dirty="0" smtClean="0"/>
              <a:t>        this.name = n;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this.salary</a:t>
            </a:r>
            <a:r>
              <a:rPr lang="en-US" dirty="0" smtClean="0"/>
              <a:t> = s;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getName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name;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 {</a:t>
            </a:r>
          </a:p>
          <a:p>
            <a:r>
              <a:rPr lang="en-US" dirty="0" smtClean="0"/>
              <a:t>        this.name = name;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getSalary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salary;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setSalary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salary)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this.salary</a:t>
            </a:r>
            <a:r>
              <a:rPr lang="en-US" dirty="0" smtClean="0"/>
              <a:t> = salary;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toString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return "Name: "+this.name+"-- Salary: "+</a:t>
            </a:r>
            <a:r>
              <a:rPr lang="en-US" dirty="0" err="1" smtClean="0"/>
              <a:t>this.salary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41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search user defined object from a List by using binary search using comparator?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44184"/>
            <a:ext cx="8229600" cy="541144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EmpComp</a:t>
            </a:r>
            <a:r>
              <a:rPr lang="en-US" dirty="0" smtClean="0"/>
              <a:t> implements Comparator&lt;</a:t>
            </a:r>
            <a:r>
              <a:rPr lang="en-US" dirty="0" err="1" smtClean="0"/>
              <a:t>Emp</a:t>
            </a:r>
            <a:r>
              <a:rPr lang="en-US" dirty="0" smtClean="0"/>
              <a:t>&gt;{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compare(</a:t>
            </a:r>
            <a:r>
              <a:rPr lang="en-US" dirty="0" err="1" smtClean="0"/>
              <a:t>Emp</a:t>
            </a:r>
            <a:r>
              <a:rPr lang="en-US" dirty="0" smtClean="0"/>
              <a:t> e1, </a:t>
            </a:r>
            <a:r>
              <a:rPr lang="en-US" dirty="0" err="1" smtClean="0"/>
              <a:t>Emp</a:t>
            </a:r>
            <a:r>
              <a:rPr lang="en-US" dirty="0" smtClean="0"/>
              <a:t> e2) {</a:t>
            </a:r>
          </a:p>
          <a:p>
            <a:pPr>
              <a:buNone/>
            </a:pPr>
            <a:r>
              <a:rPr lang="en-US" dirty="0" smtClean="0"/>
              <a:t>        if(e1.getEmpId() == e2.getEmpId()){</a:t>
            </a:r>
          </a:p>
          <a:p>
            <a:pPr>
              <a:buNone/>
            </a:pPr>
            <a:r>
              <a:rPr lang="en-US" dirty="0" smtClean="0"/>
              <a:t>            return 0;</a:t>
            </a:r>
          </a:p>
          <a:p>
            <a:pPr>
              <a:buNone/>
            </a:pPr>
            <a:r>
              <a:rPr lang="en-US" dirty="0" smtClean="0"/>
              <a:t>        } else {</a:t>
            </a:r>
          </a:p>
          <a:p>
            <a:pPr>
              <a:buNone/>
            </a:pPr>
            <a:r>
              <a:rPr lang="en-US" dirty="0" smtClean="0"/>
              <a:t>            return -1;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1760</Words>
  <Application>Microsoft Office PowerPoint</Application>
  <PresentationFormat>On-screen Show (4:3)</PresentationFormat>
  <Paragraphs>385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Example Collections</vt:lpstr>
      <vt:lpstr>Basic ArrayList Operations</vt:lpstr>
      <vt:lpstr>Slide 3</vt:lpstr>
      <vt:lpstr> How to read all elements in ArrayList by using iterator? </vt:lpstr>
      <vt:lpstr>Note on Comparator interface</vt:lpstr>
      <vt:lpstr>How to sort ArrayList using Comparator?</vt:lpstr>
      <vt:lpstr>Slide 7</vt:lpstr>
      <vt:lpstr>Slide 8</vt:lpstr>
      <vt:lpstr>How to search user defined object from a List by using binary search using comparator?</vt:lpstr>
      <vt:lpstr>Slide 10</vt:lpstr>
      <vt:lpstr>Slide 11</vt:lpstr>
      <vt:lpstr>    Set&lt;E&gt; Interfaces &amp;Implementations </vt:lpstr>
      <vt:lpstr>Slide 13</vt:lpstr>
      <vt:lpstr>Slide 14</vt:lpstr>
      <vt:lpstr>Slide 15</vt:lpstr>
      <vt:lpstr>Slide 16</vt:lpstr>
      <vt:lpstr>How to sort a TreeSet with user defined objects?</vt:lpstr>
      <vt:lpstr>Slide 18</vt:lpstr>
      <vt:lpstr>Slide 19</vt:lpstr>
      <vt:lpstr>HashSet&lt;E&gt; By Example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lnmiit</dc:creator>
  <cp:lastModifiedBy>lnmiit</cp:lastModifiedBy>
  <cp:revision>16</cp:revision>
  <dcterms:created xsi:type="dcterms:W3CDTF">2015-03-26T11:22:45Z</dcterms:created>
  <dcterms:modified xsi:type="dcterms:W3CDTF">2017-11-09T09:59:08Z</dcterms:modified>
</cp:coreProperties>
</file>