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87" r:id="rId5"/>
    <p:sldId id="288" r:id="rId6"/>
    <p:sldId id="262" r:id="rId7"/>
    <p:sldId id="264" r:id="rId8"/>
    <p:sldId id="266" r:id="rId9"/>
    <p:sldId id="268" r:id="rId10"/>
    <p:sldId id="270" r:id="rId11"/>
    <p:sldId id="272" r:id="rId12"/>
    <p:sldId id="274" r:id="rId13"/>
    <p:sldId id="276" r:id="rId14"/>
    <p:sldId id="278" r:id="rId15"/>
    <p:sldId id="280" r:id="rId16"/>
    <p:sldId id="282" r:id="rId17"/>
    <p:sldId id="289" r:id="rId18"/>
    <p:sldId id="290" r:id="rId19"/>
    <p:sldId id="284" r:id="rId20"/>
    <p:sldId id="286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Letters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Introduction, write why you are writing and what you are writing about</a:t>
            </a:r>
          </a:p>
          <a:p>
            <a:r>
              <a:rPr lang="en-US" dirty="0" smtClean="0"/>
              <a:t>In discussion, say </a:t>
            </a:r>
            <a:r>
              <a:rPr lang="en-US" i="1" dirty="0" smtClean="0"/>
              <a:t>what</a:t>
            </a:r>
            <a:r>
              <a:rPr lang="en-US" dirty="0" smtClean="0"/>
              <a:t> you have enclosed or exactly </a:t>
            </a:r>
            <a:r>
              <a:rPr lang="en-US" i="1" dirty="0" smtClean="0"/>
              <a:t>what of value </a:t>
            </a:r>
            <a:r>
              <a:rPr lang="en-US" dirty="0" smtClean="0"/>
              <a:t>is within the enclosures</a:t>
            </a:r>
          </a:p>
          <a:p>
            <a:r>
              <a:rPr lang="en-US" dirty="0" smtClean="0"/>
              <a:t>In conclusion, say </a:t>
            </a:r>
            <a:r>
              <a:rPr lang="en-US" i="1" dirty="0" smtClean="0"/>
              <a:t>what</a:t>
            </a:r>
            <a:r>
              <a:rPr lang="en-US" dirty="0" smtClean="0"/>
              <a:t> you want to happen next, </a:t>
            </a:r>
            <a:r>
              <a:rPr lang="en-US" i="1" dirty="0" smtClean="0"/>
              <a:t>when</a:t>
            </a:r>
            <a:r>
              <a:rPr lang="en-US" dirty="0" smtClean="0"/>
              <a:t> you want this to happen, and </a:t>
            </a:r>
            <a:r>
              <a:rPr lang="en-US" i="1" dirty="0" smtClean="0"/>
              <a:t>why </a:t>
            </a:r>
            <a:r>
              <a:rPr lang="en-US" dirty="0" smtClean="0"/>
              <a:t>the data are important.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686801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Good-News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Introduction, write why you are writing and what you are writing about</a:t>
            </a:r>
          </a:p>
          <a:p>
            <a:r>
              <a:rPr lang="en-US" dirty="0" smtClean="0"/>
              <a:t>In discussion provide the detail – to explain exactly what has justified the commendation or the promotion</a:t>
            </a:r>
          </a:p>
          <a:p>
            <a:r>
              <a:rPr lang="en-US" dirty="0" smtClean="0"/>
              <a:t>In conclusion, what you plan next, when this action will occur and why the date is important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38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Bad-News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 your bad news letter with a buffer. Start your letter with information that your reader can accept as valid.</a:t>
            </a:r>
          </a:p>
          <a:p>
            <a:r>
              <a:rPr lang="en-US" dirty="0" smtClean="0"/>
              <a:t>The discussion paragraph states the bad news. For the reader to accept the bad news, preface your assertions with quantifiable proof.</a:t>
            </a:r>
          </a:p>
          <a:p>
            <a:r>
              <a:rPr lang="en-US" dirty="0" smtClean="0"/>
              <a:t>Conclude by giving your reader an opportunity for future success. End on a positive note.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52400"/>
            <a:ext cx="8686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Response to an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Thank you for your thorough application for the position of programmer at </a:t>
            </a:r>
            <a:r>
              <a:rPr lang="en-US" dirty="0" err="1" smtClean="0"/>
              <a:t>Unitech</a:t>
            </a:r>
            <a:r>
              <a:rPr lang="en-US" dirty="0" smtClean="0"/>
              <a:t> Microsystems and for the time you spent in interviews. We certainly enjoyed meeting you.</a:t>
            </a:r>
          </a:p>
          <a:p>
            <a:r>
              <a:rPr lang="en-US" dirty="0" smtClean="0"/>
              <a:t>We regret, however, that we cannot offer you the position you seek at the present time. Our decision, made after long deliberation, is based on two factors:</a:t>
            </a:r>
          </a:p>
          <a:p>
            <a:pPr lvl="1"/>
            <a:r>
              <a:rPr lang="en-US" dirty="0" smtClean="0"/>
              <a:t>1. All programmers here must often work with the UNIX operating system from the first day on the job. You have not had experience with UNIX.</a:t>
            </a:r>
          </a:p>
          <a:p>
            <a:pPr lvl="1"/>
            <a:r>
              <a:rPr lang="en-US" dirty="0" smtClean="0"/>
              <a:t>2. Our programmers must often work overtime on high-priority projects. Your time commitments as a doctoral student, we feel, will make overtime impossible for you.</a:t>
            </a:r>
          </a:p>
          <a:p>
            <a:r>
              <a:rPr lang="en-US" dirty="0" smtClean="0"/>
              <a:t>You must know, Mr. Sharma, that we are interested in your abilities and thank you for contacting </a:t>
            </a:r>
            <a:r>
              <a:rPr lang="en-US" dirty="0" err="1" smtClean="0"/>
              <a:t>Unitech</a:t>
            </a:r>
            <a:r>
              <a:rPr lang="en-US" dirty="0" smtClean="0"/>
              <a:t> Microsystems. Please keep us in mind as an employer when the preceding matters no longer present obstacles to our mutual association.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Response to an Inquiry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 you for your letter of April 6. We especially enjoyed hearing of your research work and wish you well on its successful outcome.</a:t>
            </a:r>
          </a:p>
          <a:p>
            <a:r>
              <a:rPr lang="en-US" dirty="0" smtClean="0"/>
              <a:t>We cannot, however, provide the data  you requested from the army files because of national security regulations.</a:t>
            </a:r>
          </a:p>
          <a:p>
            <a:r>
              <a:rPr lang="en-US" dirty="0" smtClean="0"/>
              <a:t>However, you may find interesting a recent booklet by the Army, published for civilian researchers. I enclose it for your review.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cover letter. Perhaps your cover letter will preface a lab report you are working on in college, a report you are writing at work, or documentation you will need to send to a client. Use the criteria for writing cover letters and the writing process techniques.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Letter of Inquiry</a:t>
            </a:r>
          </a:p>
          <a:p>
            <a:r>
              <a:rPr lang="en-US" dirty="0" smtClean="0"/>
              <a:t>Cover Letters</a:t>
            </a:r>
          </a:p>
          <a:p>
            <a:r>
              <a:rPr lang="en-US" dirty="0" smtClean="0"/>
              <a:t>Good News Letters</a:t>
            </a:r>
          </a:p>
          <a:p>
            <a:r>
              <a:rPr lang="en-US" dirty="0" smtClean="0"/>
              <a:t>Bad-News Letters</a:t>
            </a:r>
          </a:p>
          <a:p>
            <a:r>
              <a:rPr lang="en-US" dirty="0" smtClean="0"/>
              <a:t>Complaint Letters</a:t>
            </a:r>
          </a:p>
          <a:p>
            <a:r>
              <a:rPr lang="en-US" dirty="0" smtClean="0"/>
              <a:t>Adjustment Letters</a:t>
            </a:r>
          </a:p>
          <a:p>
            <a:r>
              <a:rPr lang="en-US" dirty="0" smtClean="0"/>
              <a:t>Sales Letters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letter of inquiry. You might want to write to a college or university requesting information about a degree program or to a manufacturer for information about a product or service. Whatever the subject matter, be specific in your request. Follow the criteria for writing letters on inquiry and the writing process techniques.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	All </a:t>
            </a:r>
            <a:r>
              <a:rPr lang="en-US" dirty="0" smtClean="0"/>
              <a:t>slides are adapted from  </a:t>
            </a:r>
            <a:r>
              <a:rPr lang="en-US" i="1" dirty="0" smtClean="0"/>
              <a:t>Management Communication </a:t>
            </a:r>
            <a:r>
              <a:rPr lang="en-US" dirty="0" smtClean="0"/>
              <a:t>by Arthur H. Bell and </a:t>
            </a:r>
            <a:r>
              <a:rPr lang="en-US" dirty="0" err="1" smtClean="0"/>
              <a:t>Dayle</a:t>
            </a:r>
            <a:r>
              <a:rPr lang="en-US" dirty="0" smtClean="0"/>
              <a:t> M. Smith (Wiley India).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Criteria for Letter of inquiry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receive the information you need, write an effective letter of inquiry.</a:t>
            </a:r>
          </a:p>
          <a:p>
            <a:r>
              <a:rPr lang="en-US" dirty="0" smtClean="0"/>
              <a:t>Clarify your intent in the introduction in one to three sentences.</a:t>
            </a:r>
          </a:p>
          <a:p>
            <a:r>
              <a:rPr lang="en-US" dirty="0" smtClean="0"/>
              <a:t>Specify your needs. Ask precise answers</a:t>
            </a:r>
          </a:p>
          <a:p>
            <a:r>
              <a:rPr lang="en-US" dirty="0" smtClean="0"/>
              <a:t>Conclude precisely.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Could Mr. </a:t>
            </a:r>
            <a:r>
              <a:rPr lang="en-US" dirty="0" err="1" smtClean="0"/>
              <a:t>Jindal</a:t>
            </a:r>
            <a:r>
              <a:rPr lang="en-US" dirty="0" smtClean="0"/>
              <a:t> attend  the AAP party central meeting on Thursday, May 4,  or the  AAP regional meeting  on Friday, May 5? If so, could Mr. </a:t>
            </a:r>
            <a:r>
              <a:rPr lang="en-US" dirty="0" err="1" smtClean="0"/>
              <a:t>Jindal</a:t>
            </a:r>
            <a:r>
              <a:rPr lang="en-US" dirty="0" smtClean="0"/>
              <a:t> speak on one of three topics?</a:t>
            </a:r>
          </a:p>
          <a:p>
            <a:pPr lvl="1"/>
            <a:r>
              <a:rPr lang="en-US" dirty="0" smtClean="0"/>
              <a:t>Should the party endorse a primary candidate?</a:t>
            </a:r>
          </a:p>
          <a:p>
            <a:pPr lvl="1"/>
            <a:r>
              <a:rPr lang="en-US" dirty="0" smtClean="0"/>
              <a:t>Should the party take a stand on tax reform?</a:t>
            </a:r>
          </a:p>
          <a:p>
            <a:pPr lvl="1"/>
            <a:r>
              <a:rPr lang="en-US" dirty="0" smtClean="0"/>
              <a:t>Should the party favor import regulations?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Mr. </a:t>
            </a:r>
            <a:r>
              <a:rPr lang="en-US" dirty="0" err="1" smtClean="0"/>
              <a:t>Jindal’s</a:t>
            </a:r>
            <a:r>
              <a:rPr lang="en-US" dirty="0" smtClean="0"/>
              <a:t> terse reply: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Dear Mr. </a:t>
            </a:r>
            <a:r>
              <a:rPr lang="en-US" dirty="0" err="1" smtClean="0"/>
              <a:t>Ahuja</a:t>
            </a:r>
            <a:r>
              <a:rPr lang="en-US" dirty="0" smtClean="0"/>
              <a:t>:</a:t>
            </a:r>
          </a:p>
          <a:p>
            <a:r>
              <a:rPr lang="en-US" dirty="0" smtClean="0"/>
              <a:t>Yes, I believe I can attend. I prefer your second topic, though the third is also acceptable. I look forward to meeting you.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of Inquiry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Dear Mr. Saxena:</a:t>
            </a:r>
          </a:p>
          <a:p>
            <a:r>
              <a:rPr lang="en-US" dirty="0" smtClean="0"/>
              <a:t>Please send us information about the following academic matters.</a:t>
            </a:r>
          </a:p>
          <a:p>
            <a:pPr lvl="1"/>
            <a:r>
              <a:rPr lang="en-US" dirty="0" smtClean="0"/>
              <a:t>1. Information on Grades</a:t>
            </a:r>
          </a:p>
          <a:p>
            <a:pPr lvl="1"/>
            <a:r>
              <a:rPr lang="en-US" dirty="0" smtClean="0"/>
              <a:t>2. Information on Student Policy</a:t>
            </a:r>
          </a:p>
          <a:p>
            <a:pPr lvl="1"/>
            <a:r>
              <a:rPr lang="en-US" dirty="0" smtClean="0"/>
              <a:t>3. Information on alumni</a:t>
            </a:r>
          </a:p>
          <a:p>
            <a:r>
              <a:rPr lang="en-US" dirty="0" smtClean="0"/>
              <a:t>Thank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Dear Mr. Sharma:</a:t>
            </a:r>
          </a:p>
          <a:p>
            <a:r>
              <a:rPr lang="en-US" dirty="0" smtClean="0"/>
              <a:t>I would be happy to provide you with any information you would like. However, you need to tell me what information you require about all three categories.</a:t>
            </a:r>
          </a:p>
          <a:p>
            <a:r>
              <a:rPr lang="en-US" dirty="0" smtClean="0"/>
              <a:t>I look forward to your response.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686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Tells readers up front what they are receiving</a:t>
            </a:r>
          </a:p>
          <a:p>
            <a:r>
              <a:rPr lang="en-US" dirty="0" smtClean="0"/>
              <a:t>2. Helps you focus your readers’ attention on key points within the enclosures.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193</TotalTime>
  <Words>811</Words>
  <Application>Microsoft Office PowerPoint</Application>
  <PresentationFormat>On-screen Show (4:3)</PresentationFormat>
  <Paragraphs>62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Types of Letters</vt:lpstr>
      <vt:lpstr>Different Types of Letters</vt:lpstr>
      <vt:lpstr>Criteria for Letter of inquiry</vt:lpstr>
      <vt:lpstr>Slide 4</vt:lpstr>
      <vt:lpstr>Mr. Jindal’s terse reply:</vt:lpstr>
      <vt:lpstr>Letter of Inquiry</vt:lpstr>
      <vt:lpstr>Reply</vt:lpstr>
      <vt:lpstr>Slide 8</vt:lpstr>
      <vt:lpstr>Cover Letters</vt:lpstr>
      <vt:lpstr>Slide 10</vt:lpstr>
      <vt:lpstr>Slide 11</vt:lpstr>
      <vt:lpstr>Good-News Letters</vt:lpstr>
      <vt:lpstr>Slide 13</vt:lpstr>
      <vt:lpstr>Slide 14</vt:lpstr>
      <vt:lpstr>Bad-News Letters</vt:lpstr>
      <vt:lpstr>Slide 16</vt:lpstr>
      <vt:lpstr>Negative Response to an Order</vt:lpstr>
      <vt:lpstr>Negative Response to an Inquiry</vt:lpstr>
      <vt:lpstr>Assignment</vt:lpstr>
      <vt:lpstr>Assignment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Letters</dc:title>
  <dc:creator>lnmiit</dc:creator>
  <cp:lastModifiedBy>lnmiit</cp:lastModifiedBy>
  <cp:revision>19</cp:revision>
  <dcterms:created xsi:type="dcterms:W3CDTF">2006-08-16T00:00:00Z</dcterms:created>
  <dcterms:modified xsi:type="dcterms:W3CDTF">2016-08-30T09:50:35Z</dcterms:modified>
</cp:coreProperties>
</file>