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4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73E3E-F173-41B3-9CD5-42251128B367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89DA-AD2A-4E51-B75F-AE706BB0E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397" y="476519"/>
            <a:ext cx="11101589" cy="144243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Introduction &amp; Mindfulness</a:t>
            </a:r>
            <a:endParaRPr lang="en-US" sz="4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Beena Gokhale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5" y="365125"/>
            <a:ext cx="1139780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Present culture and education system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 of BIG ME</a:t>
            </a:r>
          </a:p>
          <a:p>
            <a:r>
              <a:rPr lang="en-US" dirty="0" smtClean="0"/>
              <a:t>Meritocracy for self promotion (Resume-Virtues)</a:t>
            </a:r>
          </a:p>
          <a:p>
            <a:r>
              <a:rPr lang="en-US" dirty="0" smtClean="0"/>
              <a:t>Social media for broadcasting</a:t>
            </a:r>
          </a:p>
          <a:p>
            <a:r>
              <a:rPr lang="en-US" dirty="0" smtClean="0"/>
              <a:t>Unwarranted praise from near and dear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3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Impact</a:t>
            </a:r>
            <a:endParaRPr lang="en-US" sz="4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Boasting about trivial achievement</a:t>
            </a:r>
          </a:p>
          <a:p>
            <a:r>
              <a:rPr lang="en-US" dirty="0" smtClean="0"/>
              <a:t>Inner soul remain unexplored and unstructured</a:t>
            </a:r>
          </a:p>
          <a:p>
            <a:r>
              <a:rPr lang="en-US" dirty="0" smtClean="0"/>
              <a:t>Lack of moral vocabulary</a:t>
            </a:r>
          </a:p>
          <a:p>
            <a:r>
              <a:rPr lang="en-US" dirty="0" smtClean="0"/>
              <a:t>Self satisfied mediocrity </a:t>
            </a:r>
            <a:endParaRPr lang="en-US" dirty="0"/>
          </a:p>
          <a:p>
            <a:r>
              <a:rPr lang="en-US" dirty="0" smtClean="0"/>
              <a:t>Grading self on forgiving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Self directed rich life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Humility shift</a:t>
            </a:r>
          </a:p>
          <a:p>
            <a:r>
              <a:rPr lang="en-US" dirty="0" smtClean="0"/>
              <a:t>Confronting and conquering weakness</a:t>
            </a:r>
          </a:p>
          <a:p>
            <a:r>
              <a:rPr lang="en-US" dirty="0" smtClean="0"/>
              <a:t>Dependency leap</a:t>
            </a:r>
          </a:p>
          <a:p>
            <a:r>
              <a:rPr lang="en-US" dirty="0" smtClean="0"/>
              <a:t>Energizing love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Mindfulness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Mirror thought</a:t>
            </a:r>
          </a:p>
          <a:p>
            <a:r>
              <a:rPr lang="en-US" dirty="0" smtClean="0"/>
              <a:t>Non-judgmental observation</a:t>
            </a:r>
          </a:p>
          <a:p>
            <a:r>
              <a:rPr lang="en-US" dirty="0" smtClean="0"/>
              <a:t>Impartial watchfulness</a:t>
            </a:r>
          </a:p>
          <a:p>
            <a:r>
              <a:rPr lang="en-US" dirty="0" smtClean="0"/>
              <a:t>Non-conceptual awareness (bare attention)</a:t>
            </a:r>
          </a:p>
          <a:p>
            <a:r>
              <a:rPr lang="en-US" dirty="0" smtClean="0"/>
              <a:t>Present time awareness</a:t>
            </a:r>
          </a:p>
          <a:p>
            <a:r>
              <a:rPr lang="en-US" dirty="0" smtClean="0"/>
              <a:t>Non-egoistic awareness</a:t>
            </a:r>
          </a:p>
          <a:p>
            <a:r>
              <a:rPr lang="en-US" dirty="0" smtClean="0"/>
              <a:t>Awareness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Fundamental activities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Reminding what one is supposed to be doing at present</a:t>
            </a:r>
          </a:p>
          <a:p>
            <a:r>
              <a:rPr lang="en-US" dirty="0" smtClean="0"/>
              <a:t>Seeing things as they are</a:t>
            </a:r>
          </a:p>
          <a:p>
            <a:r>
              <a:rPr lang="en-US" dirty="0" smtClean="0"/>
              <a:t>Seeing deep nature of all phenomena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Prime characteristics of Buddhism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Annica</a:t>
            </a:r>
            <a:r>
              <a:rPr lang="en-US" dirty="0" smtClean="0"/>
              <a:t> (impermanent) – all conditioned things are inherently transitory</a:t>
            </a:r>
          </a:p>
          <a:p>
            <a:r>
              <a:rPr lang="en-US" dirty="0" smtClean="0"/>
              <a:t>Dukkha (un-satisfactoriness) – every worldly thing in the end is unsatisfying</a:t>
            </a:r>
          </a:p>
          <a:p>
            <a:r>
              <a:rPr lang="en-US" dirty="0" err="1" smtClean="0"/>
              <a:t>Anatta</a:t>
            </a:r>
            <a:r>
              <a:rPr lang="en-US" dirty="0" smtClean="0"/>
              <a:t> (selflessness) – there are no entities that are </a:t>
            </a:r>
            <a:r>
              <a:rPr lang="en-US" dirty="0" err="1" smtClean="0"/>
              <a:t>permancent</a:t>
            </a:r>
            <a:r>
              <a:rPr lang="en-US" dirty="0" smtClean="0"/>
              <a:t>, only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Understanding self with mindfulness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he body, feelings, perception, volition action, and consciousness are you-is a delusion. They are not you, you are not them and you can’t expect them ever to give you satisfaction for long.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5"/>
                </a:solidFill>
              </a:rPr>
              <a:t>Why do the students need to practice mindfulness?</a:t>
            </a:r>
          </a:p>
          <a:p>
            <a:pPr marL="0" indent="0">
              <a:buNone/>
            </a:pPr>
            <a:r>
              <a:rPr lang="en-US" b="1" i="1" dirty="0" smtClean="0">
                <a:solidFill>
                  <a:schemeClr val="accent5"/>
                </a:solidFill>
              </a:rPr>
              <a:t>How it can help the students to achieve greater or positive purpose in life?</a:t>
            </a:r>
            <a:endParaRPr lang="en-US" b="1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Introduction &amp; Mindfulness</vt:lpstr>
      <vt:lpstr>Present culture and education system</vt:lpstr>
      <vt:lpstr>Impact</vt:lpstr>
      <vt:lpstr>Self directed rich life</vt:lpstr>
      <vt:lpstr>Mindfulness</vt:lpstr>
      <vt:lpstr>Fundamental activities</vt:lpstr>
      <vt:lpstr>Prime characteristics of Buddhism</vt:lpstr>
      <vt:lpstr>Understanding self with mindfulness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LNMIIT</dc:creator>
  <cp:lastModifiedBy>LNMIIT</cp:lastModifiedBy>
  <cp:revision>8</cp:revision>
  <dcterms:created xsi:type="dcterms:W3CDTF">2017-01-03T12:28:24Z</dcterms:created>
  <dcterms:modified xsi:type="dcterms:W3CDTF">2017-01-03T12:59:12Z</dcterms:modified>
</cp:coreProperties>
</file>