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D142-DBDA-4C0B-B1B3-255A3ECD964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07D3-A500-415F-9B84-E51EA827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vecreativeliving.com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feature=player_embedded&amp;v=tsgvhP07BC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CREATIVE LIVING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002060"/>
                </a:solidFill>
              </a:rPr>
              <a:t>Beena Gokhale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Definitions and Characteristics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Creative living is journey of coming closer to yourself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Most aligned with your conscience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Most distanced from your ego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Mindful of your blessings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Forgetful of your animosities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Sensitive to others needs &amp; responsive to your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Creator of positive </a:t>
            </a:r>
            <a:r>
              <a:rPr lang="en-US" dirty="0" smtClean="0"/>
              <a:t>realities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www.livecreativeliving.com/home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6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Aim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to be perfect as perfection is a call of ego and not of nature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Like nature we simply want to evolve and expand with every passing experience, situation or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Creative living is about assuming ownership of your life and living with </a:t>
            </a:r>
            <a:r>
              <a:rPr lang="en-US" dirty="0" smtClean="0"/>
              <a:t>happiness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9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365125"/>
            <a:ext cx="1175841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Common creative attributes in variety of spheres (Literature to </a:t>
            </a: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Leadership</a:t>
            </a: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)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041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Adventure some ness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Open to experience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Rebelliousness (rejection to dogmatic thinking)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Individuality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Sensitivity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Persistence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Curiosity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Simplicity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www.youtube.com/watch?feature=player_embedded&amp;v=tsgvhP07BC8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8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Today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Increasing aggression in society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Negative behavior among colleagues (even friends)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Lack of values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Loss of integrity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Artificiality in social exchanges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All of us are depressed in some way</a:t>
            </a:r>
          </a:p>
        </p:txBody>
      </p:sp>
    </p:spTree>
    <p:extLst>
      <p:ext uri="{BB962C8B-B14F-4D97-AF65-F5344CB8AC3E}">
        <p14:creationId xmlns:p14="http://schemas.microsoft.com/office/powerpoint/2010/main" val="351098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Questions??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is good standard of conduct is less visible?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are so few good Samaritans?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Real problem - increased negativity or weakened creativity?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boost the health and vitality of our relationships?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become pro-life?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8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204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CREATIVE LIVING</vt:lpstr>
      <vt:lpstr>Definitions and Characteristics</vt:lpstr>
      <vt:lpstr>Aim</vt:lpstr>
      <vt:lpstr>Common creative attributes in variety of spheres (Literature to Leadership)</vt:lpstr>
      <vt:lpstr>Today</vt:lpstr>
      <vt:lpstr>Questions??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LIVING</dc:title>
  <dc:creator>LNMIIT</dc:creator>
  <cp:lastModifiedBy>LNMIIT</cp:lastModifiedBy>
  <cp:revision>8</cp:revision>
  <dcterms:created xsi:type="dcterms:W3CDTF">2016-12-12T12:26:14Z</dcterms:created>
  <dcterms:modified xsi:type="dcterms:W3CDTF">2017-01-02T16:14:22Z</dcterms:modified>
</cp:coreProperties>
</file>