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8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2820-53C8-4E71-B058-84E5977708C2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9E0C-0F56-41FF-A056-F75757297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A-G of creative vigor</a:t>
            </a:r>
            <a:endParaRPr lang="en-US" sz="5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Beena Gokhale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F: Faith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maintain your morale in your low of emptiness, and to ensure that enthusiasm follows you need an insurance cover called faith</a:t>
            </a:r>
          </a:p>
          <a:p>
            <a:r>
              <a:rPr lang="en-US" dirty="0" smtClean="0"/>
              <a:t>Faith and trust are prime movers of creativity</a:t>
            </a:r>
          </a:p>
          <a:p>
            <a:r>
              <a:rPr lang="en-US" dirty="0" smtClean="0"/>
              <a:t>Foster faith in force of existence</a:t>
            </a:r>
          </a:p>
          <a:p>
            <a:r>
              <a:rPr lang="en-US" dirty="0" smtClean="0"/>
              <a:t>Life moves on invisible wheels of faith</a:t>
            </a:r>
          </a:p>
          <a:p>
            <a:r>
              <a:rPr lang="en-US" dirty="0" smtClean="0"/>
              <a:t>Its is unshakeable, unchallengeable, anchor which keeps you rooted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G: Gratitude 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&amp;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Giving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thankfulness different from gratitude?</a:t>
            </a:r>
          </a:p>
          <a:p>
            <a:r>
              <a:rPr lang="en-US" dirty="0" smtClean="0"/>
              <a:t>What are the characteristics of grateful and ungrateful people?</a:t>
            </a:r>
          </a:p>
          <a:p>
            <a:r>
              <a:rPr lang="en-US" dirty="0" smtClean="0"/>
              <a:t>Should possibility of ingratitude should become hindrance in helping others?</a:t>
            </a:r>
          </a:p>
          <a:p>
            <a:r>
              <a:rPr lang="en-US" dirty="0" smtClean="0"/>
              <a:t>How should one give – to whom and in what form?</a:t>
            </a:r>
          </a:p>
          <a:p>
            <a:r>
              <a:rPr lang="en-US" dirty="0" smtClean="0"/>
              <a:t>Should giving be seen superior to taking?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1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est quotes from hindu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5" y="462032"/>
            <a:ext cx="8364246" cy="627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6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A: Acceptance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8682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Importance of acceptance</a:t>
            </a:r>
          </a:p>
          <a:p>
            <a:r>
              <a:rPr lang="en-US" dirty="0" smtClean="0"/>
              <a:t>Leads to propelling force rather than strain</a:t>
            </a:r>
          </a:p>
          <a:p>
            <a:r>
              <a:rPr lang="en-US" dirty="0" smtClean="0"/>
              <a:t>Challenge readies you to quantum jump</a:t>
            </a:r>
          </a:p>
          <a:p>
            <a:r>
              <a:rPr lang="en-US" dirty="0"/>
              <a:t>H</a:t>
            </a:r>
            <a:r>
              <a:rPr lang="en-US" dirty="0" smtClean="0"/>
              <a:t>elps you to find your greater core strength </a:t>
            </a:r>
          </a:p>
          <a:p>
            <a:r>
              <a:rPr lang="en-US" dirty="0" smtClean="0"/>
              <a:t>Triggers growth and discipline</a:t>
            </a:r>
          </a:p>
          <a:p>
            <a:r>
              <a:rPr lang="en-US" dirty="0" smtClean="0"/>
              <a:t>Makes you tolerant </a:t>
            </a:r>
          </a:p>
          <a:p>
            <a:r>
              <a:rPr lang="en-US" dirty="0" smtClean="0"/>
              <a:t>Empowers your balance</a:t>
            </a:r>
          </a:p>
          <a:p>
            <a:r>
              <a:rPr lang="en-US" dirty="0" smtClean="0"/>
              <a:t>Gives way to compassion</a:t>
            </a:r>
          </a:p>
          <a:p>
            <a:r>
              <a:rPr lang="en-US" dirty="0" smtClean="0"/>
              <a:t>Compassion leads to forgiveness</a:t>
            </a:r>
          </a:p>
          <a:p>
            <a:r>
              <a:rPr lang="en-US" dirty="0" smtClean="0"/>
              <a:t>Forgiveness energizes creative momentum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B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: Better nature – Better sense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disengages you from harmonious behavior?</a:t>
            </a:r>
          </a:p>
          <a:p>
            <a:r>
              <a:rPr lang="en-US" dirty="0" smtClean="0"/>
              <a:t>Why is there a conflict between better nature and better sense</a:t>
            </a:r>
          </a:p>
          <a:p>
            <a:r>
              <a:rPr lang="en-US" dirty="0" smtClean="0"/>
              <a:t>Is better nature more important than better sense?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C: Creation 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&amp;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Collaboration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competition leads to creativity?</a:t>
            </a:r>
          </a:p>
          <a:p>
            <a:r>
              <a:rPr lang="en-US" dirty="0" smtClean="0"/>
              <a:t>Should creativity be open to influence?</a:t>
            </a:r>
          </a:p>
          <a:p>
            <a:r>
              <a:rPr lang="en-US" dirty="0" smtClean="0"/>
              <a:t>Could ”B” of help to creation and collaboration?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4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: Dreaming 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&amp;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Doing 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Dreams begin a new cycle of creation</a:t>
            </a:r>
          </a:p>
          <a:p>
            <a:r>
              <a:rPr lang="en-US" dirty="0" smtClean="0"/>
              <a:t>They bring-in energy of hope and anticipation</a:t>
            </a:r>
          </a:p>
          <a:p>
            <a:r>
              <a:rPr lang="en-US" dirty="0" smtClean="0"/>
              <a:t>They fill-in emptiness in you and you feel youthful in your heart again</a:t>
            </a:r>
          </a:p>
          <a:p>
            <a:r>
              <a:rPr lang="en-US" dirty="0" smtClean="0"/>
              <a:t>They connect you to the irrational and warm up your risk-taking ability</a:t>
            </a:r>
          </a:p>
          <a:p>
            <a:r>
              <a:rPr lang="en-US" dirty="0" smtClean="0"/>
              <a:t>They free your vision and foster your passion</a:t>
            </a:r>
          </a:p>
          <a:p>
            <a:r>
              <a:rPr lang="en-US" dirty="0" smtClean="0"/>
              <a:t>Passion makes you work with dedication – If you can’t find source in passion, ignite it with dedication</a:t>
            </a:r>
          </a:p>
          <a:p>
            <a:r>
              <a:rPr lang="en-US" dirty="0" smtClean="0"/>
              <a:t>Routine won’t look drudgery if you work with passion and dedication</a:t>
            </a:r>
          </a:p>
          <a:p>
            <a:r>
              <a:rPr lang="en-US" dirty="0" smtClean="0"/>
              <a:t>Your good intentions and good work will always bring rewards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1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E: Emptiness </a:t>
            </a:r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&amp;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Enthusiasm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afresh, old must go</a:t>
            </a:r>
          </a:p>
          <a:p>
            <a:r>
              <a:rPr lang="en-US" dirty="0" smtClean="0"/>
              <a:t>Satisfaction of past can make you smug and block your progress, growth</a:t>
            </a:r>
          </a:p>
          <a:p>
            <a:r>
              <a:rPr lang="en-US" dirty="0" smtClean="0"/>
              <a:t>Don’t be complacent and overly cautious because of failure </a:t>
            </a:r>
          </a:p>
          <a:p>
            <a:r>
              <a:rPr lang="en-US" dirty="0" smtClean="0"/>
              <a:t>Go for higher achievements build on past experiences</a:t>
            </a:r>
          </a:p>
          <a:p>
            <a:r>
              <a:rPr lang="en-US" dirty="0" smtClean="0"/>
              <a:t>Deliberately keep company of those who have achieved more than you</a:t>
            </a:r>
          </a:p>
          <a:p>
            <a:r>
              <a:rPr lang="en-US" dirty="0" smtClean="0"/>
              <a:t>Emptiness or pain is not always harmful but can provide positive impulse or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ru Nanak Dev Best Quotes In Hindi – 20 Motivational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3" y="237922"/>
            <a:ext cx="10191513" cy="631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1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urt me with the truth but never comfort me with a li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5" y="128790"/>
            <a:ext cx="6503831" cy="65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8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68.media.tumblr.com/93bf77a64d9b15d56fdcbe3333ea7b3c/tumblr_ohhmylqIdv1r75xe0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51" y="275867"/>
            <a:ext cx="6297769" cy="629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0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A-G of creative vigor</vt:lpstr>
      <vt:lpstr>A: Acceptance</vt:lpstr>
      <vt:lpstr>B: Better nature – Better sense</vt:lpstr>
      <vt:lpstr>C: Creation &amp; Collaboration</vt:lpstr>
      <vt:lpstr>D: Dreaming &amp; Doing </vt:lpstr>
      <vt:lpstr>E: Emptiness &amp; Enthusiasm</vt:lpstr>
      <vt:lpstr>PowerPoint Presentation</vt:lpstr>
      <vt:lpstr>PowerPoint Presentation</vt:lpstr>
      <vt:lpstr>PowerPoint Presentation</vt:lpstr>
      <vt:lpstr>F: Faith</vt:lpstr>
      <vt:lpstr>G: Gratitude &amp; Giving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A-G of creative vigor</dc:title>
  <dc:creator>LNMIIT</dc:creator>
  <cp:lastModifiedBy>LNMIIT</cp:lastModifiedBy>
  <cp:revision>14</cp:revision>
  <dcterms:created xsi:type="dcterms:W3CDTF">2016-12-12T12:56:28Z</dcterms:created>
  <dcterms:modified xsi:type="dcterms:W3CDTF">2017-01-03T13:12:18Z</dcterms:modified>
</cp:coreProperties>
</file>