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12" r:id="rId3"/>
    <p:sldId id="313" r:id="rId4"/>
    <p:sldId id="314" r:id="rId5"/>
    <p:sldId id="315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2630" autoAdjust="0"/>
  </p:normalViewPr>
  <p:slideViewPr>
    <p:cSldViewPr>
      <p:cViewPr varScale="1">
        <p:scale>
          <a:sx n="69" d="100"/>
          <a:sy n="69" d="100"/>
        </p:scale>
        <p:origin x="11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59CE-43BD-4FF1-9E11-AC8C807AC51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25B5-00BE-4CFF-BABA-07723993F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AAB6-DE32-4CA8-856C-5FD7D8F51CC3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AEAF-8E47-4329-9B5F-842C012A8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838200"/>
            <a:ext cx="9143999" cy="12954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err="1">
                <a:solidFill>
                  <a:srgbClr val="336699"/>
                </a:solidFill>
                <a:latin typeface="Helvetica" charset="0"/>
              </a:rPr>
              <a:t>Silberschatz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5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15979"/>
            <a:ext cx="2336800" cy="1888331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3999" cy="8382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 	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	            	       “Introduction to digital systems, </a:t>
            </a:r>
            <a:r>
              <a:rPr kumimoji="0" lang="en-US" sz="1400" b="1" baseline="0" dirty="0" err="1">
                <a:solidFill>
                  <a:schemeClr val="tx1"/>
                </a:solidFill>
              </a:rPr>
              <a:t>Ercegovac</a:t>
            </a:r>
            <a:r>
              <a:rPr kumimoji="0" lang="en-US" sz="1400" b="1" baseline="0" dirty="0">
                <a:solidFill>
                  <a:schemeClr val="tx1"/>
                </a:solidFill>
              </a:rPr>
              <a:t>, Lang, Moreno”</a:t>
            </a:r>
            <a:endParaRPr kumimoji="0"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LNMIIT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334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2" descr="Image result for lnmiit logo">
            <a:extLst>
              <a:ext uri="{FF2B5EF4-FFF2-40B4-BE49-F238E27FC236}">
                <a16:creationId xmlns:a16="http://schemas.microsoft.com/office/drawing/2014/main" id="{4AC1428C-57C1-4FF9-B01F-6AD754835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37241"/>
            <a:ext cx="1905000" cy="87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676400"/>
            <a:ext cx="4419600" cy="609600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r>
              <a:rPr kumimoji="0" lang="en-US" sz="4000" b="1" dirty="0">
                <a:latin typeface="+mj-lt"/>
                <a:cs typeface="Arial" pitchFamily="34" charset="0"/>
              </a:rPr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  	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	            	       “Introduction to digital systems, </a:t>
            </a:r>
            <a:r>
              <a:rPr kumimoji="0" lang="en-US" sz="1400" b="1" baseline="0" dirty="0" err="1">
                <a:solidFill>
                  <a:schemeClr val="tx1"/>
                </a:solidFill>
              </a:rPr>
              <a:t>Ercegovac</a:t>
            </a:r>
            <a:r>
              <a:rPr kumimoji="0" lang="en-US" sz="1400" b="1" baseline="0" dirty="0">
                <a:solidFill>
                  <a:schemeClr val="tx1"/>
                </a:solidFill>
              </a:rPr>
              <a:t>, Lang, Moreno”</a:t>
            </a:r>
            <a:endParaRPr kumimoji="0"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LNMIIT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0" y="1676401"/>
            <a:ext cx="4343400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>
              <a:defRPr sz="4000" b="1" cap="all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95400" y="3200400"/>
            <a:ext cx="6096000" cy="91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0" y="1676400"/>
            <a:ext cx="4419600" cy="6096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629400"/>
            <a:ext cx="9143999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en-US" sz="1400" dirty="0">
                <a:solidFill>
                  <a:schemeClr val="tx1"/>
                </a:solidFill>
              </a:rPr>
              <a:t>	        </a:t>
            </a:r>
            <a:r>
              <a:rPr kumimoji="0" lang="en-US" sz="1400" b="1" dirty="0">
                <a:solidFill>
                  <a:schemeClr val="tx1"/>
                </a:solidFill>
              </a:rPr>
              <a:t>Puneet</a:t>
            </a:r>
            <a:r>
              <a:rPr kumimoji="0" lang="en-US" sz="1400" b="1" baseline="0" dirty="0">
                <a:solidFill>
                  <a:schemeClr val="tx1"/>
                </a:solidFill>
              </a:rPr>
              <a:t> Kumar Jain                 	    </a:t>
            </a:r>
            <a:r>
              <a:rPr kumimoji="0" lang="en-US" sz="1400" baseline="0" dirty="0">
                <a:solidFill>
                  <a:schemeClr val="tx1"/>
                </a:solidFill>
              </a:rPr>
              <a:t>“Processing of heart sound signal for long term heart monitoring”</a:t>
            </a:r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14478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IIT Jodhpur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838200"/>
            <a:ext cx="9372600" cy="1295400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Introduction to Digital Systems:</a:t>
            </a:r>
            <a:br>
              <a:rPr lang="en-IN" sz="4800" dirty="0">
                <a:solidFill>
                  <a:schemeClr val="bg1"/>
                </a:solidFill>
              </a:rPr>
            </a:br>
            <a:r>
              <a:rPr lang="en-IN" sz="3700" dirty="0">
                <a:solidFill>
                  <a:schemeClr val="bg1"/>
                </a:solidFill>
              </a:rPr>
              <a:t>Chapter 4: Description and analysis of Gate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391400" cy="1752600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chemeClr val="tx1"/>
                </a:solidFill>
              </a:rPr>
              <a:t>Puneet</a:t>
            </a:r>
            <a:r>
              <a:rPr lang="en-IN" b="1" dirty="0">
                <a:solidFill>
                  <a:schemeClr val="tx1"/>
                </a:solidFill>
              </a:rPr>
              <a:t> Kumar Jain</a:t>
            </a:r>
          </a:p>
          <a:p>
            <a:r>
              <a:rPr lang="en-IN" sz="2400" dirty="0">
                <a:solidFill>
                  <a:schemeClr val="tx1"/>
                </a:solidFill>
              </a:rPr>
              <a:t>CSE Department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The LNM Institute of Information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6477000"/>
            <a:ext cx="720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 book:  Introduction to digital systems, </a:t>
            </a:r>
            <a:r>
              <a:rPr lang="en-IN" dirty="0" err="1"/>
              <a:t>Ercegovac</a:t>
            </a:r>
            <a:r>
              <a:rPr lang="en-IN" dirty="0"/>
              <a:t>, Lang, Moreno</a:t>
            </a:r>
          </a:p>
        </p:txBody>
      </p:sp>
      <p:pic>
        <p:nvPicPr>
          <p:cNvPr id="7" name="Picture 2" descr="Image result for lnmiit logo">
            <a:extLst>
              <a:ext uri="{FF2B5EF4-FFF2-40B4-BE49-F238E27FC236}">
                <a16:creationId xmlns:a16="http://schemas.microsoft.com/office/drawing/2014/main" id="{7DDA4CA2-19C7-4653-A0F2-C51D565B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20" y="2602840"/>
            <a:ext cx="3621722" cy="16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2BB83-6A8D-441A-A4E4-7B64964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5F3CB-7C39-4AD3-A04E-47E7A265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22415"/>
            <a:ext cx="6324599" cy="58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88213-C433-42BC-9478-64A57B5C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81" y="3851815"/>
            <a:ext cx="2627238" cy="457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680C3E-53EF-43D9-B827-05924215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EF1CC-36F9-4FA8-938A-41B579CA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19" y="838200"/>
            <a:ext cx="4648200" cy="270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6E411-4EB1-4687-BDDF-E64B39AF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38" y="4572000"/>
            <a:ext cx="317712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88D2C-4C46-4454-89A3-7641D508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04D138-7CD5-479B-BE66-C18411D4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BAB05-4B96-4CED-B25A-90374F73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85" y="990600"/>
            <a:ext cx="5069307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B6165-A904-4409-A403-611842B8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" y="1600200"/>
            <a:ext cx="4011249" cy="36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495425"/>
            <a:ext cx="8543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End of chapter 4</a:t>
            </a:r>
          </a:p>
        </p:txBody>
      </p:sp>
      <p:pic>
        <p:nvPicPr>
          <p:cNvPr id="3074" name="Picture 2" descr="http://images.clipartpanda.com/thanks-clipart-pi5xkb9i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743200"/>
            <a:ext cx="6019800" cy="3230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36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Helvetica</vt:lpstr>
      <vt:lpstr>Times New Roman</vt:lpstr>
      <vt:lpstr>Office Theme</vt:lpstr>
      <vt:lpstr>Introduction to Digital Systems: Chapter 4: Description and analysis of Gate Networks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</dc:creator>
  <cp:lastModifiedBy>puneet jain</cp:lastModifiedBy>
  <cp:revision>536</cp:revision>
  <dcterms:created xsi:type="dcterms:W3CDTF">2006-08-16T00:00:00Z</dcterms:created>
  <dcterms:modified xsi:type="dcterms:W3CDTF">2019-02-04T03:14:51Z</dcterms:modified>
</cp:coreProperties>
</file>