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93" r:id="rId3"/>
    <p:sldId id="294" r:id="rId4"/>
    <p:sldId id="295" r:id="rId5"/>
    <p:sldId id="296" r:id="rId6"/>
    <p:sldId id="297" r:id="rId7"/>
    <p:sldId id="298" r:id="rId8"/>
    <p:sldId id="299" r:id="rId9"/>
    <p:sldId id="300" r:id="rId10"/>
    <p:sldId id="301" r:id="rId11"/>
    <p:sldId id="302" r:id="rId12"/>
    <p:sldId id="323" r:id="rId13"/>
    <p:sldId id="319" r:id="rId14"/>
    <p:sldId id="307" r:id="rId15"/>
    <p:sldId id="318" r:id="rId16"/>
    <p:sldId id="32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A538DB-F2D1-44D0-B1BD-110DEE8B1A1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5342808-68CA-430F-B6CB-937DDE04258E}">
      <dgm:prSet phldrT="[Text]" custT="1"/>
      <dgm:spPr>
        <a:solidFill>
          <a:schemeClr val="accent5"/>
        </a:solidFill>
      </dgm:spPr>
      <dgm:t>
        <a:bodyPr/>
        <a:lstStyle/>
        <a:p>
          <a:r>
            <a:rPr lang="en-US" sz="2400" dirty="0" smtClean="0"/>
            <a:t>Crime</a:t>
          </a:r>
          <a:endParaRPr lang="en-US" sz="2400" dirty="0"/>
        </a:p>
      </dgm:t>
    </dgm:pt>
    <dgm:pt modelId="{CD93F5AF-5D5A-43DC-B408-64342C2C20CF}" type="parTrans" cxnId="{59C4BEE2-7374-4B33-85A0-C440B4DED0C7}">
      <dgm:prSet/>
      <dgm:spPr/>
      <dgm:t>
        <a:bodyPr/>
        <a:lstStyle/>
        <a:p>
          <a:endParaRPr lang="en-US"/>
        </a:p>
      </dgm:t>
    </dgm:pt>
    <dgm:pt modelId="{8B7E97BC-A7BF-4CF4-8801-192A184B4D69}" type="sibTrans" cxnId="{59C4BEE2-7374-4B33-85A0-C440B4DED0C7}">
      <dgm:prSet/>
      <dgm:spPr/>
      <dgm:t>
        <a:bodyPr/>
        <a:lstStyle/>
        <a:p>
          <a:endParaRPr lang="en-US"/>
        </a:p>
      </dgm:t>
    </dgm:pt>
    <dgm:pt modelId="{03DD2558-0F6F-4288-9E3A-9C766392E197}">
      <dgm:prSet phldrT="[Text]" custT="1"/>
      <dgm:spPr/>
      <dgm:t>
        <a:bodyPr/>
        <a:lstStyle/>
        <a:p>
          <a:r>
            <a:rPr lang="en-US" sz="1400" dirty="0" smtClean="0"/>
            <a:t>Responsibility</a:t>
          </a:r>
          <a:endParaRPr lang="en-US" sz="1400" dirty="0"/>
        </a:p>
      </dgm:t>
    </dgm:pt>
    <dgm:pt modelId="{A325F499-2CC6-40CA-9477-8CDAF8E38856}" type="parTrans" cxnId="{478F82AE-EA11-44F7-B212-4AA6A5EE24B0}">
      <dgm:prSet/>
      <dgm:spPr/>
      <dgm:t>
        <a:bodyPr/>
        <a:lstStyle/>
        <a:p>
          <a:endParaRPr lang="en-US"/>
        </a:p>
      </dgm:t>
    </dgm:pt>
    <dgm:pt modelId="{7B1CFBA4-0336-4CA8-8B7D-72A52D7B62C6}" type="sibTrans" cxnId="{478F82AE-EA11-44F7-B212-4AA6A5EE24B0}">
      <dgm:prSet/>
      <dgm:spPr/>
      <dgm:t>
        <a:bodyPr/>
        <a:lstStyle/>
        <a:p>
          <a:endParaRPr lang="en-US"/>
        </a:p>
      </dgm:t>
    </dgm:pt>
    <dgm:pt modelId="{F708C53D-FEE3-412C-A336-35077B6E1015}">
      <dgm:prSet phldrT="[Text]"/>
      <dgm:spPr>
        <a:solidFill>
          <a:srgbClr val="00B0F0"/>
        </a:solidFill>
      </dgm:spPr>
      <dgm:t>
        <a:bodyPr/>
        <a:lstStyle/>
        <a:p>
          <a:r>
            <a:rPr lang="en-US" dirty="0" smtClean="0"/>
            <a:t>Remorse</a:t>
          </a:r>
          <a:endParaRPr lang="en-US" dirty="0"/>
        </a:p>
      </dgm:t>
    </dgm:pt>
    <dgm:pt modelId="{4D7B2F34-17FC-4784-A8A4-0141C566DE02}" type="parTrans" cxnId="{5928D37C-B4D4-4B6B-AE18-75816656DC98}">
      <dgm:prSet/>
      <dgm:spPr/>
      <dgm:t>
        <a:bodyPr/>
        <a:lstStyle/>
        <a:p>
          <a:endParaRPr lang="en-US"/>
        </a:p>
      </dgm:t>
    </dgm:pt>
    <dgm:pt modelId="{EA6AB42D-6C60-4D57-A8DE-25774D872E2B}" type="sibTrans" cxnId="{5928D37C-B4D4-4B6B-AE18-75816656DC98}">
      <dgm:prSet/>
      <dgm:spPr/>
      <dgm:t>
        <a:bodyPr/>
        <a:lstStyle/>
        <a:p>
          <a:endParaRPr lang="en-US"/>
        </a:p>
      </dgm:t>
    </dgm:pt>
    <dgm:pt modelId="{9EC2B262-BB3B-4992-B42D-CBBBC7F84DB3}">
      <dgm:prSet phldrT="[Text]"/>
      <dgm:spPr>
        <a:solidFill>
          <a:srgbClr val="7030A0"/>
        </a:solidFill>
      </dgm:spPr>
      <dgm:t>
        <a:bodyPr/>
        <a:lstStyle/>
        <a:p>
          <a:r>
            <a:rPr lang="en-US" dirty="0" smtClean="0"/>
            <a:t>Reformation</a:t>
          </a:r>
          <a:endParaRPr lang="en-US" dirty="0"/>
        </a:p>
      </dgm:t>
    </dgm:pt>
    <dgm:pt modelId="{9A18AF9D-F72C-4E9B-979D-00FA0C9E11D6}" type="parTrans" cxnId="{9E704EA3-A809-4933-8FA3-99740123C006}">
      <dgm:prSet/>
      <dgm:spPr/>
      <dgm:t>
        <a:bodyPr/>
        <a:lstStyle/>
        <a:p>
          <a:endParaRPr lang="en-US"/>
        </a:p>
      </dgm:t>
    </dgm:pt>
    <dgm:pt modelId="{2FF667AE-43D7-4457-B944-6489C5D64010}" type="sibTrans" cxnId="{9E704EA3-A809-4933-8FA3-99740123C006}">
      <dgm:prSet/>
      <dgm:spPr/>
      <dgm:t>
        <a:bodyPr/>
        <a:lstStyle/>
        <a:p>
          <a:endParaRPr lang="en-US"/>
        </a:p>
      </dgm:t>
    </dgm:pt>
    <dgm:pt modelId="{93879521-D4F0-4522-8564-0014DBF54642}">
      <dgm:prSet phldrT="[Text]"/>
      <dgm:spPr>
        <a:solidFill>
          <a:schemeClr val="accent1">
            <a:lumMod val="60000"/>
            <a:lumOff val="40000"/>
          </a:schemeClr>
        </a:solidFill>
      </dgm:spPr>
      <dgm:t>
        <a:bodyPr/>
        <a:lstStyle/>
        <a:p>
          <a:r>
            <a:rPr lang="en-US" dirty="0" smtClean="0"/>
            <a:t>Forgiveness</a:t>
          </a:r>
          <a:endParaRPr lang="en-US" dirty="0"/>
        </a:p>
      </dgm:t>
    </dgm:pt>
    <dgm:pt modelId="{9FFA2B71-8A7E-42AB-B9EA-04FBE8E5F9D5}" type="parTrans" cxnId="{F3C87F0F-39A3-40C5-8189-EC8579BBC2A1}">
      <dgm:prSet/>
      <dgm:spPr/>
      <dgm:t>
        <a:bodyPr/>
        <a:lstStyle/>
        <a:p>
          <a:endParaRPr lang="en-US"/>
        </a:p>
      </dgm:t>
    </dgm:pt>
    <dgm:pt modelId="{83F6D3DD-D5AE-45D8-93E0-A8E9CCB83E74}" type="sibTrans" cxnId="{F3C87F0F-39A3-40C5-8189-EC8579BBC2A1}">
      <dgm:prSet/>
      <dgm:spPr/>
      <dgm:t>
        <a:bodyPr/>
        <a:lstStyle/>
        <a:p>
          <a:endParaRPr lang="en-US"/>
        </a:p>
      </dgm:t>
    </dgm:pt>
    <dgm:pt modelId="{09A25BE8-E42E-44CB-A847-13BAC9D7F701}">
      <dgm:prSet custT="1"/>
      <dgm:spPr>
        <a:solidFill>
          <a:srgbClr val="92D050"/>
        </a:solidFill>
      </dgm:spPr>
      <dgm:t>
        <a:bodyPr/>
        <a:lstStyle/>
        <a:p>
          <a:r>
            <a:rPr lang="en-US" sz="1600" dirty="0" smtClean="0"/>
            <a:t>Punishment</a:t>
          </a:r>
          <a:endParaRPr lang="en-US" sz="1600" dirty="0"/>
        </a:p>
      </dgm:t>
    </dgm:pt>
    <dgm:pt modelId="{A5D2DB97-E293-423F-BC69-3D239DE76279}" type="parTrans" cxnId="{79BA4046-5052-41B4-B1AC-C4B643F85306}">
      <dgm:prSet/>
      <dgm:spPr/>
      <dgm:t>
        <a:bodyPr/>
        <a:lstStyle/>
        <a:p>
          <a:endParaRPr lang="en-US"/>
        </a:p>
      </dgm:t>
    </dgm:pt>
    <dgm:pt modelId="{BE4641D4-8F85-4B0A-AA79-C32B93C34EB4}" type="sibTrans" cxnId="{79BA4046-5052-41B4-B1AC-C4B643F85306}">
      <dgm:prSet/>
      <dgm:spPr/>
      <dgm:t>
        <a:bodyPr/>
        <a:lstStyle/>
        <a:p>
          <a:endParaRPr lang="en-US"/>
        </a:p>
      </dgm:t>
    </dgm:pt>
    <dgm:pt modelId="{562D6515-39C2-4CE3-BA22-591DE1746149}" type="pres">
      <dgm:prSet presAssocID="{4AA538DB-F2D1-44D0-B1BD-110DEE8B1A1B}" presName="cycle" presStyleCnt="0">
        <dgm:presLayoutVars>
          <dgm:dir/>
          <dgm:resizeHandles val="exact"/>
        </dgm:presLayoutVars>
      </dgm:prSet>
      <dgm:spPr/>
    </dgm:pt>
    <dgm:pt modelId="{91887CC2-FF98-472E-ADA4-34472800F1BC}" type="pres">
      <dgm:prSet presAssocID="{75342808-68CA-430F-B6CB-937DDE04258E}" presName="node" presStyleLbl="node1" presStyleIdx="0" presStyleCnt="6">
        <dgm:presLayoutVars>
          <dgm:bulletEnabled val="1"/>
        </dgm:presLayoutVars>
      </dgm:prSet>
      <dgm:spPr/>
      <dgm:t>
        <a:bodyPr/>
        <a:lstStyle/>
        <a:p>
          <a:endParaRPr lang="en-US"/>
        </a:p>
      </dgm:t>
    </dgm:pt>
    <dgm:pt modelId="{45A14268-8F30-4D62-BB94-A32F052BFBDC}" type="pres">
      <dgm:prSet presAssocID="{8B7E97BC-A7BF-4CF4-8801-192A184B4D69}" presName="sibTrans" presStyleLbl="sibTrans2D1" presStyleIdx="0" presStyleCnt="6"/>
      <dgm:spPr/>
    </dgm:pt>
    <dgm:pt modelId="{A1BC09F5-47CB-410A-B6FF-16B1357C95FE}" type="pres">
      <dgm:prSet presAssocID="{8B7E97BC-A7BF-4CF4-8801-192A184B4D69}" presName="connectorText" presStyleLbl="sibTrans2D1" presStyleIdx="0" presStyleCnt="6"/>
      <dgm:spPr/>
    </dgm:pt>
    <dgm:pt modelId="{DBBC3D90-9672-4BE8-AE31-6A8F018799AF}" type="pres">
      <dgm:prSet presAssocID="{09A25BE8-E42E-44CB-A847-13BAC9D7F701}" presName="node" presStyleLbl="node1" presStyleIdx="1" presStyleCnt="6" custRadScaleRad="101654" custRadScaleInc="-843">
        <dgm:presLayoutVars>
          <dgm:bulletEnabled val="1"/>
        </dgm:presLayoutVars>
      </dgm:prSet>
      <dgm:spPr/>
    </dgm:pt>
    <dgm:pt modelId="{3281BD4E-13B3-47DC-977F-2AC58493D557}" type="pres">
      <dgm:prSet presAssocID="{BE4641D4-8F85-4B0A-AA79-C32B93C34EB4}" presName="sibTrans" presStyleLbl="sibTrans2D1" presStyleIdx="1" presStyleCnt="6"/>
      <dgm:spPr/>
    </dgm:pt>
    <dgm:pt modelId="{B0EB5D5C-7640-4858-88D7-77FF72E1DA65}" type="pres">
      <dgm:prSet presAssocID="{BE4641D4-8F85-4B0A-AA79-C32B93C34EB4}" presName="connectorText" presStyleLbl="sibTrans2D1" presStyleIdx="1" presStyleCnt="6"/>
      <dgm:spPr/>
    </dgm:pt>
    <dgm:pt modelId="{ACFB83B3-273C-41DC-8ED4-8F1BF9EE2114}" type="pres">
      <dgm:prSet presAssocID="{03DD2558-0F6F-4288-9E3A-9C766392E197}" presName="node" presStyleLbl="node1" presStyleIdx="2" presStyleCnt="6">
        <dgm:presLayoutVars>
          <dgm:bulletEnabled val="1"/>
        </dgm:presLayoutVars>
      </dgm:prSet>
      <dgm:spPr/>
    </dgm:pt>
    <dgm:pt modelId="{C47BB689-6088-432A-98BE-93E97D65283C}" type="pres">
      <dgm:prSet presAssocID="{7B1CFBA4-0336-4CA8-8B7D-72A52D7B62C6}" presName="sibTrans" presStyleLbl="sibTrans2D1" presStyleIdx="2" presStyleCnt="6"/>
      <dgm:spPr/>
    </dgm:pt>
    <dgm:pt modelId="{F5157E23-BE04-4787-8F19-94400E785DE2}" type="pres">
      <dgm:prSet presAssocID="{7B1CFBA4-0336-4CA8-8B7D-72A52D7B62C6}" presName="connectorText" presStyleLbl="sibTrans2D1" presStyleIdx="2" presStyleCnt="6"/>
      <dgm:spPr/>
    </dgm:pt>
    <dgm:pt modelId="{AEBD1541-F5F7-45AD-970F-FBDE8729A18E}" type="pres">
      <dgm:prSet presAssocID="{F708C53D-FEE3-412C-A336-35077B6E1015}" presName="node" presStyleLbl="node1" presStyleIdx="3" presStyleCnt="6">
        <dgm:presLayoutVars>
          <dgm:bulletEnabled val="1"/>
        </dgm:presLayoutVars>
      </dgm:prSet>
      <dgm:spPr/>
    </dgm:pt>
    <dgm:pt modelId="{BB061DE1-9662-4B9B-8885-71101A440C93}" type="pres">
      <dgm:prSet presAssocID="{EA6AB42D-6C60-4D57-A8DE-25774D872E2B}" presName="sibTrans" presStyleLbl="sibTrans2D1" presStyleIdx="3" presStyleCnt="6"/>
      <dgm:spPr/>
    </dgm:pt>
    <dgm:pt modelId="{D28FB7AC-17DF-45AF-8EFF-5C21E80B1D37}" type="pres">
      <dgm:prSet presAssocID="{EA6AB42D-6C60-4D57-A8DE-25774D872E2B}" presName="connectorText" presStyleLbl="sibTrans2D1" presStyleIdx="3" presStyleCnt="6"/>
      <dgm:spPr/>
    </dgm:pt>
    <dgm:pt modelId="{0722ABE4-E63A-4F45-A6CD-F61879AFAEA6}" type="pres">
      <dgm:prSet presAssocID="{9EC2B262-BB3B-4992-B42D-CBBBC7F84DB3}" presName="node" presStyleLbl="node1" presStyleIdx="4" presStyleCnt="6">
        <dgm:presLayoutVars>
          <dgm:bulletEnabled val="1"/>
        </dgm:presLayoutVars>
      </dgm:prSet>
      <dgm:spPr/>
    </dgm:pt>
    <dgm:pt modelId="{6546D6B9-1685-4D36-9E36-1753E98DAA3C}" type="pres">
      <dgm:prSet presAssocID="{2FF667AE-43D7-4457-B944-6489C5D64010}" presName="sibTrans" presStyleLbl="sibTrans2D1" presStyleIdx="4" presStyleCnt="6"/>
      <dgm:spPr/>
    </dgm:pt>
    <dgm:pt modelId="{2842B22D-CCA1-4F46-9072-FDE9AE997D96}" type="pres">
      <dgm:prSet presAssocID="{2FF667AE-43D7-4457-B944-6489C5D64010}" presName="connectorText" presStyleLbl="sibTrans2D1" presStyleIdx="4" presStyleCnt="6"/>
      <dgm:spPr/>
    </dgm:pt>
    <dgm:pt modelId="{0FF977E7-6D5C-4F25-92E3-DD2A3386C1E9}" type="pres">
      <dgm:prSet presAssocID="{93879521-D4F0-4522-8564-0014DBF54642}" presName="node" presStyleLbl="node1" presStyleIdx="5" presStyleCnt="6">
        <dgm:presLayoutVars>
          <dgm:bulletEnabled val="1"/>
        </dgm:presLayoutVars>
      </dgm:prSet>
      <dgm:spPr/>
    </dgm:pt>
    <dgm:pt modelId="{DA439642-B7AC-4CA1-8237-6F301BC450C9}" type="pres">
      <dgm:prSet presAssocID="{83F6D3DD-D5AE-45D8-93E0-A8E9CCB83E74}" presName="sibTrans" presStyleLbl="sibTrans2D1" presStyleIdx="5" presStyleCnt="6"/>
      <dgm:spPr/>
    </dgm:pt>
    <dgm:pt modelId="{77BE5474-543B-453E-A3A1-0760B641FC6F}" type="pres">
      <dgm:prSet presAssocID="{83F6D3DD-D5AE-45D8-93E0-A8E9CCB83E74}" presName="connectorText" presStyleLbl="sibTrans2D1" presStyleIdx="5" presStyleCnt="6"/>
      <dgm:spPr/>
    </dgm:pt>
  </dgm:ptLst>
  <dgm:cxnLst>
    <dgm:cxn modelId="{3A3FDE0B-1914-4803-85B1-E8B7D5EBD8BB}" type="presOf" srcId="{F708C53D-FEE3-412C-A336-35077B6E1015}" destId="{AEBD1541-F5F7-45AD-970F-FBDE8729A18E}" srcOrd="0" destOrd="0" presId="urn:microsoft.com/office/officeart/2005/8/layout/cycle2"/>
    <dgm:cxn modelId="{59C4BEE2-7374-4B33-85A0-C440B4DED0C7}" srcId="{4AA538DB-F2D1-44D0-B1BD-110DEE8B1A1B}" destId="{75342808-68CA-430F-B6CB-937DDE04258E}" srcOrd="0" destOrd="0" parTransId="{CD93F5AF-5D5A-43DC-B408-64342C2C20CF}" sibTransId="{8B7E97BC-A7BF-4CF4-8801-192A184B4D69}"/>
    <dgm:cxn modelId="{478F82AE-EA11-44F7-B212-4AA6A5EE24B0}" srcId="{4AA538DB-F2D1-44D0-B1BD-110DEE8B1A1B}" destId="{03DD2558-0F6F-4288-9E3A-9C766392E197}" srcOrd="2" destOrd="0" parTransId="{A325F499-2CC6-40CA-9477-8CDAF8E38856}" sibTransId="{7B1CFBA4-0336-4CA8-8B7D-72A52D7B62C6}"/>
    <dgm:cxn modelId="{97021DE7-F3C6-4EFE-82AD-A1F8ED318AA4}" type="presOf" srcId="{BE4641D4-8F85-4B0A-AA79-C32B93C34EB4}" destId="{3281BD4E-13B3-47DC-977F-2AC58493D557}" srcOrd="0" destOrd="0" presId="urn:microsoft.com/office/officeart/2005/8/layout/cycle2"/>
    <dgm:cxn modelId="{263A1A2C-FE75-48FB-A2CA-AD1A7D1362C7}" type="presOf" srcId="{93879521-D4F0-4522-8564-0014DBF54642}" destId="{0FF977E7-6D5C-4F25-92E3-DD2A3386C1E9}" srcOrd="0" destOrd="0" presId="urn:microsoft.com/office/officeart/2005/8/layout/cycle2"/>
    <dgm:cxn modelId="{6C2EC027-F477-4006-8769-5A722B8CB7BC}" type="presOf" srcId="{03DD2558-0F6F-4288-9E3A-9C766392E197}" destId="{ACFB83B3-273C-41DC-8ED4-8F1BF9EE2114}" srcOrd="0" destOrd="0" presId="urn:microsoft.com/office/officeart/2005/8/layout/cycle2"/>
    <dgm:cxn modelId="{9E704EA3-A809-4933-8FA3-99740123C006}" srcId="{4AA538DB-F2D1-44D0-B1BD-110DEE8B1A1B}" destId="{9EC2B262-BB3B-4992-B42D-CBBBC7F84DB3}" srcOrd="4" destOrd="0" parTransId="{9A18AF9D-F72C-4E9B-979D-00FA0C9E11D6}" sibTransId="{2FF667AE-43D7-4457-B944-6489C5D64010}"/>
    <dgm:cxn modelId="{5928D37C-B4D4-4B6B-AE18-75816656DC98}" srcId="{4AA538DB-F2D1-44D0-B1BD-110DEE8B1A1B}" destId="{F708C53D-FEE3-412C-A336-35077B6E1015}" srcOrd="3" destOrd="0" parTransId="{4D7B2F34-17FC-4784-A8A4-0141C566DE02}" sibTransId="{EA6AB42D-6C60-4D57-A8DE-25774D872E2B}"/>
    <dgm:cxn modelId="{EE3C3C20-B217-4F4F-AE5D-67380DDFE164}" type="presOf" srcId="{7B1CFBA4-0336-4CA8-8B7D-72A52D7B62C6}" destId="{C47BB689-6088-432A-98BE-93E97D65283C}" srcOrd="0" destOrd="0" presId="urn:microsoft.com/office/officeart/2005/8/layout/cycle2"/>
    <dgm:cxn modelId="{B81C934A-A54E-4431-AF4C-E5B595FEFBCC}" type="presOf" srcId="{09A25BE8-E42E-44CB-A847-13BAC9D7F701}" destId="{DBBC3D90-9672-4BE8-AE31-6A8F018799AF}" srcOrd="0" destOrd="0" presId="urn:microsoft.com/office/officeart/2005/8/layout/cycle2"/>
    <dgm:cxn modelId="{497E9126-64C1-4167-AEF1-B45F105B8BB3}" type="presOf" srcId="{2FF667AE-43D7-4457-B944-6489C5D64010}" destId="{6546D6B9-1685-4D36-9E36-1753E98DAA3C}" srcOrd="0" destOrd="0" presId="urn:microsoft.com/office/officeart/2005/8/layout/cycle2"/>
    <dgm:cxn modelId="{CCC6B131-1A33-4F6D-A78B-A974610701A7}" type="presOf" srcId="{EA6AB42D-6C60-4D57-A8DE-25774D872E2B}" destId="{BB061DE1-9662-4B9B-8885-71101A440C93}" srcOrd="0" destOrd="0" presId="urn:microsoft.com/office/officeart/2005/8/layout/cycle2"/>
    <dgm:cxn modelId="{B0B57F34-064A-4337-B3D5-AFF6F597F709}" type="presOf" srcId="{BE4641D4-8F85-4B0A-AA79-C32B93C34EB4}" destId="{B0EB5D5C-7640-4858-88D7-77FF72E1DA65}" srcOrd="1" destOrd="0" presId="urn:microsoft.com/office/officeart/2005/8/layout/cycle2"/>
    <dgm:cxn modelId="{8F77DE37-DB3C-4186-8198-67112D1311AC}" type="presOf" srcId="{EA6AB42D-6C60-4D57-A8DE-25774D872E2B}" destId="{D28FB7AC-17DF-45AF-8EFF-5C21E80B1D37}" srcOrd="1" destOrd="0" presId="urn:microsoft.com/office/officeart/2005/8/layout/cycle2"/>
    <dgm:cxn modelId="{79BA4046-5052-41B4-B1AC-C4B643F85306}" srcId="{4AA538DB-F2D1-44D0-B1BD-110DEE8B1A1B}" destId="{09A25BE8-E42E-44CB-A847-13BAC9D7F701}" srcOrd="1" destOrd="0" parTransId="{A5D2DB97-E293-423F-BC69-3D239DE76279}" sibTransId="{BE4641D4-8F85-4B0A-AA79-C32B93C34EB4}"/>
    <dgm:cxn modelId="{D1EA304F-C715-423C-BC36-E3C5D2A88265}" type="presOf" srcId="{8B7E97BC-A7BF-4CF4-8801-192A184B4D69}" destId="{45A14268-8F30-4D62-BB94-A32F052BFBDC}" srcOrd="0" destOrd="0" presId="urn:microsoft.com/office/officeart/2005/8/layout/cycle2"/>
    <dgm:cxn modelId="{3247917F-5863-4A2B-90C6-D3107D7C2ECC}" type="presOf" srcId="{2FF667AE-43D7-4457-B944-6489C5D64010}" destId="{2842B22D-CCA1-4F46-9072-FDE9AE997D96}" srcOrd="1" destOrd="0" presId="urn:microsoft.com/office/officeart/2005/8/layout/cycle2"/>
    <dgm:cxn modelId="{EC669F3A-4196-4F9D-BAEB-D7D266EECFC3}" type="presOf" srcId="{9EC2B262-BB3B-4992-B42D-CBBBC7F84DB3}" destId="{0722ABE4-E63A-4F45-A6CD-F61879AFAEA6}" srcOrd="0" destOrd="0" presId="urn:microsoft.com/office/officeart/2005/8/layout/cycle2"/>
    <dgm:cxn modelId="{B208D629-D897-4603-81D5-722D3B4CA6BB}" type="presOf" srcId="{7B1CFBA4-0336-4CA8-8B7D-72A52D7B62C6}" destId="{F5157E23-BE04-4787-8F19-94400E785DE2}" srcOrd="1" destOrd="0" presId="urn:microsoft.com/office/officeart/2005/8/layout/cycle2"/>
    <dgm:cxn modelId="{87123672-D749-416F-A215-2B46D8B3206E}" type="presOf" srcId="{75342808-68CA-430F-B6CB-937DDE04258E}" destId="{91887CC2-FF98-472E-ADA4-34472800F1BC}" srcOrd="0" destOrd="0" presId="urn:microsoft.com/office/officeart/2005/8/layout/cycle2"/>
    <dgm:cxn modelId="{3DEDF089-42B2-4214-8C54-6865AE92B7D1}" type="presOf" srcId="{4AA538DB-F2D1-44D0-B1BD-110DEE8B1A1B}" destId="{562D6515-39C2-4CE3-BA22-591DE1746149}" srcOrd="0" destOrd="0" presId="urn:microsoft.com/office/officeart/2005/8/layout/cycle2"/>
    <dgm:cxn modelId="{F3C87F0F-39A3-40C5-8189-EC8579BBC2A1}" srcId="{4AA538DB-F2D1-44D0-B1BD-110DEE8B1A1B}" destId="{93879521-D4F0-4522-8564-0014DBF54642}" srcOrd="5" destOrd="0" parTransId="{9FFA2B71-8A7E-42AB-B9EA-04FBE8E5F9D5}" sibTransId="{83F6D3DD-D5AE-45D8-93E0-A8E9CCB83E74}"/>
    <dgm:cxn modelId="{4C6630F6-A94D-4989-B168-DE936C64CDAB}" type="presOf" srcId="{83F6D3DD-D5AE-45D8-93E0-A8E9CCB83E74}" destId="{77BE5474-543B-453E-A3A1-0760B641FC6F}" srcOrd="1" destOrd="0" presId="urn:microsoft.com/office/officeart/2005/8/layout/cycle2"/>
    <dgm:cxn modelId="{D9172A2E-608E-4126-89A8-9AD3818354BA}" type="presOf" srcId="{83F6D3DD-D5AE-45D8-93E0-A8E9CCB83E74}" destId="{DA439642-B7AC-4CA1-8237-6F301BC450C9}" srcOrd="0" destOrd="0" presId="urn:microsoft.com/office/officeart/2005/8/layout/cycle2"/>
    <dgm:cxn modelId="{680BBC01-B98C-405C-9C26-C741C0E73367}" type="presOf" srcId="{8B7E97BC-A7BF-4CF4-8801-192A184B4D69}" destId="{A1BC09F5-47CB-410A-B6FF-16B1357C95FE}" srcOrd="1" destOrd="0" presId="urn:microsoft.com/office/officeart/2005/8/layout/cycle2"/>
    <dgm:cxn modelId="{FCA170EE-BC61-4823-82EE-F7D03B3D390A}" type="presParOf" srcId="{562D6515-39C2-4CE3-BA22-591DE1746149}" destId="{91887CC2-FF98-472E-ADA4-34472800F1BC}" srcOrd="0" destOrd="0" presId="urn:microsoft.com/office/officeart/2005/8/layout/cycle2"/>
    <dgm:cxn modelId="{B4F0A6E6-847C-4043-8B14-9CD75AC6F1A7}" type="presParOf" srcId="{562D6515-39C2-4CE3-BA22-591DE1746149}" destId="{45A14268-8F30-4D62-BB94-A32F052BFBDC}" srcOrd="1" destOrd="0" presId="urn:microsoft.com/office/officeart/2005/8/layout/cycle2"/>
    <dgm:cxn modelId="{11D8A132-DFDC-4818-8C42-09BB860C8A1D}" type="presParOf" srcId="{45A14268-8F30-4D62-BB94-A32F052BFBDC}" destId="{A1BC09F5-47CB-410A-B6FF-16B1357C95FE}" srcOrd="0" destOrd="0" presId="urn:microsoft.com/office/officeart/2005/8/layout/cycle2"/>
    <dgm:cxn modelId="{35414BE1-72AF-4654-AD68-F6239B034BB1}" type="presParOf" srcId="{562D6515-39C2-4CE3-BA22-591DE1746149}" destId="{DBBC3D90-9672-4BE8-AE31-6A8F018799AF}" srcOrd="2" destOrd="0" presId="urn:microsoft.com/office/officeart/2005/8/layout/cycle2"/>
    <dgm:cxn modelId="{AC957AC4-6556-4940-9BDA-9894C2B5EE2A}" type="presParOf" srcId="{562D6515-39C2-4CE3-BA22-591DE1746149}" destId="{3281BD4E-13B3-47DC-977F-2AC58493D557}" srcOrd="3" destOrd="0" presId="urn:microsoft.com/office/officeart/2005/8/layout/cycle2"/>
    <dgm:cxn modelId="{7AEC76B3-D66E-412C-8294-D56C002137DA}" type="presParOf" srcId="{3281BD4E-13B3-47DC-977F-2AC58493D557}" destId="{B0EB5D5C-7640-4858-88D7-77FF72E1DA65}" srcOrd="0" destOrd="0" presId="urn:microsoft.com/office/officeart/2005/8/layout/cycle2"/>
    <dgm:cxn modelId="{CED61550-EC2E-44A4-BFA0-9568617B68AF}" type="presParOf" srcId="{562D6515-39C2-4CE3-BA22-591DE1746149}" destId="{ACFB83B3-273C-41DC-8ED4-8F1BF9EE2114}" srcOrd="4" destOrd="0" presId="urn:microsoft.com/office/officeart/2005/8/layout/cycle2"/>
    <dgm:cxn modelId="{EA8316C2-A331-44AD-9AD0-C59BA0136C11}" type="presParOf" srcId="{562D6515-39C2-4CE3-BA22-591DE1746149}" destId="{C47BB689-6088-432A-98BE-93E97D65283C}" srcOrd="5" destOrd="0" presId="urn:microsoft.com/office/officeart/2005/8/layout/cycle2"/>
    <dgm:cxn modelId="{21A532D3-7295-4922-9557-A0E700DB4E2E}" type="presParOf" srcId="{C47BB689-6088-432A-98BE-93E97D65283C}" destId="{F5157E23-BE04-4787-8F19-94400E785DE2}" srcOrd="0" destOrd="0" presId="urn:microsoft.com/office/officeart/2005/8/layout/cycle2"/>
    <dgm:cxn modelId="{7FCEAC28-9FFB-4CA2-8F09-616F78038314}" type="presParOf" srcId="{562D6515-39C2-4CE3-BA22-591DE1746149}" destId="{AEBD1541-F5F7-45AD-970F-FBDE8729A18E}" srcOrd="6" destOrd="0" presId="urn:microsoft.com/office/officeart/2005/8/layout/cycle2"/>
    <dgm:cxn modelId="{1CC8597F-D7C7-4363-A7DB-1765275A1D06}" type="presParOf" srcId="{562D6515-39C2-4CE3-BA22-591DE1746149}" destId="{BB061DE1-9662-4B9B-8885-71101A440C93}" srcOrd="7" destOrd="0" presId="urn:microsoft.com/office/officeart/2005/8/layout/cycle2"/>
    <dgm:cxn modelId="{83DD9FCC-5C58-4F9C-BC9B-E2E20EB406B3}" type="presParOf" srcId="{BB061DE1-9662-4B9B-8885-71101A440C93}" destId="{D28FB7AC-17DF-45AF-8EFF-5C21E80B1D37}" srcOrd="0" destOrd="0" presId="urn:microsoft.com/office/officeart/2005/8/layout/cycle2"/>
    <dgm:cxn modelId="{EF2923D8-384D-4684-8763-5C793C5332AE}" type="presParOf" srcId="{562D6515-39C2-4CE3-BA22-591DE1746149}" destId="{0722ABE4-E63A-4F45-A6CD-F61879AFAEA6}" srcOrd="8" destOrd="0" presId="urn:microsoft.com/office/officeart/2005/8/layout/cycle2"/>
    <dgm:cxn modelId="{A03A9C89-D341-4852-A8D9-56F0EA68BEAD}" type="presParOf" srcId="{562D6515-39C2-4CE3-BA22-591DE1746149}" destId="{6546D6B9-1685-4D36-9E36-1753E98DAA3C}" srcOrd="9" destOrd="0" presId="urn:microsoft.com/office/officeart/2005/8/layout/cycle2"/>
    <dgm:cxn modelId="{6C470C22-5341-4FE9-8E19-49A224D4AF6B}" type="presParOf" srcId="{6546D6B9-1685-4D36-9E36-1753E98DAA3C}" destId="{2842B22D-CCA1-4F46-9072-FDE9AE997D96}" srcOrd="0" destOrd="0" presId="urn:microsoft.com/office/officeart/2005/8/layout/cycle2"/>
    <dgm:cxn modelId="{67EB6C62-BCD8-4A28-80C2-381FD5653682}" type="presParOf" srcId="{562D6515-39C2-4CE3-BA22-591DE1746149}" destId="{0FF977E7-6D5C-4F25-92E3-DD2A3386C1E9}" srcOrd="10" destOrd="0" presId="urn:microsoft.com/office/officeart/2005/8/layout/cycle2"/>
    <dgm:cxn modelId="{84F9AFB5-A8EA-454B-82AA-C46930AD67AA}" type="presParOf" srcId="{562D6515-39C2-4CE3-BA22-591DE1746149}" destId="{DA439642-B7AC-4CA1-8237-6F301BC450C9}" srcOrd="11" destOrd="0" presId="urn:microsoft.com/office/officeart/2005/8/layout/cycle2"/>
    <dgm:cxn modelId="{8DEF0DE5-776F-43A6-B715-C6C98ACB1657}" type="presParOf" srcId="{DA439642-B7AC-4CA1-8237-6F301BC450C9}" destId="{77BE5474-543B-453E-A3A1-0760B641FC6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87CC2-FF98-472E-ADA4-34472800F1BC}">
      <dsp:nvSpPr>
        <dsp:cNvPr id="0" name=""/>
        <dsp:cNvSpPr/>
      </dsp:nvSpPr>
      <dsp:spPr>
        <a:xfrm>
          <a:off x="3324634" y="1259"/>
          <a:ext cx="1351731" cy="1351731"/>
        </a:xfrm>
        <a:prstGeom prst="ellipse">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Crime</a:t>
          </a:r>
          <a:endParaRPr lang="en-US" sz="2400" kern="1200" dirty="0"/>
        </a:p>
      </dsp:txBody>
      <dsp:txXfrm>
        <a:off x="3522590" y="199215"/>
        <a:ext cx="955819" cy="955819"/>
      </dsp:txXfrm>
    </dsp:sp>
    <dsp:sp modelId="{45A14268-8F30-4D62-BB94-A32F052BFBDC}">
      <dsp:nvSpPr>
        <dsp:cNvPr id="0" name=""/>
        <dsp:cNvSpPr/>
      </dsp:nvSpPr>
      <dsp:spPr>
        <a:xfrm rot="1743328">
          <a:off x="4700261" y="938700"/>
          <a:ext cx="363262" cy="456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707119" y="1003479"/>
        <a:ext cx="254283" cy="273725"/>
      </dsp:txXfrm>
    </dsp:sp>
    <dsp:sp modelId="{DBBC3D90-9672-4BE8-AE31-6A8F018799AF}">
      <dsp:nvSpPr>
        <dsp:cNvPr id="0" name=""/>
        <dsp:cNvSpPr/>
      </dsp:nvSpPr>
      <dsp:spPr>
        <a:xfrm>
          <a:off x="5105393" y="990605"/>
          <a:ext cx="1351731" cy="1351731"/>
        </a:xfrm>
        <a:prstGeom prst="ellipse">
          <a:avLst/>
        </a:prstGeom>
        <a:solidFill>
          <a:srgbClr val="92D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Punishment</a:t>
          </a:r>
          <a:endParaRPr lang="en-US" sz="1600" kern="1200" dirty="0"/>
        </a:p>
      </dsp:txBody>
      <dsp:txXfrm>
        <a:off x="5303349" y="1188561"/>
        <a:ext cx="955819" cy="955819"/>
      </dsp:txXfrm>
    </dsp:sp>
    <dsp:sp modelId="{3281BD4E-13B3-47DC-977F-2AC58493D557}">
      <dsp:nvSpPr>
        <dsp:cNvPr id="0" name=""/>
        <dsp:cNvSpPr/>
      </dsp:nvSpPr>
      <dsp:spPr>
        <a:xfrm rot="5441000">
          <a:off x="5583370" y="2454159"/>
          <a:ext cx="371546" cy="456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639767" y="2489673"/>
        <a:ext cx="260082" cy="273725"/>
      </dsp:txXfrm>
    </dsp:sp>
    <dsp:sp modelId="{ACFB83B3-273C-41DC-8ED4-8F1BF9EE2114}">
      <dsp:nvSpPr>
        <dsp:cNvPr id="0" name=""/>
        <dsp:cNvSpPr/>
      </dsp:nvSpPr>
      <dsp:spPr>
        <a:xfrm>
          <a:off x="5080911" y="3043221"/>
          <a:ext cx="1351731" cy="1351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Responsibility</a:t>
          </a:r>
          <a:endParaRPr lang="en-US" sz="1400" kern="1200" dirty="0"/>
        </a:p>
      </dsp:txBody>
      <dsp:txXfrm>
        <a:off x="5278867" y="3241177"/>
        <a:ext cx="955819" cy="955819"/>
      </dsp:txXfrm>
    </dsp:sp>
    <dsp:sp modelId="{C47BB689-6088-432A-98BE-93E97D65283C}">
      <dsp:nvSpPr>
        <dsp:cNvPr id="0" name=""/>
        <dsp:cNvSpPr/>
      </dsp:nvSpPr>
      <dsp:spPr>
        <a:xfrm rot="9000000">
          <a:off x="4708218" y="3992904"/>
          <a:ext cx="358408" cy="456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4808537" y="4057266"/>
        <a:ext cx="250886" cy="273725"/>
      </dsp:txXfrm>
    </dsp:sp>
    <dsp:sp modelId="{AEBD1541-F5F7-45AD-970F-FBDE8729A18E}">
      <dsp:nvSpPr>
        <dsp:cNvPr id="0" name=""/>
        <dsp:cNvSpPr/>
      </dsp:nvSpPr>
      <dsp:spPr>
        <a:xfrm>
          <a:off x="3324634" y="4057208"/>
          <a:ext cx="1351731" cy="1351731"/>
        </a:xfrm>
        <a:prstGeom prst="ellipse">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Remorse</a:t>
          </a:r>
          <a:endParaRPr lang="en-US" sz="1500" kern="1200" dirty="0"/>
        </a:p>
      </dsp:txBody>
      <dsp:txXfrm>
        <a:off x="3522590" y="4255164"/>
        <a:ext cx="955819" cy="955819"/>
      </dsp:txXfrm>
    </dsp:sp>
    <dsp:sp modelId="{BB061DE1-9662-4B9B-8885-71101A440C93}">
      <dsp:nvSpPr>
        <dsp:cNvPr id="0" name=""/>
        <dsp:cNvSpPr/>
      </dsp:nvSpPr>
      <dsp:spPr>
        <a:xfrm rot="12600000">
          <a:off x="2951941" y="4003048"/>
          <a:ext cx="358408" cy="456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052260" y="4121171"/>
        <a:ext cx="250886" cy="273725"/>
      </dsp:txXfrm>
    </dsp:sp>
    <dsp:sp modelId="{0722ABE4-E63A-4F45-A6CD-F61879AFAEA6}">
      <dsp:nvSpPr>
        <dsp:cNvPr id="0" name=""/>
        <dsp:cNvSpPr/>
      </dsp:nvSpPr>
      <dsp:spPr>
        <a:xfrm>
          <a:off x="1568356" y="3043221"/>
          <a:ext cx="1351731" cy="1351731"/>
        </a:xfrm>
        <a:prstGeom prst="ellipse">
          <a:avLst/>
        </a:prstGeom>
        <a:solidFill>
          <a:srgbClr val="7030A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Reformation</a:t>
          </a:r>
          <a:endParaRPr lang="en-US" sz="1500" kern="1200" dirty="0"/>
        </a:p>
      </dsp:txBody>
      <dsp:txXfrm>
        <a:off x="1766312" y="3241177"/>
        <a:ext cx="955819" cy="955819"/>
      </dsp:txXfrm>
    </dsp:sp>
    <dsp:sp modelId="{6546D6B9-1685-4D36-9E36-1753E98DAA3C}">
      <dsp:nvSpPr>
        <dsp:cNvPr id="0" name=""/>
        <dsp:cNvSpPr/>
      </dsp:nvSpPr>
      <dsp:spPr>
        <a:xfrm rot="16200000">
          <a:off x="2065018" y="2487138"/>
          <a:ext cx="358408" cy="456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118779" y="2632141"/>
        <a:ext cx="250886" cy="273725"/>
      </dsp:txXfrm>
    </dsp:sp>
    <dsp:sp modelId="{0FF977E7-6D5C-4F25-92E3-DD2A3386C1E9}">
      <dsp:nvSpPr>
        <dsp:cNvPr id="0" name=""/>
        <dsp:cNvSpPr/>
      </dsp:nvSpPr>
      <dsp:spPr>
        <a:xfrm>
          <a:off x="1568356" y="1015247"/>
          <a:ext cx="1351731" cy="1351731"/>
        </a:xfrm>
        <a:prstGeom prst="ellipse">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Forgiveness</a:t>
          </a:r>
          <a:endParaRPr lang="en-US" sz="1500" kern="1200" dirty="0"/>
        </a:p>
      </dsp:txBody>
      <dsp:txXfrm>
        <a:off x="1766312" y="1213203"/>
        <a:ext cx="955819" cy="955819"/>
      </dsp:txXfrm>
    </dsp:sp>
    <dsp:sp modelId="{DA439642-B7AC-4CA1-8237-6F301BC450C9}">
      <dsp:nvSpPr>
        <dsp:cNvPr id="0" name=""/>
        <dsp:cNvSpPr/>
      </dsp:nvSpPr>
      <dsp:spPr>
        <a:xfrm rot="19800000">
          <a:off x="2934372" y="961086"/>
          <a:ext cx="358408" cy="456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941575" y="1079209"/>
        <a:ext cx="250886" cy="27372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1D0811-D4C9-4660-9A2E-ACCE58C7B01B}" type="datetimeFigureOut">
              <a:rPr lang="en-US" smtClean="0"/>
              <a:pPr/>
              <a:t>1/22/2019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90CF80-87EC-4B44-B200-DB5F85DC2C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1/22/2019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d.com/talks/kiran_bedi_a_police_chief_with_a_difference" TargetMode="External"/><Relationship Id="rId2" Type="http://schemas.openxmlformats.org/officeDocument/2006/relationships/hyperlink" Target="https://www.ted.com/talks/anand_giridharadas_a_tale_of_two_americas_and_the_mini_mart_where_they_collid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Vice, Sin and Crime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Reformation</a:t>
            </a:r>
            <a:endParaRPr lang="en-US" dirty="0"/>
          </a:p>
        </p:txBody>
      </p:sp>
      <p:sp>
        <p:nvSpPr>
          <p:cNvPr id="3" name="Content Placeholder 2"/>
          <p:cNvSpPr>
            <a:spLocks noGrp="1"/>
          </p:cNvSpPr>
          <p:nvPr>
            <p:ph sz="quarter" idx="1"/>
          </p:nvPr>
        </p:nvSpPr>
        <p:spPr/>
        <p:txBody>
          <a:bodyPr/>
          <a:lstStyle/>
          <a:p>
            <a:r>
              <a:rPr lang="en-US" dirty="0" smtClean="0"/>
              <a:t>Natural effect of remorse (stifling the conscience)</a:t>
            </a:r>
          </a:p>
          <a:p>
            <a:r>
              <a:rPr lang="en-US" dirty="0" smtClean="0">
                <a:solidFill>
                  <a:srgbClr val="FF0000"/>
                </a:solidFill>
              </a:rPr>
              <a:t>Listen to the voice of conscious, make an effort to bring our own actions once more into accordance with the ideals of which we are aware</a:t>
            </a:r>
            <a:r>
              <a:rPr lang="en-US" dirty="0" smtClean="0"/>
              <a:t>. </a:t>
            </a:r>
          </a:p>
          <a:p>
            <a:r>
              <a:rPr lang="en-US" dirty="0" smtClean="0"/>
              <a:t>Renewal of our whole nature-Process of habituating ourselves to a higher universe, involving a transformation of our whole nature (‘Create in me a clean heart’)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Forgiveness</a:t>
            </a: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The ‘wheel comes full circle’ through a process of punishment, repentance  and reformation (through law) </a:t>
            </a:r>
          </a:p>
          <a:p>
            <a:r>
              <a:rPr lang="en-US" dirty="0" smtClean="0"/>
              <a:t>This revolution may be effected without the intervention of punishment, through education.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46480136"/>
              </p:ext>
            </p:extLst>
          </p:nvPr>
        </p:nvGraphicFramePr>
        <p:xfrm>
          <a:off x="304800" y="609600"/>
          <a:ext cx="8001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582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hlinkClick r:id="rId2"/>
              </a:rPr>
              <a:t>https://www.ted.com/talks/anand_giridharadas_a_tale_of_two_americas_and_the_mini_mart_where_they_collided</a:t>
            </a:r>
            <a:r>
              <a:rPr lang="en-US" dirty="0" smtClean="0"/>
              <a:t> </a:t>
            </a:r>
          </a:p>
          <a:p>
            <a:endParaRPr lang="en-US" dirty="0" smtClean="0"/>
          </a:p>
          <a:p>
            <a:endParaRPr lang="en-US" dirty="0" smtClean="0"/>
          </a:p>
          <a:p>
            <a:r>
              <a:rPr lang="en-US" dirty="0" smtClean="0">
                <a:hlinkClick r:id="rId3"/>
              </a:rPr>
              <a:t>https://www.ted.com/talks/kiran_bedi_a_police_chief_with_a_difference</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Corruption</a:t>
            </a:r>
            <a:endParaRPr lang="en-US" dirty="0"/>
          </a:p>
        </p:txBody>
      </p:sp>
      <p:sp>
        <p:nvSpPr>
          <p:cNvPr id="3" name="Content Placeholder 2"/>
          <p:cNvSpPr>
            <a:spLocks noGrp="1"/>
          </p:cNvSpPr>
          <p:nvPr>
            <p:ph sz="quarter" idx="1"/>
          </p:nvPr>
        </p:nvSpPr>
        <p:spPr/>
        <p:txBody>
          <a:bodyPr>
            <a:normAutofit/>
          </a:bodyPr>
          <a:lstStyle/>
          <a:p>
            <a:r>
              <a:rPr lang="en-US" dirty="0" smtClean="0"/>
              <a:t>Civilizations ought to make virtue as easy and vice as difficult as possible </a:t>
            </a:r>
          </a:p>
          <a:p>
            <a:r>
              <a:rPr lang="en-US" dirty="0" smtClean="0"/>
              <a:t>It is arranged not for the promotion of virtue but only of respectability</a:t>
            </a:r>
          </a:p>
          <a:p>
            <a:r>
              <a:rPr lang="en-US" dirty="0" smtClean="0"/>
              <a:t>Among the rich, luxury is encouraged</a:t>
            </a:r>
          </a:p>
          <a:p>
            <a:r>
              <a:rPr lang="en-US" dirty="0" smtClean="0"/>
              <a:t>Wants are multiplied, men are tempted to use </a:t>
            </a:r>
            <a:r>
              <a:rPr lang="en-US" dirty="0" err="1" smtClean="0"/>
              <a:t>dishounourable</a:t>
            </a:r>
            <a:r>
              <a:rPr lang="en-US" dirty="0" smtClean="0"/>
              <a:t> means to seek satisfaction </a:t>
            </a:r>
          </a:p>
          <a:p>
            <a:r>
              <a:rPr lang="en-US" dirty="0" smtClean="0"/>
              <a:t>Poor are exploited </a:t>
            </a:r>
          </a:p>
          <a:p>
            <a:r>
              <a:rPr lang="en-US" dirty="0" smtClean="0"/>
              <a:t>Nation declines and falls or saved by revolutions</a:t>
            </a:r>
          </a:p>
          <a:p>
            <a:r>
              <a:rPr lang="en-US" dirty="0" smtClean="0"/>
              <a:t>Other nations feel justified in stepping in for its punishment.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sz="quarter" idx="1"/>
          </p:nvPr>
        </p:nvSpPr>
        <p:spPr/>
        <p:txBody>
          <a:bodyPr/>
          <a:lstStyle/>
          <a:p>
            <a:r>
              <a:rPr lang="en-US" dirty="0" smtClean="0"/>
              <a:t>Slides are adapted from </a:t>
            </a:r>
            <a:r>
              <a:rPr lang="en-US" i="1" dirty="0" smtClean="0"/>
              <a:t>A Manual of Ethics </a:t>
            </a:r>
            <a:r>
              <a:rPr lang="en-US" dirty="0" smtClean="0"/>
              <a:t>by John S. Mackenzie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p:txBody>
          <a:bodyPr/>
          <a:lstStyle/>
          <a:p>
            <a:r>
              <a:rPr lang="en-US" dirty="0" smtClean="0"/>
              <a:t>Do you think Poverty, Socio-economic, Psychic compulsions, undeserved adversities in life  need to be considered while sentencing corporal punishment to the guilty ?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Evil</a:t>
            </a:r>
            <a:endParaRPr lang="en-US" dirty="0"/>
          </a:p>
        </p:txBody>
      </p:sp>
      <p:sp>
        <p:nvSpPr>
          <p:cNvPr id="3" name="Content Placeholder 2"/>
          <p:cNvSpPr>
            <a:spLocks noGrp="1"/>
          </p:cNvSpPr>
          <p:nvPr>
            <p:ph sz="quarter" idx="1"/>
          </p:nvPr>
        </p:nvSpPr>
        <p:spPr/>
        <p:txBody>
          <a:bodyPr/>
          <a:lstStyle/>
          <a:p>
            <a:r>
              <a:rPr lang="en-US" dirty="0" smtClean="0"/>
              <a:t>Each man’s moral life is a universe in itself (Broad or Narrow)</a:t>
            </a:r>
          </a:p>
          <a:p>
            <a:r>
              <a:rPr lang="en-US" dirty="0" smtClean="0">
                <a:solidFill>
                  <a:srgbClr val="FF0000"/>
                </a:solidFill>
              </a:rPr>
              <a:t>Weak </a:t>
            </a:r>
            <a:r>
              <a:rPr lang="en-US" dirty="0" smtClean="0">
                <a:solidFill>
                  <a:srgbClr val="FF0000"/>
                </a:solidFill>
              </a:rPr>
              <a:t>Character </a:t>
            </a:r>
            <a:r>
              <a:rPr lang="en-US" dirty="0" smtClean="0"/>
              <a:t>(no character at all)–faultily faultless(Fortune </a:t>
            </a:r>
            <a:r>
              <a:rPr lang="en-US" dirty="0" err="1" smtClean="0"/>
              <a:t>favours</a:t>
            </a:r>
            <a:r>
              <a:rPr lang="en-US" dirty="0" smtClean="0"/>
              <a:t> fools)</a:t>
            </a:r>
          </a:p>
          <a:p>
            <a:r>
              <a:rPr lang="en-US" dirty="0" smtClean="0">
                <a:solidFill>
                  <a:srgbClr val="FF0000"/>
                </a:solidFill>
              </a:rPr>
              <a:t>Strong Character</a:t>
            </a:r>
            <a:r>
              <a:rPr lang="en-US" dirty="0" smtClean="0"/>
              <a:t>- e.g. poet, reformer, Socrates </a:t>
            </a:r>
          </a:p>
          <a:p>
            <a:r>
              <a:rPr lang="en-US" dirty="0" smtClean="0"/>
              <a:t>Moral judgment should be based on achievements rather than shortcomings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Vice (From Latin </a:t>
            </a:r>
            <a:r>
              <a:rPr lang="en-US" dirty="0" err="1" smtClean="0"/>
              <a:t>vitium</a:t>
            </a:r>
            <a:r>
              <a:rPr lang="en-US" dirty="0" smtClean="0"/>
              <a:t>, a defect or blemish)</a:t>
            </a:r>
            <a:endParaRPr lang="en-US" dirty="0"/>
          </a:p>
        </p:txBody>
      </p:sp>
      <p:sp>
        <p:nvSpPr>
          <p:cNvPr id="3" name="Content Placeholder 2"/>
          <p:cNvSpPr>
            <a:spLocks noGrp="1"/>
          </p:cNvSpPr>
          <p:nvPr>
            <p:ph sz="quarter" idx="1"/>
          </p:nvPr>
        </p:nvSpPr>
        <p:spPr/>
        <p:txBody>
          <a:bodyPr/>
          <a:lstStyle/>
          <a:p>
            <a:r>
              <a:rPr lang="en-US" dirty="0" smtClean="0"/>
              <a:t>Moral defects- inner or outer </a:t>
            </a:r>
          </a:p>
          <a:p>
            <a:r>
              <a:rPr lang="en-US" dirty="0" smtClean="0"/>
              <a:t>Flaws of character  or issuing in evil deeds </a:t>
            </a:r>
          </a:p>
          <a:p>
            <a:r>
              <a:rPr lang="en-US" dirty="0" smtClean="0"/>
              <a:t>Evil in the heart, motive (E.g.- Ingratitude- because there is invisible offence )</a:t>
            </a:r>
          </a:p>
          <a:p>
            <a:r>
              <a:rPr lang="en-US" dirty="0" smtClean="0"/>
              <a:t>Dishonesty, Incompetence, Cowardice, Unfairness, Disloyalty</a:t>
            </a:r>
            <a:r>
              <a:rPr lang="en-US" smtClean="0"/>
              <a:t>, Arrogance, Yielding </a:t>
            </a:r>
            <a:r>
              <a:rPr lang="en-US" dirty="0" smtClean="0"/>
              <a:t>to pleasure, failing to endure pain, unwise in our choices, not strenuous in purpose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a:t>
            </a:r>
            <a:endParaRPr lang="en-US" dirty="0"/>
          </a:p>
        </p:txBody>
      </p:sp>
      <p:sp>
        <p:nvSpPr>
          <p:cNvPr id="3" name="Content Placeholder 2"/>
          <p:cNvSpPr>
            <a:spLocks noGrp="1"/>
          </p:cNvSpPr>
          <p:nvPr>
            <p:ph sz="quarter" idx="1"/>
          </p:nvPr>
        </p:nvSpPr>
        <p:spPr/>
        <p:txBody>
          <a:bodyPr>
            <a:normAutofit/>
          </a:bodyPr>
          <a:lstStyle/>
          <a:p>
            <a:r>
              <a:rPr lang="en-US" dirty="0" smtClean="0"/>
              <a:t>Vice that issues in an evil deed (just like virtue) </a:t>
            </a:r>
          </a:p>
          <a:p>
            <a:r>
              <a:rPr lang="en-US" dirty="0" smtClean="0"/>
              <a:t> The distance between us and dreadful crimes is much greater often than it appears to be. (example of a suicide)</a:t>
            </a:r>
          </a:p>
          <a:p>
            <a:r>
              <a:rPr lang="en-US" dirty="0" smtClean="0"/>
              <a:t>The good intention is not so good as the good act; whereas the bad intention is on the whole worse than the bad act.(sowing wild oats)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a:t>
            </a:r>
            <a:endParaRPr lang="en-US" dirty="0"/>
          </a:p>
        </p:txBody>
      </p:sp>
      <p:sp>
        <p:nvSpPr>
          <p:cNvPr id="3" name="Content Placeholder 2"/>
          <p:cNvSpPr>
            <a:spLocks noGrp="1"/>
          </p:cNvSpPr>
          <p:nvPr>
            <p:ph sz="quarter" idx="1"/>
          </p:nvPr>
        </p:nvSpPr>
        <p:spPr/>
        <p:txBody>
          <a:bodyPr/>
          <a:lstStyle/>
          <a:p>
            <a:r>
              <a:rPr lang="en-US" dirty="0" smtClean="0"/>
              <a:t>The term used in a narrower sense than sin.</a:t>
            </a:r>
          </a:p>
          <a:p>
            <a:r>
              <a:rPr lang="en-US" dirty="0" smtClean="0"/>
              <a:t>Offences against society which are recognized by law  and which are liable to punishment.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Punishment</a:t>
            </a:r>
            <a:endParaRPr lang="en-US" dirty="0"/>
          </a:p>
        </p:txBody>
      </p:sp>
      <p:sp>
        <p:nvSpPr>
          <p:cNvPr id="3" name="Content Placeholder 2"/>
          <p:cNvSpPr>
            <a:spLocks noGrp="1"/>
          </p:cNvSpPr>
          <p:nvPr>
            <p:ph sz="quarter" idx="1"/>
          </p:nvPr>
        </p:nvSpPr>
        <p:spPr/>
        <p:txBody>
          <a:bodyPr>
            <a:normAutofit/>
          </a:bodyPr>
          <a:lstStyle/>
          <a:p>
            <a:r>
              <a:rPr lang="en-US" dirty="0" smtClean="0"/>
              <a:t>Evil consequences of sin upon the perpetrator, hurt the soul </a:t>
            </a:r>
          </a:p>
          <a:p>
            <a:r>
              <a:rPr lang="en-US" dirty="0" smtClean="0"/>
              <a:t>Natural sense of justice (Virtuous Vs Vicious man)</a:t>
            </a:r>
          </a:p>
          <a:p>
            <a:r>
              <a:rPr lang="en-US" dirty="0" smtClean="0"/>
              <a:t>The feelings of revenge and gratitude have rational support </a:t>
            </a:r>
          </a:p>
          <a:p>
            <a:r>
              <a:rPr lang="en-US" dirty="0" smtClean="0"/>
              <a:t>As the moral consciousness develops, the feeling of personal resentment becomes less keen </a:t>
            </a:r>
          </a:p>
          <a:p>
            <a:r>
              <a:rPr lang="en-US" dirty="0" smtClean="0"/>
              <a:t>A wrong against social law is a wrong against humanity and cannot be forgiven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Punishment</a:t>
            </a:r>
            <a:endParaRPr lang="en-US" dirty="0"/>
          </a:p>
        </p:txBody>
      </p:sp>
      <p:sp>
        <p:nvSpPr>
          <p:cNvPr id="3" name="Content Placeholder 2"/>
          <p:cNvSpPr>
            <a:spLocks noGrp="1"/>
          </p:cNvSpPr>
          <p:nvPr>
            <p:ph sz="quarter" idx="1"/>
          </p:nvPr>
        </p:nvSpPr>
        <p:spPr/>
        <p:txBody>
          <a:bodyPr>
            <a:normAutofit/>
          </a:bodyPr>
          <a:lstStyle/>
          <a:p>
            <a:pPr>
              <a:buNone/>
            </a:pPr>
            <a:r>
              <a:rPr lang="en-US" u="sng" dirty="0" smtClean="0"/>
              <a:t>Aims of Punishment</a:t>
            </a:r>
          </a:p>
          <a:p>
            <a:pPr lvl="1">
              <a:buFont typeface="Wingdings" pitchFamily="2" charset="2"/>
              <a:buChar char="Ø"/>
            </a:pPr>
            <a:r>
              <a:rPr lang="en-US" dirty="0" smtClean="0"/>
              <a:t>Preventive (or deterrent)</a:t>
            </a:r>
          </a:p>
          <a:p>
            <a:pPr lvl="1">
              <a:buNone/>
            </a:pPr>
            <a:r>
              <a:rPr lang="en-US" dirty="0" smtClean="0"/>
              <a:t>  You are not punished for stealing sheep, but in order that sheep may not be stolen</a:t>
            </a:r>
          </a:p>
          <a:p>
            <a:pPr lvl="1">
              <a:buNone/>
            </a:pPr>
            <a:endParaRPr lang="en-US" dirty="0" smtClean="0"/>
          </a:p>
          <a:p>
            <a:pPr>
              <a:buFont typeface="Wingdings" pitchFamily="2" charset="2"/>
              <a:buChar char="Ø"/>
            </a:pPr>
            <a:r>
              <a:rPr lang="en-US" sz="2400" dirty="0" smtClean="0"/>
              <a:t>Educative  (or reformative) – Penalty of death??</a:t>
            </a:r>
          </a:p>
          <a:p>
            <a:pPr>
              <a:buNone/>
            </a:pPr>
            <a:endParaRPr lang="en-US" sz="2400" dirty="0" smtClean="0"/>
          </a:p>
          <a:p>
            <a:pPr>
              <a:buFont typeface="Wingdings" pitchFamily="2" charset="2"/>
              <a:buChar char="Ø"/>
            </a:pPr>
            <a:r>
              <a:rPr lang="en-US" sz="2400" dirty="0" smtClean="0"/>
              <a:t>Retributive- To allow a man’s deed to return on his   own head. </a:t>
            </a:r>
            <a:r>
              <a:rPr lang="en-US" sz="2400" dirty="0" smtClean="0">
                <a:solidFill>
                  <a:srgbClr val="C00000"/>
                </a:solidFill>
              </a:rPr>
              <a:t>It is only  when an offender sees the punishment of his crime to be the natural or logical  outcome of his act that he is likely to be led to any real repentance</a:t>
            </a: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a:t>
            </a:r>
            <a:endParaRPr lang="en-US" dirty="0"/>
          </a:p>
        </p:txBody>
      </p:sp>
      <p:sp>
        <p:nvSpPr>
          <p:cNvPr id="3" name="Content Placeholder 2"/>
          <p:cNvSpPr>
            <a:spLocks noGrp="1"/>
          </p:cNvSpPr>
          <p:nvPr>
            <p:ph sz="quarter" idx="1"/>
          </p:nvPr>
        </p:nvSpPr>
        <p:spPr/>
        <p:txBody>
          <a:bodyPr/>
          <a:lstStyle/>
          <a:p>
            <a:r>
              <a:rPr lang="en-US" dirty="0" smtClean="0"/>
              <a:t>Evidence of insanity?</a:t>
            </a:r>
          </a:p>
          <a:p>
            <a:r>
              <a:rPr lang="en-US" dirty="0" smtClean="0"/>
              <a:t>A man’s acts are the expression  of his own character</a:t>
            </a:r>
          </a:p>
          <a:p>
            <a:r>
              <a:rPr lang="en-US" dirty="0" smtClean="0"/>
              <a:t>A man can be blamed for the condition in which he is; he is to be blamed for having habitually lived in a universe in which impulsive acts are possible.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Remorse</a:t>
            </a:r>
            <a:endParaRPr lang="en-US" dirty="0"/>
          </a:p>
        </p:txBody>
      </p:sp>
      <p:sp>
        <p:nvSpPr>
          <p:cNvPr id="3" name="Content Placeholder 2"/>
          <p:cNvSpPr>
            <a:spLocks noGrp="1"/>
          </p:cNvSpPr>
          <p:nvPr>
            <p:ph sz="quarter" idx="1"/>
          </p:nvPr>
        </p:nvSpPr>
        <p:spPr/>
        <p:txBody>
          <a:bodyPr>
            <a:normAutofit/>
          </a:bodyPr>
          <a:lstStyle/>
          <a:p>
            <a:r>
              <a:rPr lang="en-US" dirty="0" smtClean="0">
                <a:solidFill>
                  <a:srgbClr val="FF0000"/>
                </a:solidFill>
              </a:rPr>
              <a:t>Pain of conscience</a:t>
            </a:r>
            <a:r>
              <a:rPr lang="en-US" dirty="0" smtClean="0"/>
              <a:t>; a result of discord between our deeds and our ideals; scarcely felt in the ‘hardened sinner’</a:t>
            </a:r>
          </a:p>
          <a:p>
            <a:r>
              <a:rPr lang="en-US" dirty="0" smtClean="0"/>
              <a:t>Sense of having fallen from one’s proper level</a:t>
            </a:r>
          </a:p>
          <a:p>
            <a:r>
              <a:rPr lang="en-US" dirty="0" smtClean="0"/>
              <a:t>A sense of degradation in one’s whole moral character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1550</TotalTime>
  <Words>673</Words>
  <Application>Microsoft Office PowerPoint</Application>
  <PresentationFormat>On-screen Show (4:3)</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Franklin Gothic Book</vt:lpstr>
      <vt:lpstr>Perpetua</vt:lpstr>
      <vt:lpstr>Wingdings</vt:lpstr>
      <vt:lpstr>Wingdings 2</vt:lpstr>
      <vt:lpstr>Equity</vt:lpstr>
      <vt:lpstr>Vice, Sin and Crime</vt:lpstr>
      <vt:lpstr>Moral Evil</vt:lpstr>
      <vt:lpstr>Vice (From Latin vitium, a defect or blemish)</vt:lpstr>
      <vt:lpstr>Sin</vt:lpstr>
      <vt:lpstr>Crime</vt:lpstr>
      <vt:lpstr>Punishment</vt:lpstr>
      <vt:lpstr>Theories of Punishment</vt:lpstr>
      <vt:lpstr>Responsibility</vt:lpstr>
      <vt:lpstr>Remorse</vt:lpstr>
      <vt:lpstr>Reformation</vt:lpstr>
      <vt:lpstr>Forgiveness</vt:lpstr>
      <vt:lpstr>PowerPoint Presentation</vt:lpstr>
      <vt:lpstr>PowerPoint Presentation</vt:lpstr>
      <vt:lpstr>Social Corruption</vt:lpstr>
      <vt:lpstr>Acknowledgement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lnmiit</dc:creator>
  <cp:lastModifiedBy>lnmiit</cp:lastModifiedBy>
  <cp:revision>119</cp:revision>
  <dcterms:created xsi:type="dcterms:W3CDTF">2006-08-16T00:00:00Z</dcterms:created>
  <dcterms:modified xsi:type="dcterms:W3CDTF">2019-01-22T09:38:16Z</dcterms:modified>
</cp:coreProperties>
</file>