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88" r:id="rId2"/>
    <p:sldId id="259" r:id="rId3"/>
    <p:sldId id="286" r:id="rId4"/>
    <p:sldId id="305" r:id="rId5"/>
    <p:sldId id="271" r:id="rId6"/>
    <p:sldId id="306" r:id="rId7"/>
    <p:sldId id="308" r:id="rId8"/>
    <p:sldId id="310" r:id="rId9"/>
    <p:sldId id="307" r:id="rId10"/>
    <p:sldId id="309"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19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765" autoAdjust="0"/>
    <p:restoredTop sz="85615" autoAdjust="0"/>
  </p:normalViewPr>
  <p:slideViewPr>
    <p:cSldViewPr snapToGrid="0">
      <p:cViewPr>
        <p:scale>
          <a:sx n="69" d="100"/>
          <a:sy n="69" d="100"/>
        </p:scale>
        <p:origin x="14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02E3F-6071-064C-B8CD-6F20507F0528}"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1065E2F9-0373-BA47-8837-30C321DE08AA}">
      <dgm:prSet phldrT="[Text]"/>
      <dgm:spPr/>
      <dgm:t>
        <a:bodyPr/>
        <a:lstStyle/>
        <a:p>
          <a:r>
            <a:rPr lang="en-US" dirty="0"/>
            <a:t>Positive Emotions</a:t>
          </a:r>
        </a:p>
      </dgm:t>
    </dgm:pt>
    <dgm:pt modelId="{71D89490-7C78-4C4A-A1C6-4AA485891AEE}" type="parTrans" cxnId="{B9ED48B0-9490-434B-BEE8-FD13088CBC59}">
      <dgm:prSet/>
      <dgm:spPr/>
      <dgm:t>
        <a:bodyPr/>
        <a:lstStyle/>
        <a:p>
          <a:endParaRPr lang="en-US"/>
        </a:p>
      </dgm:t>
    </dgm:pt>
    <dgm:pt modelId="{2D22B460-60BC-8443-B80C-3C3A0CE05A05}" type="sibTrans" cxnId="{B9ED48B0-9490-434B-BEE8-FD13088CBC59}">
      <dgm:prSet/>
      <dgm:spPr/>
      <dgm:t>
        <a:bodyPr/>
        <a:lstStyle/>
        <a:p>
          <a:endParaRPr lang="en-US"/>
        </a:p>
      </dgm:t>
    </dgm:pt>
    <dgm:pt modelId="{C393E9FE-80A8-9D4E-BAD1-4FF6B2AADF2E}">
      <dgm:prSet phldrT="[Text]"/>
      <dgm:spPr/>
      <dgm:t>
        <a:bodyPr/>
        <a:lstStyle/>
        <a:p>
          <a:r>
            <a:rPr lang="en-US" dirty="0"/>
            <a:t>Engagement</a:t>
          </a:r>
        </a:p>
      </dgm:t>
    </dgm:pt>
    <dgm:pt modelId="{1156E6AD-0010-7242-82B7-6B73C8B5EE82}" type="parTrans" cxnId="{9DEC3FB4-AD1F-374C-BD83-75FB58BB835E}">
      <dgm:prSet/>
      <dgm:spPr/>
      <dgm:t>
        <a:bodyPr/>
        <a:lstStyle/>
        <a:p>
          <a:endParaRPr lang="en-US"/>
        </a:p>
      </dgm:t>
    </dgm:pt>
    <dgm:pt modelId="{A82B113E-2343-0D47-98E1-7C672361D152}" type="sibTrans" cxnId="{9DEC3FB4-AD1F-374C-BD83-75FB58BB835E}">
      <dgm:prSet/>
      <dgm:spPr/>
      <dgm:t>
        <a:bodyPr/>
        <a:lstStyle/>
        <a:p>
          <a:endParaRPr lang="en-US"/>
        </a:p>
      </dgm:t>
    </dgm:pt>
    <dgm:pt modelId="{ED793B47-7EB0-724D-938F-C7B4C1CCB829}">
      <dgm:prSet phldrT="[Text]"/>
      <dgm:spPr/>
      <dgm:t>
        <a:bodyPr/>
        <a:lstStyle/>
        <a:p>
          <a:r>
            <a:rPr lang="en-US" dirty="0"/>
            <a:t>Relationships</a:t>
          </a:r>
        </a:p>
      </dgm:t>
    </dgm:pt>
    <dgm:pt modelId="{365A166B-F4B2-3B46-B2A7-F3BDDAB07706}" type="parTrans" cxnId="{A24B5135-5F60-5141-BAEB-36A70146C1F8}">
      <dgm:prSet/>
      <dgm:spPr/>
      <dgm:t>
        <a:bodyPr/>
        <a:lstStyle/>
        <a:p>
          <a:endParaRPr lang="en-US"/>
        </a:p>
      </dgm:t>
    </dgm:pt>
    <dgm:pt modelId="{BB60DCE4-F4AA-7A4A-93D5-796DA534905E}" type="sibTrans" cxnId="{A24B5135-5F60-5141-BAEB-36A70146C1F8}">
      <dgm:prSet/>
      <dgm:spPr/>
      <dgm:t>
        <a:bodyPr/>
        <a:lstStyle/>
        <a:p>
          <a:endParaRPr lang="en-US"/>
        </a:p>
      </dgm:t>
    </dgm:pt>
    <dgm:pt modelId="{53C07C05-ED0C-2149-A7CE-207E757D3C54}">
      <dgm:prSet phldrT="[Text]"/>
      <dgm:spPr/>
      <dgm:t>
        <a:bodyPr/>
        <a:lstStyle/>
        <a:p>
          <a:r>
            <a:rPr lang="en-US" dirty="0"/>
            <a:t>Meaning</a:t>
          </a:r>
        </a:p>
      </dgm:t>
    </dgm:pt>
    <dgm:pt modelId="{001BA6A1-84F9-684B-B347-A70D678D55E8}" type="parTrans" cxnId="{CF07AB33-EA9F-3540-A030-4D5436DA6B8D}">
      <dgm:prSet/>
      <dgm:spPr/>
      <dgm:t>
        <a:bodyPr/>
        <a:lstStyle/>
        <a:p>
          <a:endParaRPr lang="en-US"/>
        </a:p>
      </dgm:t>
    </dgm:pt>
    <dgm:pt modelId="{21B95F34-1B5B-C84D-AABF-F66C782F06A0}" type="sibTrans" cxnId="{CF07AB33-EA9F-3540-A030-4D5436DA6B8D}">
      <dgm:prSet/>
      <dgm:spPr/>
      <dgm:t>
        <a:bodyPr/>
        <a:lstStyle/>
        <a:p>
          <a:endParaRPr lang="en-US"/>
        </a:p>
      </dgm:t>
    </dgm:pt>
    <dgm:pt modelId="{E995A572-6C79-E845-8B3B-58C7FC22F8E5}">
      <dgm:prSet phldrT="[Text]"/>
      <dgm:spPr/>
      <dgm:t>
        <a:bodyPr/>
        <a:lstStyle/>
        <a:p>
          <a:r>
            <a:rPr lang="en-US" dirty="0"/>
            <a:t>Accomplishment</a:t>
          </a:r>
        </a:p>
      </dgm:t>
    </dgm:pt>
    <dgm:pt modelId="{944A45E8-4F25-5E4B-9BB6-A0B460FBC57A}" type="parTrans" cxnId="{5C9BC49F-53AA-9B44-95A8-07563A357326}">
      <dgm:prSet/>
      <dgm:spPr/>
      <dgm:t>
        <a:bodyPr/>
        <a:lstStyle/>
        <a:p>
          <a:endParaRPr lang="en-US"/>
        </a:p>
      </dgm:t>
    </dgm:pt>
    <dgm:pt modelId="{B09B1324-B5D2-404B-A5B6-7D421E4457FF}" type="sibTrans" cxnId="{5C9BC49F-53AA-9B44-95A8-07563A357326}">
      <dgm:prSet/>
      <dgm:spPr/>
      <dgm:t>
        <a:bodyPr/>
        <a:lstStyle/>
        <a:p>
          <a:endParaRPr lang="en-US"/>
        </a:p>
      </dgm:t>
    </dgm:pt>
    <dgm:pt modelId="{1DBF529C-6F60-0543-B5BC-169C8E3E11C1}" type="pres">
      <dgm:prSet presAssocID="{7F302E3F-6071-064C-B8CD-6F20507F0528}" presName="diagram" presStyleCnt="0">
        <dgm:presLayoutVars>
          <dgm:dir/>
          <dgm:resizeHandles val="exact"/>
        </dgm:presLayoutVars>
      </dgm:prSet>
      <dgm:spPr/>
    </dgm:pt>
    <dgm:pt modelId="{BD60FEF4-8E69-AC4C-A708-C40C1E1B99E1}" type="pres">
      <dgm:prSet presAssocID="{1065E2F9-0373-BA47-8837-30C321DE08AA}" presName="node" presStyleLbl="node1" presStyleIdx="0" presStyleCnt="5">
        <dgm:presLayoutVars>
          <dgm:bulletEnabled val="1"/>
        </dgm:presLayoutVars>
      </dgm:prSet>
      <dgm:spPr/>
    </dgm:pt>
    <dgm:pt modelId="{6C5A1125-E763-084D-83A6-A4EA4A4DFE49}" type="pres">
      <dgm:prSet presAssocID="{2D22B460-60BC-8443-B80C-3C3A0CE05A05}" presName="sibTrans" presStyleCnt="0"/>
      <dgm:spPr/>
    </dgm:pt>
    <dgm:pt modelId="{3FCC3D83-8D74-1747-8565-8BCF704DE532}" type="pres">
      <dgm:prSet presAssocID="{C393E9FE-80A8-9D4E-BAD1-4FF6B2AADF2E}" presName="node" presStyleLbl="node1" presStyleIdx="1" presStyleCnt="5">
        <dgm:presLayoutVars>
          <dgm:bulletEnabled val="1"/>
        </dgm:presLayoutVars>
      </dgm:prSet>
      <dgm:spPr/>
    </dgm:pt>
    <dgm:pt modelId="{724A0204-9D67-9149-BF6B-A7AD33F0642A}" type="pres">
      <dgm:prSet presAssocID="{A82B113E-2343-0D47-98E1-7C672361D152}" presName="sibTrans" presStyleCnt="0"/>
      <dgm:spPr/>
    </dgm:pt>
    <dgm:pt modelId="{2E555E6F-2AF1-D548-B4F5-2AD058F2BFD8}" type="pres">
      <dgm:prSet presAssocID="{ED793B47-7EB0-724D-938F-C7B4C1CCB829}" presName="node" presStyleLbl="node1" presStyleIdx="2" presStyleCnt="5">
        <dgm:presLayoutVars>
          <dgm:bulletEnabled val="1"/>
        </dgm:presLayoutVars>
      </dgm:prSet>
      <dgm:spPr/>
    </dgm:pt>
    <dgm:pt modelId="{FDF1B3F4-BFAC-2D42-A0A1-3315D45DE923}" type="pres">
      <dgm:prSet presAssocID="{BB60DCE4-F4AA-7A4A-93D5-796DA534905E}" presName="sibTrans" presStyleCnt="0"/>
      <dgm:spPr/>
    </dgm:pt>
    <dgm:pt modelId="{DBF6E4D9-88C7-D840-8084-810E315FED8C}" type="pres">
      <dgm:prSet presAssocID="{53C07C05-ED0C-2149-A7CE-207E757D3C54}" presName="node" presStyleLbl="node1" presStyleIdx="3" presStyleCnt="5">
        <dgm:presLayoutVars>
          <dgm:bulletEnabled val="1"/>
        </dgm:presLayoutVars>
      </dgm:prSet>
      <dgm:spPr/>
    </dgm:pt>
    <dgm:pt modelId="{6FD7380D-7DC8-6C47-A5AC-34D72B1DCA40}" type="pres">
      <dgm:prSet presAssocID="{21B95F34-1B5B-C84D-AABF-F66C782F06A0}" presName="sibTrans" presStyleCnt="0"/>
      <dgm:spPr/>
    </dgm:pt>
    <dgm:pt modelId="{3B5CEB92-F86F-6449-BEA1-2E7B87A75644}" type="pres">
      <dgm:prSet presAssocID="{E995A572-6C79-E845-8B3B-58C7FC22F8E5}" presName="node" presStyleLbl="node1" presStyleIdx="4" presStyleCnt="5">
        <dgm:presLayoutVars>
          <dgm:bulletEnabled val="1"/>
        </dgm:presLayoutVars>
      </dgm:prSet>
      <dgm:spPr/>
    </dgm:pt>
  </dgm:ptLst>
  <dgm:cxnLst>
    <dgm:cxn modelId="{CCB60E16-26E3-D043-99A4-50B09EC2FD2B}" type="presOf" srcId="{ED793B47-7EB0-724D-938F-C7B4C1CCB829}" destId="{2E555E6F-2AF1-D548-B4F5-2AD058F2BFD8}" srcOrd="0" destOrd="0" presId="urn:microsoft.com/office/officeart/2005/8/layout/default"/>
    <dgm:cxn modelId="{CF07AB33-EA9F-3540-A030-4D5436DA6B8D}" srcId="{7F302E3F-6071-064C-B8CD-6F20507F0528}" destId="{53C07C05-ED0C-2149-A7CE-207E757D3C54}" srcOrd="3" destOrd="0" parTransId="{001BA6A1-84F9-684B-B347-A70D678D55E8}" sibTransId="{21B95F34-1B5B-C84D-AABF-F66C782F06A0}"/>
    <dgm:cxn modelId="{A24B5135-5F60-5141-BAEB-36A70146C1F8}" srcId="{7F302E3F-6071-064C-B8CD-6F20507F0528}" destId="{ED793B47-7EB0-724D-938F-C7B4C1CCB829}" srcOrd="2" destOrd="0" parTransId="{365A166B-F4B2-3B46-B2A7-F3BDDAB07706}" sibTransId="{BB60DCE4-F4AA-7A4A-93D5-796DA534905E}"/>
    <dgm:cxn modelId="{4A546548-F6F3-B045-B3E1-906A7A0AE6F5}" type="presOf" srcId="{C393E9FE-80A8-9D4E-BAD1-4FF6B2AADF2E}" destId="{3FCC3D83-8D74-1747-8565-8BCF704DE532}" srcOrd="0" destOrd="0" presId="urn:microsoft.com/office/officeart/2005/8/layout/default"/>
    <dgm:cxn modelId="{2D77788B-21EE-1843-B904-13E47F4671EF}" type="presOf" srcId="{E995A572-6C79-E845-8B3B-58C7FC22F8E5}" destId="{3B5CEB92-F86F-6449-BEA1-2E7B87A75644}" srcOrd="0" destOrd="0" presId="urn:microsoft.com/office/officeart/2005/8/layout/default"/>
    <dgm:cxn modelId="{5C9BC49F-53AA-9B44-95A8-07563A357326}" srcId="{7F302E3F-6071-064C-B8CD-6F20507F0528}" destId="{E995A572-6C79-E845-8B3B-58C7FC22F8E5}" srcOrd="4" destOrd="0" parTransId="{944A45E8-4F25-5E4B-9BB6-A0B460FBC57A}" sibTransId="{B09B1324-B5D2-404B-A5B6-7D421E4457FF}"/>
    <dgm:cxn modelId="{B9ED48B0-9490-434B-BEE8-FD13088CBC59}" srcId="{7F302E3F-6071-064C-B8CD-6F20507F0528}" destId="{1065E2F9-0373-BA47-8837-30C321DE08AA}" srcOrd="0" destOrd="0" parTransId="{71D89490-7C78-4C4A-A1C6-4AA485891AEE}" sibTransId="{2D22B460-60BC-8443-B80C-3C3A0CE05A05}"/>
    <dgm:cxn modelId="{483E8BB0-4B62-3240-80FB-83509492F9CC}" type="presOf" srcId="{7F302E3F-6071-064C-B8CD-6F20507F0528}" destId="{1DBF529C-6F60-0543-B5BC-169C8E3E11C1}" srcOrd="0" destOrd="0" presId="urn:microsoft.com/office/officeart/2005/8/layout/default"/>
    <dgm:cxn modelId="{9DEC3FB4-AD1F-374C-BD83-75FB58BB835E}" srcId="{7F302E3F-6071-064C-B8CD-6F20507F0528}" destId="{C393E9FE-80A8-9D4E-BAD1-4FF6B2AADF2E}" srcOrd="1" destOrd="0" parTransId="{1156E6AD-0010-7242-82B7-6B73C8B5EE82}" sibTransId="{A82B113E-2343-0D47-98E1-7C672361D152}"/>
    <dgm:cxn modelId="{C07B6BC2-E139-E54C-B09F-59CF8233A980}" type="presOf" srcId="{1065E2F9-0373-BA47-8837-30C321DE08AA}" destId="{BD60FEF4-8E69-AC4C-A708-C40C1E1B99E1}" srcOrd="0" destOrd="0" presId="urn:microsoft.com/office/officeart/2005/8/layout/default"/>
    <dgm:cxn modelId="{655610EF-556D-484F-9A4B-916E03E3AED7}" type="presOf" srcId="{53C07C05-ED0C-2149-A7CE-207E757D3C54}" destId="{DBF6E4D9-88C7-D840-8084-810E315FED8C}" srcOrd="0" destOrd="0" presId="urn:microsoft.com/office/officeart/2005/8/layout/default"/>
    <dgm:cxn modelId="{96CB59C9-4DA1-FF41-AD45-7B29BEE58EC4}" type="presParOf" srcId="{1DBF529C-6F60-0543-B5BC-169C8E3E11C1}" destId="{BD60FEF4-8E69-AC4C-A708-C40C1E1B99E1}" srcOrd="0" destOrd="0" presId="urn:microsoft.com/office/officeart/2005/8/layout/default"/>
    <dgm:cxn modelId="{F61F7203-F4D3-384D-8B27-341C5D757C38}" type="presParOf" srcId="{1DBF529C-6F60-0543-B5BC-169C8E3E11C1}" destId="{6C5A1125-E763-084D-83A6-A4EA4A4DFE49}" srcOrd="1" destOrd="0" presId="urn:microsoft.com/office/officeart/2005/8/layout/default"/>
    <dgm:cxn modelId="{BAAD95A5-D0D8-484C-8B8E-20C5806B5ADD}" type="presParOf" srcId="{1DBF529C-6F60-0543-B5BC-169C8E3E11C1}" destId="{3FCC3D83-8D74-1747-8565-8BCF704DE532}" srcOrd="2" destOrd="0" presId="urn:microsoft.com/office/officeart/2005/8/layout/default"/>
    <dgm:cxn modelId="{ED0D1680-5051-7441-853E-E55B1CB27C5D}" type="presParOf" srcId="{1DBF529C-6F60-0543-B5BC-169C8E3E11C1}" destId="{724A0204-9D67-9149-BF6B-A7AD33F0642A}" srcOrd="3" destOrd="0" presId="urn:microsoft.com/office/officeart/2005/8/layout/default"/>
    <dgm:cxn modelId="{2125D5EF-8408-9F47-880D-B84FC0D59FA4}" type="presParOf" srcId="{1DBF529C-6F60-0543-B5BC-169C8E3E11C1}" destId="{2E555E6F-2AF1-D548-B4F5-2AD058F2BFD8}" srcOrd="4" destOrd="0" presId="urn:microsoft.com/office/officeart/2005/8/layout/default"/>
    <dgm:cxn modelId="{C5E3E42B-91CD-C845-93C5-5A5B997DBCBC}" type="presParOf" srcId="{1DBF529C-6F60-0543-B5BC-169C8E3E11C1}" destId="{FDF1B3F4-BFAC-2D42-A0A1-3315D45DE923}" srcOrd="5" destOrd="0" presId="urn:microsoft.com/office/officeart/2005/8/layout/default"/>
    <dgm:cxn modelId="{7705E822-FBDA-FB42-A521-EA1C7B0109C0}" type="presParOf" srcId="{1DBF529C-6F60-0543-B5BC-169C8E3E11C1}" destId="{DBF6E4D9-88C7-D840-8084-810E315FED8C}" srcOrd="6" destOrd="0" presId="urn:microsoft.com/office/officeart/2005/8/layout/default"/>
    <dgm:cxn modelId="{74952F39-5699-424F-877A-AB0EF71230B4}" type="presParOf" srcId="{1DBF529C-6F60-0543-B5BC-169C8E3E11C1}" destId="{6FD7380D-7DC8-6C47-A5AC-34D72B1DCA40}" srcOrd="7" destOrd="0" presId="urn:microsoft.com/office/officeart/2005/8/layout/default"/>
    <dgm:cxn modelId="{1847465C-3ACB-0944-B127-43F44470E708}" type="presParOf" srcId="{1DBF529C-6F60-0543-B5BC-169C8E3E11C1}" destId="{3B5CEB92-F86F-6449-BEA1-2E7B87A7564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D8DC4B-FF18-534C-851B-092895B81485}" type="doc">
      <dgm:prSet loTypeId="urn:microsoft.com/office/officeart/2005/8/layout/radial3" loCatId="" qsTypeId="urn:microsoft.com/office/officeart/2005/8/quickstyle/simple1" qsCatId="simple" csTypeId="urn:microsoft.com/office/officeart/2005/8/colors/colorful1" csCatId="colorful" phldr="1"/>
      <dgm:spPr/>
      <dgm:t>
        <a:bodyPr/>
        <a:lstStyle/>
        <a:p>
          <a:endParaRPr lang="en-US"/>
        </a:p>
      </dgm:t>
    </dgm:pt>
    <dgm:pt modelId="{7967004F-AFF7-D745-A832-4F1B5605DABE}">
      <dgm:prSet phldrT="[Text]"/>
      <dgm:spPr/>
      <dgm:t>
        <a:bodyPr/>
        <a:lstStyle/>
        <a:p>
          <a:r>
            <a:rPr lang="en-US" dirty="0"/>
            <a:t>Wellbeing</a:t>
          </a:r>
        </a:p>
      </dgm:t>
    </dgm:pt>
    <dgm:pt modelId="{9FD901B1-0293-E241-9F04-619410BC85B0}" type="parTrans" cxnId="{8E603981-2C0C-0345-AD8B-B57D8126C158}">
      <dgm:prSet/>
      <dgm:spPr/>
      <dgm:t>
        <a:bodyPr/>
        <a:lstStyle/>
        <a:p>
          <a:endParaRPr lang="en-US"/>
        </a:p>
      </dgm:t>
    </dgm:pt>
    <dgm:pt modelId="{CDDBA131-7249-5647-A3F0-9D4A8283979A}" type="sibTrans" cxnId="{8E603981-2C0C-0345-AD8B-B57D8126C158}">
      <dgm:prSet/>
      <dgm:spPr/>
      <dgm:t>
        <a:bodyPr/>
        <a:lstStyle/>
        <a:p>
          <a:endParaRPr lang="en-US"/>
        </a:p>
      </dgm:t>
    </dgm:pt>
    <dgm:pt modelId="{0AF68FEA-9530-234D-B5D2-7F76BEA3ABB5}">
      <dgm:prSet phldrT="[Text]"/>
      <dgm:spPr/>
      <dgm:t>
        <a:bodyPr/>
        <a:lstStyle/>
        <a:p>
          <a:r>
            <a:rPr lang="en-US" dirty="0"/>
            <a:t>Spiritual</a:t>
          </a:r>
        </a:p>
      </dgm:t>
    </dgm:pt>
    <dgm:pt modelId="{BCC7EEF6-B0A9-8648-A635-89ADF69DD054}" type="parTrans" cxnId="{15EB23B9-0176-1D43-B7B7-E861FB963857}">
      <dgm:prSet/>
      <dgm:spPr/>
      <dgm:t>
        <a:bodyPr/>
        <a:lstStyle/>
        <a:p>
          <a:endParaRPr lang="en-US"/>
        </a:p>
      </dgm:t>
    </dgm:pt>
    <dgm:pt modelId="{54980751-A93E-5142-A694-25C42608316A}" type="sibTrans" cxnId="{15EB23B9-0176-1D43-B7B7-E861FB963857}">
      <dgm:prSet/>
      <dgm:spPr/>
      <dgm:t>
        <a:bodyPr/>
        <a:lstStyle/>
        <a:p>
          <a:endParaRPr lang="en-US"/>
        </a:p>
      </dgm:t>
    </dgm:pt>
    <dgm:pt modelId="{85486F76-200C-364E-9E1A-971EB5D27B28}">
      <dgm:prSet phldrT="[Text]"/>
      <dgm:spPr/>
      <dgm:t>
        <a:bodyPr/>
        <a:lstStyle/>
        <a:p>
          <a:r>
            <a:rPr lang="en-US" dirty="0"/>
            <a:t>Physical</a:t>
          </a:r>
        </a:p>
      </dgm:t>
    </dgm:pt>
    <dgm:pt modelId="{F13EE38D-E623-A240-8EE4-4CC1FE7CED35}" type="parTrans" cxnId="{2071AD97-74DE-4D47-B7D6-728899E7655F}">
      <dgm:prSet/>
      <dgm:spPr/>
      <dgm:t>
        <a:bodyPr/>
        <a:lstStyle/>
        <a:p>
          <a:endParaRPr lang="en-US"/>
        </a:p>
      </dgm:t>
    </dgm:pt>
    <dgm:pt modelId="{94F533D1-7EBA-D44E-BFF7-74393FB50C35}" type="sibTrans" cxnId="{2071AD97-74DE-4D47-B7D6-728899E7655F}">
      <dgm:prSet/>
      <dgm:spPr/>
      <dgm:t>
        <a:bodyPr/>
        <a:lstStyle/>
        <a:p>
          <a:endParaRPr lang="en-US"/>
        </a:p>
      </dgm:t>
    </dgm:pt>
    <dgm:pt modelId="{92F8FD74-8ED7-6F4A-B0A1-D47AF027A680}">
      <dgm:prSet phldrT="[Text]"/>
      <dgm:spPr/>
      <dgm:t>
        <a:bodyPr/>
        <a:lstStyle/>
        <a:p>
          <a:r>
            <a:rPr lang="en-US" dirty="0"/>
            <a:t>Intellectual</a:t>
          </a:r>
        </a:p>
      </dgm:t>
    </dgm:pt>
    <dgm:pt modelId="{40573AB1-7B43-2B45-9E6E-BF6E42D67F09}" type="parTrans" cxnId="{68D5F471-39CE-274C-AD05-44F3EA142BF5}">
      <dgm:prSet/>
      <dgm:spPr/>
      <dgm:t>
        <a:bodyPr/>
        <a:lstStyle/>
        <a:p>
          <a:endParaRPr lang="en-US"/>
        </a:p>
      </dgm:t>
    </dgm:pt>
    <dgm:pt modelId="{F84009FE-67D0-1C44-92C8-89047EF2079E}" type="sibTrans" cxnId="{68D5F471-39CE-274C-AD05-44F3EA142BF5}">
      <dgm:prSet/>
      <dgm:spPr/>
      <dgm:t>
        <a:bodyPr/>
        <a:lstStyle/>
        <a:p>
          <a:endParaRPr lang="en-US"/>
        </a:p>
      </dgm:t>
    </dgm:pt>
    <dgm:pt modelId="{515EED70-4B05-0F4A-B7F4-924F1EF37CF0}">
      <dgm:prSet phldrT="[Text]"/>
      <dgm:spPr/>
      <dgm:t>
        <a:bodyPr/>
        <a:lstStyle/>
        <a:p>
          <a:r>
            <a:rPr lang="en-US" dirty="0"/>
            <a:t>Relational</a:t>
          </a:r>
        </a:p>
      </dgm:t>
    </dgm:pt>
    <dgm:pt modelId="{99CD8680-EB5A-D649-921B-32BD5EDA7DC5}" type="parTrans" cxnId="{ECE7EA53-CD06-254E-9F59-E48D1D8A6FD7}">
      <dgm:prSet/>
      <dgm:spPr/>
      <dgm:t>
        <a:bodyPr/>
        <a:lstStyle/>
        <a:p>
          <a:endParaRPr lang="en-US"/>
        </a:p>
      </dgm:t>
    </dgm:pt>
    <dgm:pt modelId="{38485FB7-DA5A-5145-90B3-07D3145670E6}" type="sibTrans" cxnId="{ECE7EA53-CD06-254E-9F59-E48D1D8A6FD7}">
      <dgm:prSet/>
      <dgm:spPr/>
      <dgm:t>
        <a:bodyPr/>
        <a:lstStyle/>
        <a:p>
          <a:endParaRPr lang="en-US"/>
        </a:p>
      </dgm:t>
    </dgm:pt>
    <dgm:pt modelId="{D4039494-9F49-C94A-B73E-12F7F09DA5B2}">
      <dgm:prSet/>
      <dgm:spPr/>
      <dgm:t>
        <a:bodyPr/>
        <a:lstStyle/>
        <a:p>
          <a:r>
            <a:rPr lang="en-US" dirty="0"/>
            <a:t>Emotional</a:t>
          </a:r>
        </a:p>
      </dgm:t>
    </dgm:pt>
    <dgm:pt modelId="{EA75EB2F-582D-1949-8AE8-0E08056DA5F7}" type="parTrans" cxnId="{B732B242-CC49-2C46-921B-7D2050F7F644}">
      <dgm:prSet/>
      <dgm:spPr/>
      <dgm:t>
        <a:bodyPr/>
        <a:lstStyle/>
        <a:p>
          <a:endParaRPr lang="en-US"/>
        </a:p>
      </dgm:t>
    </dgm:pt>
    <dgm:pt modelId="{958F816C-FD78-8743-B307-BB6CF472C70B}" type="sibTrans" cxnId="{B732B242-CC49-2C46-921B-7D2050F7F644}">
      <dgm:prSet/>
      <dgm:spPr/>
      <dgm:t>
        <a:bodyPr/>
        <a:lstStyle/>
        <a:p>
          <a:endParaRPr lang="en-US"/>
        </a:p>
      </dgm:t>
    </dgm:pt>
    <dgm:pt modelId="{52F9C1AF-76B3-0B4C-81B8-573ED1433142}" type="pres">
      <dgm:prSet presAssocID="{9AD8DC4B-FF18-534C-851B-092895B81485}" presName="composite" presStyleCnt="0">
        <dgm:presLayoutVars>
          <dgm:chMax val="1"/>
          <dgm:dir/>
          <dgm:resizeHandles val="exact"/>
        </dgm:presLayoutVars>
      </dgm:prSet>
      <dgm:spPr/>
    </dgm:pt>
    <dgm:pt modelId="{3212CE7B-E757-4044-90DF-5AD556F9E0CE}" type="pres">
      <dgm:prSet presAssocID="{9AD8DC4B-FF18-534C-851B-092895B81485}" presName="radial" presStyleCnt="0">
        <dgm:presLayoutVars>
          <dgm:animLvl val="ctr"/>
        </dgm:presLayoutVars>
      </dgm:prSet>
      <dgm:spPr/>
    </dgm:pt>
    <dgm:pt modelId="{FCB18A8B-0949-F042-96E0-096029BA7284}" type="pres">
      <dgm:prSet presAssocID="{7967004F-AFF7-D745-A832-4F1B5605DABE}" presName="centerShape" presStyleLbl="vennNode1" presStyleIdx="0" presStyleCnt="6"/>
      <dgm:spPr/>
    </dgm:pt>
    <dgm:pt modelId="{8BBAF014-21FE-3D4E-BD85-C8D0E84B8ECA}" type="pres">
      <dgm:prSet presAssocID="{0AF68FEA-9530-234D-B5D2-7F76BEA3ABB5}" presName="node" presStyleLbl="vennNode1" presStyleIdx="1" presStyleCnt="6">
        <dgm:presLayoutVars>
          <dgm:bulletEnabled val="1"/>
        </dgm:presLayoutVars>
      </dgm:prSet>
      <dgm:spPr/>
    </dgm:pt>
    <dgm:pt modelId="{16CAA49A-D68B-9748-9265-5E8F8660D8BC}" type="pres">
      <dgm:prSet presAssocID="{85486F76-200C-364E-9E1A-971EB5D27B28}" presName="node" presStyleLbl="vennNode1" presStyleIdx="2" presStyleCnt="6">
        <dgm:presLayoutVars>
          <dgm:bulletEnabled val="1"/>
        </dgm:presLayoutVars>
      </dgm:prSet>
      <dgm:spPr/>
    </dgm:pt>
    <dgm:pt modelId="{72439C71-BA6A-3340-90D9-36AAFCCD0877}" type="pres">
      <dgm:prSet presAssocID="{92F8FD74-8ED7-6F4A-B0A1-D47AF027A680}" presName="node" presStyleLbl="vennNode1" presStyleIdx="3" presStyleCnt="6">
        <dgm:presLayoutVars>
          <dgm:bulletEnabled val="1"/>
        </dgm:presLayoutVars>
      </dgm:prSet>
      <dgm:spPr/>
    </dgm:pt>
    <dgm:pt modelId="{4D5F466C-E59F-8748-A9B4-BF22FFFBC006}" type="pres">
      <dgm:prSet presAssocID="{515EED70-4B05-0F4A-B7F4-924F1EF37CF0}" presName="node" presStyleLbl="vennNode1" presStyleIdx="4" presStyleCnt="6">
        <dgm:presLayoutVars>
          <dgm:bulletEnabled val="1"/>
        </dgm:presLayoutVars>
      </dgm:prSet>
      <dgm:spPr/>
    </dgm:pt>
    <dgm:pt modelId="{C2F82D44-EB61-D444-A4C3-16C3198DB123}" type="pres">
      <dgm:prSet presAssocID="{D4039494-9F49-C94A-B73E-12F7F09DA5B2}" presName="node" presStyleLbl="vennNode1" presStyleIdx="5" presStyleCnt="6">
        <dgm:presLayoutVars>
          <dgm:bulletEnabled val="1"/>
        </dgm:presLayoutVars>
      </dgm:prSet>
      <dgm:spPr/>
    </dgm:pt>
  </dgm:ptLst>
  <dgm:cxnLst>
    <dgm:cxn modelId="{C7E1DC01-9C63-2247-A8B9-19DBAA9A1959}" type="presOf" srcId="{85486F76-200C-364E-9E1A-971EB5D27B28}" destId="{16CAA49A-D68B-9748-9265-5E8F8660D8BC}" srcOrd="0" destOrd="0" presId="urn:microsoft.com/office/officeart/2005/8/layout/radial3"/>
    <dgm:cxn modelId="{34D77719-9C81-F24B-BCDD-A6E9DABA556C}" type="presOf" srcId="{0AF68FEA-9530-234D-B5D2-7F76BEA3ABB5}" destId="{8BBAF014-21FE-3D4E-BD85-C8D0E84B8ECA}" srcOrd="0" destOrd="0" presId="urn:microsoft.com/office/officeart/2005/8/layout/radial3"/>
    <dgm:cxn modelId="{B732B242-CC49-2C46-921B-7D2050F7F644}" srcId="{7967004F-AFF7-D745-A832-4F1B5605DABE}" destId="{D4039494-9F49-C94A-B73E-12F7F09DA5B2}" srcOrd="4" destOrd="0" parTransId="{EA75EB2F-582D-1949-8AE8-0E08056DA5F7}" sibTransId="{958F816C-FD78-8743-B307-BB6CF472C70B}"/>
    <dgm:cxn modelId="{ECE7EA53-CD06-254E-9F59-E48D1D8A6FD7}" srcId="{7967004F-AFF7-D745-A832-4F1B5605DABE}" destId="{515EED70-4B05-0F4A-B7F4-924F1EF37CF0}" srcOrd="3" destOrd="0" parTransId="{99CD8680-EB5A-D649-921B-32BD5EDA7DC5}" sibTransId="{38485FB7-DA5A-5145-90B3-07D3145670E6}"/>
    <dgm:cxn modelId="{68D5F471-39CE-274C-AD05-44F3EA142BF5}" srcId="{7967004F-AFF7-D745-A832-4F1B5605DABE}" destId="{92F8FD74-8ED7-6F4A-B0A1-D47AF027A680}" srcOrd="2" destOrd="0" parTransId="{40573AB1-7B43-2B45-9E6E-BF6E42D67F09}" sibTransId="{F84009FE-67D0-1C44-92C8-89047EF2079E}"/>
    <dgm:cxn modelId="{8E603981-2C0C-0345-AD8B-B57D8126C158}" srcId="{9AD8DC4B-FF18-534C-851B-092895B81485}" destId="{7967004F-AFF7-D745-A832-4F1B5605DABE}" srcOrd="0" destOrd="0" parTransId="{9FD901B1-0293-E241-9F04-619410BC85B0}" sibTransId="{CDDBA131-7249-5647-A3F0-9D4A8283979A}"/>
    <dgm:cxn modelId="{9BBB018F-AA13-934D-BF52-4080776CAABD}" type="presOf" srcId="{7967004F-AFF7-D745-A832-4F1B5605DABE}" destId="{FCB18A8B-0949-F042-96E0-096029BA7284}" srcOrd="0" destOrd="0" presId="urn:microsoft.com/office/officeart/2005/8/layout/radial3"/>
    <dgm:cxn modelId="{2071AD97-74DE-4D47-B7D6-728899E7655F}" srcId="{7967004F-AFF7-D745-A832-4F1B5605DABE}" destId="{85486F76-200C-364E-9E1A-971EB5D27B28}" srcOrd="1" destOrd="0" parTransId="{F13EE38D-E623-A240-8EE4-4CC1FE7CED35}" sibTransId="{94F533D1-7EBA-D44E-BFF7-74393FB50C35}"/>
    <dgm:cxn modelId="{FEE9C597-A7EB-544A-BEC5-90E934082539}" type="presOf" srcId="{92F8FD74-8ED7-6F4A-B0A1-D47AF027A680}" destId="{72439C71-BA6A-3340-90D9-36AAFCCD0877}" srcOrd="0" destOrd="0" presId="urn:microsoft.com/office/officeart/2005/8/layout/radial3"/>
    <dgm:cxn modelId="{6628BFAF-0798-564D-8E70-4036DEBC5184}" type="presOf" srcId="{9AD8DC4B-FF18-534C-851B-092895B81485}" destId="{52F9C1AF-76B3-0B4C-81B8-573ED1433142}" srcOrd="0" destOrd="0" presId="urn:microsoft.com/office/officeart/2005/8/layout/radial3"/>
    <dgm:cxn modelId="{15EB23B9-0176-1D43-B7B7-E861FB963857}" srcId="{7967004F-AFF7-D745-A832-4F1B5605DABE}" destId="{0AF68FEA-9530-234D-B5D2-7F76BEA3ABB5}" srcOrd="0" destOrd="0" parTransId="{BCC7EEF6-B0A9-8648-A635-89ADF69DD054}" sibTransId="{54980751-A93E-5142-A694-25C42608316A}"/>
    <dgm:cxn modelId="{FD1CDDBE-05E8-D543-B7D9-9A58B2651DA4}" type="presOf" srcId="{D4039494-9F49-C94A-B73E-12F7F09DA5B2}" destId="{C2F82D44-EB61-D444-A4C3-16C3198DB123}" srcOrd="0" destOrd="0" presId="urn:microsoft.com/office/officeart/2005/8/layout/radial3"/>
    <dgm:cxn modelId="{239BF4E6-FA00-484A-B3C5-DCCE0BE148AC}" type="presOf" srcId="{515EED70-4B05-0F4A-B7F4-924F1EF37CF0}" destId="{4D5F466C-E59F-8748-A9B4-BF22FFFBC006}" srcOrd="0" destOrd="0" presId="urn:microsoft.com/office/officeart/2005/8/layout/radial3"/>
    <dgm:cxn modelId="{0B8D64FD-0C31-2740-9A9C-EC1D57F97E4D}" type="presParOf" srcId="{52F9C1AF-76B3-0B4C-81B8-573ED1433142}" destId="{3212CE7B-E757-4044-90DF-5AD556F9E0CE}" srcOrd="0" destOrd="0" presId="urn:microsoft.com/office/officeart/2005/8/layout/radial3"/>
    <dgm:cxn modelId="{598C9E5E-BDEB-884F-9FD2-5651FA06F817}" type="presParOf" srcId="{3212CE7B-E757-4044-90DF-5AD556F9E0CE}" destId="{FCB18A8B-0949-F042-96E0-096029BA7284}" srcOrd="0" destOrd="0" presId="urn:microsoft.com/office/officeart/2005/8/layout/radial3"/>
    <dgm:cxn modelId="{1022A766-72C1-0A45-8C50-C5C71F914A01}" type="presParOf" srcId="{3212CE7B-E757-4044-90DF-5AD556F9E0CE}" destId="{8BBAF014-21FE-3D4E-BD85-C8D0E84B8ECA}" srcOrd="1" destOrd="0" presId="urn:microsoft.com/office/officeart/2005/8/layout/radial3"/>
    <dgm:cxn modelId="{3C3C8C9C-6573-AF47-9DCA-765970C5A340}" type="presParOf" srcId="{3212CE7B-E757-4044-90DF-5AD556F9E0CE}" destId="{16CAA49A-D68B-9748-9265-5E8F8660D8BC}" srcOrd="2" destOrd="0" presId="urn:microsoft.com/office/officeart/2005/8/layout/radial3"/>
    <dgm:cxn modelId="{150ACC87-9A34-EE4E-8C1C-B2F9CC0AF72B}" type="presParOf" srcId="{3212CE7B-E757-4044-90DF-5AD556F9E0CE}" destId="{72439C71-BA6A-3340-90D9-36AAFCCD0877}" srcOrd="3" destOrd="0" presId="urn:microsoft.com/office/officeart/2005/8/layout/radial3"/>
    <dgm:cxn modelId="{E036909A-3D3B-484F-9ED6-E145F0C3773E}" type="presParOf" srcId="{3212CE7B-E757-4044-90DF-5AD556F9E0CE}" destId="{4D5F466C-E59F-8748-A9B4-BF22FFFBC006}" srcOrd="4" destOrd="0" presId="urn:microsoft.com/office/officeart/2005/8/layout/radial3"/>
    <dgm:cxn modelId="{877D247F-521F-374F-9671-705E6D5400E1}" type="presParOf" srcId="{3212CE7B-E757-4044-90DF-5AD556F9E0CE}" destId="{C2F82D44-EB61-D444-A4C3-16C3198DB123}"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0FEF4-8E69-AC4C-A708-C40C1E1B99E1}">
      <dsp:nvSpPr>
        <dsp:cNvPr id="0" name=""/>
        <dsp:cNvSpPr/>
      </dsp:nvSpPr>
      <dsp:spPr>
        <a:xfrm>
          <a:off x="157735" y="2927"/>
          <a:ext cx="2825204" cy="1695122"/>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Positive Emotions</a:t>
          </a:r>
        </a:p>
      </dsp:txBody>
      <dsp:txXfrm>
        <a:off x="157735" y="2927"/>
        <a:ext cx="2825204" cy="1695122"/>
      </dsp:txXfrm>
    </dsp:sp>
    <dsp:sp modelId="{3FCC3D83-8D74-1747-8565-8BCF704DE532}">
      <dsp:nvSpPr>
        <dsp:cNvPr id="0" name=""/>
        <dsp:cNvSpPr/>
      </dsp:nvSpPr>
      <dsp:spPr>
        <a:xfrm>
          <a:off x="3265460" y="2927"/>
          <a:ext cx="2825204" cy="1695122"/>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Engagement</a:t>
          </a:r>
        </a:p>
      </dsp:txBody>
      <dsp:txXfrm>
        <a:off x="3265460" y="2927"/>
        <a:ext cx="2825204" cy="1695122"/>
      </dsp:txXfrm>
    </dsp:sp>
    <dsp:sp modelId="{2E555E6F-2AF1-D548-B4F5-2AD058F2BFD8}">
      <dsp:nvSpPr>
        <dsp:cNvPr id="0" name=""/>
        <dsp:cNvSpPr/>
      </dsp:nvSpPr>
      <dsp:spPr>
        <a:xfrm>
          <a:off x="157735" y="1980570"/>
          <a:ext cx="2825204" cy="1695122"/>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Relationships</a:t>
          </a:r>
        </a:p>
      </dsp:txBody>
      <dsp:txXfrm>
        <a:off x="157735" y="1980570"/>
        <a:ext cx="2825204" cy="1695122"/>
      </dsp:txXfrm>
    </dsp:sp>
    <dsp:sp modelId="{DBF6E4D9-88C7-D840-8084-810E315FED8C}">
      <dsp:nvSpPr>
        <dsp:cNvPr id="0" name=""/>
        <dsp:cNvSpPr/>
      </dsp:nvSpPr>
      <dsp:spPr>
        <a:xfrm>
          <a:off x="3265460" y="1980570"/>
          <a:ext cx="2825204" cy="1695122"/>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Meaning</a:t>
          </a:r>
        </a:p>
      </dsp:txBody>
      <dsp:txXfrm>
        <a:off x="3265460" y="1980570"/>
        <a:ext cx="2825204" cy="1695122"/>
      </dsp:txXfrm>
    </dsp:sp>
    <dsp:sp modelId="{3B5CEB92-F86F-6449-BEA1-2E7B87A75644}">
      <dsp:nvSpPr>
        <dsp:cNvPr id="0" name=""/>
        <dsp:cNvSpPr/>
      </dsp:nvSpPr>
      <dsp:spPr>
        <a:xfrm>
          <a:off x="1711597" y="3958213"/>
          <a:ext cx="2825204" cy="1695122"/>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Accomplishment</a:t>
          </a:r>
        </a:p>
      </dsp:txBody>
      <dsp:txXfrm>
        <a:off x="1711597" y="3958213"/>
        <a:ext cx="2825204" cy="1695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18A8B-0949-F042-96E0-096029BA7284}">
      <dsp:nvSpPr>
        <dsp:cNvPr id="0" name=""/>
        <dsp:cNvSpPr/>
      </dsp:nvSpPr>
      <dsp:spPr>
        <a:xfrm>
          <a:off x="1497472" y="1403511"/>
          <a:ext cx="3253455" cy="3253455"/>
        </a:xfrm>
        <a:prstGeom prst="ellipse">
          <a:avLst/>
        </a:prstGeom>
        <a:solidFill>
          <a:schemeClr val="accent2">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Wellbeing</a:t>
          </a:r>
        </a:p>
      </dsp:txBody>
      <dsp:txXfrm>
        <a:off x="1973929" y="1879968"/>
        <a:ext cx="2300541" cy="2300541"/>
      </dsp:txXfrm>
    </dsp:sp>
    <dsp:sp modelId="{8BBAF014-21FE-3D4E-BD85-C8D0E84B8ECA}">
      <dsp:nvSpPr>
        <dsp:cNvPr id="0" name=""/>
        <dsp:cNvSpPr/>
      </dsp:nvSpPr>
      <dsp:spPr>
        <a:xfrm>
          <a:off x="2310836" y="100376"/>
          <a:ext cx="1626727" cy="1626727"/>
        </a:xfrm>
        <a:prstGeom prst="ellipse">
          <a:avLst/>
        </a:prstGeom>
        <a:solidFill>
          <a:schemeClr val="accent3">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Spiritual</a:t>
          </a:r>
        </a:p>
      </dsp:txBody>
      <dsp:txXfrm>
        <a:off x="2549065" y="338605"/>
        <a:ext cx="1150269" cy="1150269"/>
      </dsp:txXfrm>
    </dsp:sp>
    <dsp:sp modelId="{16CAA49A-D68B-9748-9265-5E8F8660D8BC}">
      <dsp:nvSpPr>
        <dsp:cNvPr id="0" name=""/>
        <dsp:cNvSpPr/>
      </dsp:nvSpPr>
      <dsp:spPr>
        <a:xfrm>
          <a:off x="4323745" y="1562841"/>
          <a:ext cx="1626727" cy="1626727"/>
        </a:xfrm>
        <a:prstGeom prst="ellipse">
          <a:avLst/>
        </a:prstGeom>
        <a:solidFill>
          <a:schemeClr val="accent4">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Physical</a:t>
          </a:r>
        </a:p>
      </dsp:txBody>
      <dsp:txXfrm>
        <a:off x="4561974" y="1801070"/>
        <a:ext cx="1150269" cy="1150269"/>
      </dsp:txXfrm>
    </dsp:sp>
    <dsp:sp modelId="{72439C71-BA6A-3340-90D9-36AAFCCD0877}">
      <dsp:nvSpPr>
        <dsp:cNvPr id="0" name=""/>
        <dsp:cNvSpPr/>
      </dsp:nvSpPr>
      <dsp:spPr>
        <a:xfrm>
          <a:off x="3554882" y="3929158"/>
          <a:ext cx="1626727" cy="1626727"/>
        </a:xfrm>
        <a:prstGeom prst="ellipse">
          <a:avLst/>
        </a:prstGeom>
        <a:solidFill>
          <a:schemeClr val="accent5">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Intellectual</a:t>
          </a:r>
        </a:p>
      </dsp:txBody>
      <dsp:txXfrm>
        <a:off x="3793111" y="4167387"/>
        <a:ext cx="1150269" cy="1150269"/>
      </dsp:txXfrm>
    </dsp:sp>
    <dsp:sp modelId="{4D5F466C-E59F-8748-A9B4-BF22FFFBC006}">
      <dsp:nvSpPr>
        <dsp:cNvPr id="0" name=""/>
        <dsp:cNvSpPr/>
      </dsp:nvSpPr>
      <dsp:spPr>
        <a:xfrm>
          <a:off x="1066789" y="3929158"/>
          <a:ext cx="1626727" cy="1626727"/>
        </a:xfrm>
        <a:prstGeom prst="ellipse">
          <a:avLst/>
        </a:prstGeom>
        <a:solidFill>
          <a:schemeClr val="accent6">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Relational</a:t>
          </a:r>
        </a:p>
      </dsp:txBody>
      <dsp:txXfrm>
        <a:off x="1305018" y="4167387"/>
        <a:ext cx="1150269" cy="1150269"/>
      </dsp:txXfrm>
    </dsp:sp>
    <dsp:sp modelId="{C2F82D44-EB61-D444-A4C3-16C3198DB123}">
      <dsp:nvSpPr>
        <dsp:cNvPr id="0" name=""/>
        <dsp:cNvSpPr/>
      </dsp:nvSpPr>
      <dsp:spPr>
        <a:xfrm>
          <a:off x="297926" y="1562841"/>
          <a:ext cx="1626727" cy="1626727"/>
        </a:xfrm>
        <a:prstGeom prst="ellipse">
          <a:avLst/>
        </a:prstGeom>
        <a:solidFill>
          <a:schemeClr val="accent2">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Emotional</a:t>
          </a:r>
        </a:p>
      </dsp:txBody>
      <dsp:txXfrm>
        <a:off x="536155" y="1801070"/>
        <a:ext cx="1150269" cy="11502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675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1BAB5FA0-CB82-A340-80F3-BD7D026183CB}" type="datetime1">
              <a:rPr lang="en-IN" smtClean="0"/>
              <a:t>09/02/18</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8DEA9-8425-DB48-B75F-BFF363232659}" type="datetime1">
              <a:rPr lang="en-IN" smtClean="0"/>
              <a:t>09/02/18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F849DA2-A115-D344-A8CB-E444BFCA9B1A}" type="datetime1">
              <a:rPr lang="en-IN" smtClean="0"/>
              <a:t>09/02/18</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9734A-4E18-6E47-B8E2-F5057ED34EA7}" type="datetime1">
              <a:rPr lang="en-IN" smtClean="0"/>
              <a:t>09/02/18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6C649B5C-54F5-4B44-9754-6D245BE77D27}" type="datetime1">
              <a:rPr lang="en-IN" smtClean="0"/>
              <a:t>09/02/18</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A8339E-E5B4-BD47-B1CD-3E7802CA862C}" type="datetime1">
              <a:rPr lang="en-IN" smtClean="0"/>
              <a:t>09/02/18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A031B-F2C6-1A49-847D-53E73E447309}" type="datetime1">
              <a:rPr lang="en-IN" smtClean="0"/>
              <a:t>09/02/18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19DDE-DF57-6140-9F2C-4985E3B6B289}" type="datetime1">
              <a:rPr lang="en-IN" smtClean="0"/>
              <a:t>09/02/18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0490C-F186-CE43-89BB-CE081E9DB587}" type="datetime1">
              <a:rPr lang="en-IN" smtClean="0"/>
              <a:t>09/02/18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14E217-15DC-4F41-B32D-94F961F067F3}" type="datetime1">
              <a:rPr lang="en-IN" smtClean="0"/>
              <a:t>09/02/18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CFAF61-3E15-3D4D-8180-6FA1B6E370D3}" type="datetime1">
              <a:rPr lang="en-IN" smtClean="0"/>
              <a:t>09/02/18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246CEB74-3CC2-3D4D-855E-B66337DD8EB3}" type="datetime1">
              <a:rPr lang="en-IN" smtClean="0"/>
              <a:t>09/02/18</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80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3193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FD21-19F8-D44D-B659-92F931627B0A}"/>
              </a:ext>
            </a:extLst>
          </p:cNvPr>
          <p:cNvSpPr>
            <a:spLocks noGrp="1"/>
          </p:cNvSpPr>
          <p:nvPr>
            <p:ph type="ctrTitle"/>
          </p:nvPr>
        </p:nvSpPr>
        <p:spPr>
          <a:xfrm>
            <a:off x="1088912" y="1143293"/>
            <a:ext cx="10249647" cy="2712427"/>
          </a:xfrm>
        </p:spPr>
        <p:txBody>
          <a:bodyPr anchor="ctr">
            <a:normAutofit/>
          </a:bodyPr>
          <a:lstStyle/>
          <a:p>
            <a:pPr algn="ctr">
              <a:lnSpc>
                <a:spcPct val="150000"/>
              </a:lnSpc>
            </a:pPr>
            <a:r>
              <a:rPr lang="en-US" sz="4200" dirty="0">
                <a:latin typeface="Helvetica Neue Light" panose="020B0702040204020203" pitchFamily="34" charset="0"/>
                <a:ea typeface="Helvetica Neue Light" panose="020B0702040204020203" pitchFamily="34" charset="0"/>
                <a:cs typeface="Helvetica Neue" panose="020B0502040204020203" pitchFamily="34" charset="0"/>
              </a:rPr>
              <a:t>Happiness</a:t>
            </a:r>
            <a:endParaRPr lang="en-US" sz="5600" dirty="0">
              <a:solidFill>
                <a:srgbClr val="FF0000"/>
              </a:solidFill>
            </a:endParaRPr>
          </a:p>
        </p:txBody>
      </p:sp>
      <p:sp>
        <p:nvSpPr>
          <p:cNvPr id="3" name="Subtitle 2">
            <a:extLst>
              <a:ext uri="{FF2B5EF4-FFF2-40B4-BE49-F238E27FC236}">
                <a16:creationId xmlns:a16="http://schemas.microsoft.com/office/drawing/2014/main" id="{4EA1E2AA-0E7E-BF46-8683-8DF3B23381F8}"/>
              </a:ext>
            </a:extLst>
          </p:cNvPr>
          <p:cNvSpPr>
            <a:spLocks noGrp="1"/>
          </p:cNvSpPr>
          <p:nvPr>
            <p:ph type="subTitle" idx="1"/>
          </p:nvPr>
        </p:nvSpPr>
        <p:spPr>
          <a:xfrm>
            <a:off x="1088914" y="4455885"/>
            <a:ext cx="10950686" cy="706355"/>
          </a:xfrm>
        </p:spPr>
        <p:txBody>
          <a:bodyPr>
            <a:normAutofit fontScale="92500" lnSpcReduction="10000"/>
          </a:bodyPr>
          <a:lstStyle/>
          <a:p>
            <a:pPr algn="r"/>
            <a:r>
              <a:rPr lang="en-US" dirty="0"/>
              <a:t>Narendra Kumar, PhD</a:t>
            </a:r>
          </a:p>
          <a:p>
            <a:pPr algn="r"/>
            <a:r>
              <a:rPr lang="en-US" dirty="0"/>
              <a:t>HSS, LNMIIT, Jaipur</a:t>
            </a:r>
          </a:p>
          <a:p>
            <a:endParaRPr lang="en-US" dirty="0"/>
          </a:p>
        </p:txBody>
      </p:sp>
    </p:spTree>
    <p:extLst>
      <p:ext uri="{BB962C8B-B14F-4D97-AF65-F5344CB8AC3E}">
        <p14:creationId xmlns:p14="http://schemas.microsoft.com/office/powerpoint/2010/main" val="256949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A707-3662-DA49-8731-4C4CC46F4CE4}"/>
              </a:ext>
            </a:extLst>
          </p:cNvPr>
          <p:cNvSpPr>
            <a:spLocks noGrp="1"/>
          </p:cNvSpPr>
          <p:nvPr>
            <p:ph type="title"/>
          </p:nvPr>
        </p:nvSpPr>
        <p:spPr/>
        <p:txBody>
          <a:bodyPr/>
          <a:lstStyle/>
          <a:p>
            <a:r>
              <a:rPr lang="en-US" dirty="0"/>
              <a:t>Matthew Ricard</a:t>
            </a:r>
            <a:br>
              <a:rPr lang="en-US" dirty="0"/>
            </a:br>
            <a:br>
              <a:rPr lang="en-US" dirty="0"/>
            </a:br>
            <a:r>
              <a:rPr lang="en-US" dirty="0"/>
              <a:t>(Mind Training)</a:t>
            </a:r>
          </a:p>
        </p:txBody>
      </p:sp>
      <p:sp>
        <p:nvSpPr>
          <p:cNvPr id="3" name="Content Placeholder 2">
            <a:extLst>
              <a:ext uri="{FF2B5EF4-FFF2-40B4-BE49-F238E27FC236}">
                <a16:creationId xmlns:a16="http://schemas.microsoft.com/office/drawing/2014/main" id="{F1E61970-CD40-8E4C-A3BF-EAB64401AEBD}"/>
              </a:ext>
            </a:extLst>
          </p:cNvPr>
          <p:cNvSpPr>
            <a:spLocks noGrp="1"/>
          </p:cNvSpPr>
          <p:nvPr>
            <p:ph idx="1"/>
          </p:nvPr>
        </p:nvSpPr>
        <p:spPr/>
        <p:txBody>
          <a:bodyPr/>
          <a:lstStyle/>
          <a:p>
            <a:r>
              <a:rPr lang="en-US" dirty="0"/>
              <a:t>Habits of Happiness</a:t>
            </a:r>
          </a:p>
          <a:p>
            <a:r>
              <a:rPr lang="en-US" dirty="0"/>
              <a:t>Difference between pleasure and happiness</a:t>
            </a:r>
          </a:p>
          <a:p>
            <a:r>
              <a:rPr lang="en-US" dirty="0"/>
              <a:t>Happiness as sense of serenity and fulfilment</a:t>
            </a:r>
          </a:p>
          <a:p>
            <a:r>
              <a:rPr lang="en-US" dirty="0"/>
              <a:t>https://</a:t>
            </a:r>
            <a:r>
              <a:rPr lang="en-US" dirty="0" err="1"/>
              <a:t>www.ted.com</a:t>
            </a:r>
            <a:r>
              <a:rPr lang="en-US" dirty="0"/>
              <a:t>/talks/</a:t>
            </a:r>
            <a:r>
              <a:rPr lang="en-US" dirty="0" err="1"/>
              <a:t>matthieu_ricard_on_the_habits_of_happiness</a:t>
            </a:r>
            <a:endParaRPr lang="en-US" dirty="0"/>
          </a:p>
        </p:txBody>
      </p:sp>
      <p:sp>
        <p:nvSpPr>
          <p:cNvPr id="4" name="Slide Number Placeholder 3">
            <a:extLst>
              <a:ext uri="{FF2B5EF4-FFF2-40B4-BE49-F238E27FC236}">
                <a16:creationId xmlns:a16="http://schemas.microsoft.com/office/drawing/2014/main" id="{45E7EC3F-E2C7-9F42-9752-2F0ED702B9F8}"/>
              </a:ext>
            </a:extLst>
          </p:cNvPr>
          <p:cNvSpPr>
            <a:spLocks noGrp="1"/>
          </p:cNvSpPr>
          <p:nvPr>
            <p:ph type="sldNum" sz="quarter" idx="12"/>
          </p:nvPr>
        </p:nvSpPr>
        <p:spPr/>
        <p:txBody>
          <a:bodyPr/>
          <a:lstStyle/>
          <a:p>
            <a:fld id="{2AC27A5A-7290-4DE1-BA94-4BE8A8E57DCF}" type="slidenum">
              <a:rPr lang="en-US" smtClean="0"/>
              <a:t>10</a:t>
            </a:fld>
            <a:endParaRPr lang="en-US" dirty="0"/>
          </a:p>
        </p:txBody>
      </p:sp>
    </p:spTree>
    <p:extLst>
      <p:ext uri="{BB962C8B-B14F-4D97-AF65-F5344CB8AC3E}">
        <p14:creationId xmlns:p14="http://schemas.microsoft.com/office/powerpoint/2010/main" val="250836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079A-59E6-A343-A63A-B007CEEF36D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6B41A0E0-7322-6248-A5E5-F50D9732228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5162DF5-6D87-3F4C-BB58-F20021F5918B}"/>
              </a:ext>
            </a:extLst>
          </p:cNvPr>
          <p:cNvSpPr>
            <a:spLocks noGrp="1"/>
          </p:cNvSpPr>
          <p:nvPr>
            <p:ph type="sldNum" sz="quarter" idx="12"/>
          </p:nvPr>
        </p:nvSpPr>
        <p:spPr/>
        <p:txBody>
          <a:bodyPr/>
          <a:lstStyle/>
          <a:p>
            <a:fld id="{2AC27A5A-7290-4DE1-BA94-4BE8A8E57DCF}" type="slidenum">
              <a:rPr lang="en-US" smtClean="0"/>
              <a:t>11</a:t>
            </a:fld>
            <a:endParaRPr lang="en-US" dirty="0"/>
          </a:p>
        </p:txBody>
      </p:sp>
    </p:spTree>
    <p:extLst>
      <p:ext uri="{BB962C8B-B14F-4D97-AF65-F5344CB8AC3E}">
        <p14:creationId xmlns:p14="http://schemas.microsoft.com/office/powerpoint/2010/main" val="111185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40BF86-1545-454F-930D-D633E83BA4B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6" title="Page Number Shape">
            <a:extLst>
              <a:ext uri="{FF2B5EF4-FFF2-40B4-BE49-F238E27FC236}">
                <a16:creationId xmlns:a16="http://schemas.microsoft.com/office/drawing/2014/main" id="{4FA98957-023B-4B4C-B8F5-A60254A636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3" name="Straight Connector 12" title="Horizontal Rule Line">
            <a:extLst>
              <a:ext uri="{FF2B5EF4-FFF2-40B4-BE49-F238E27FC236}">
                <a16:creationId xmlns:a16="http://schemas.microsoft.com/office/drawing/2014/main" id="{6BAD51BF-92DF-4BA7-A185-7E1D78DF4E1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8016" y="643466"/>
            <a:ext cx="4363131" cy="5286594"/>
          </a:xfrm>
        </p:spPr>
        <p:txBody>
          <a:bodyPr>
            <a:normAutofit/>
          </a:bodyPr>
          <a:lstStyle/>
          <a:p>
            <a:pPr algn="l"/>
            <a:r>
              <a:rPr lang="en-US" sz="3800" b="1" dirty="0">
                <a:solidFill>
                  <a:schemeClr val="tx1"/>
                </a:solidFill>
                <a:latin typeface="Century Schoolbook" panose="02040604050505020304" pitchFamily="18" charset="0"/>
                <a:ea typeface="Helvetica Neue Light" panose="020B0702040204020203" pitchFamily="34" charset="0"/>
                <a:cs typeface="Helvetica Neue" panose="020B0502040204020203" pitchFamily="34" charset="0"/>
              </a:rPr>
              <a:t>Aristotle</a:t>
            </a:r>
            <a:br>
              <a:rPr lang="en-US" sz="2400" b="1" dirty="0">
                <a:solidFill>
                  <a:schemeClr val="tx1"/>
                </a:solidFill>
                <a:latin typeface="Century Schoolbook" panose="02040604050505020304" pitchFamily="18" charset="0"/>
                <a:ea typeface="Helvetica Neue Light" panose="020B0702040204020203" pitchFamily="34" charset="0"/>
                <a:cs typeface="Helvetica Neue" panose="020B0502040204020203" pitchFamily="34" charset="0"/>
              </a:rPr>
            </a:br>
            <a:br>
              <a:rPr lang="en-US" sz="2400" b="1" dirty="0">
                <a:solidFill>
                  <a:schemeClr val="tx1"/>
                </a:solidFill>
                <a:latin typeface="Century Schoolbook" panose="02040604050505020304" pitchFamily="18" charset="0"/>
                <a:ea typeface="Helvetica Neue Light" panose="020B0702040204020203" pitchFamily="34" charset="0"/>
                <a:cs typeface="Helvetica Neue" panose="020B0502040204020203" pitchFamily="34" charset="0"/>
              </a:rPr>
            </a:br>
            <a:endParaRPr lang="en-US" sz="4000" dirty="0">
              <a:solidFill>
                <a:schemeClr val="tx1"/>
              </a:solidFill>
            </a:endParaRPr>
          </a:p>
        </p:txBody>
      </p:sp>
      <p:sp>
        <p:nvSpPr>
          <p:cNvPr id="3" name="Content Placeholder 2"/>
          <p:cNvSpPr>
            <a:spLocks noGrp="1"/>
          </p:cNvSpPr>
          <p:nvPr>
            <p:ph type="body" idx="1"/>
          </p:nvPr>
        </p:nvSpPr>
        <p:spPr>
          <a:xfrm>
            <a:off x="4837551" y="643466"/>
            <a:ext cx="6775011" cy="5924974"/>
          </a:xfrm>
        </p:spPr>
        <p:txBody>
          <a:bodyPr anchor="t">
            <a:normAutofit/>
          </a:bodyPr>
          <a:lstStyle/>
          <a:p>
            <a:pPr marL="0" indent="0">
              <a:buNone/>
            </a:pPr>
            <a:r>
              <a:rPr lang="en-IN" sz="4200" dirty="0"/>
              <a:t>“Happiness is the sole meaning and the purpose of life, the whole aim and end of human existence.”</a:t>
            </a:r>
          </a:p>
          <a:p>
            <a:pPr marL="0" indent="0">
              <a:buNone/>
            </a:pPr>
            <a:r>
              <a:rPr lang="en-IN" sz="4200" dirty="0"/>
              <a:t>--Aristotle</a:t>
            </a:r>
          </a:p>
          <a:p>
            <a:pPr marL="0" indent="0">
              <a:buNone/>
            </a:pPr>
            <a:endParaRPr lang="en-US" dirty="0"/>
          </a:p>
        </p:txBody>
      </p:sp>
      <p:sp>
        <p:nvSpPr>
          <p:cNvPr id="4" name="Slide Number Placeholder 3">
            <a:extLst>
              <a:ext uri="{FF2B5EF4-FFF2-40B4-BE49-F238E27FC236}">
                <a16:creationId xmlns:a16="http://schemas.microsoft.com/office/drawing/2014/main" id="{9DEF2FAF-E5BA-294C-AB35-CB883C6A8132}"/>
              </a:ext>
            </a:extLst>
          </p:cNvPr>
          <p:cNvSpPr>
            <a:spLocks noGrp="1"/>
          </p:cNvSpPr>
          <p:nvPr>
            <p:ph type="sldNum" sz="quarter" idx="12"/>
          </p:nvPr>
        </p:nvSpPr>
        <p:spPr/>
        <p:txBody>
          <a:bodyPr/>
          <a:lstStyle/>
          <a:p>
            <a:fld id="{2AC27A5A-7290-4DE1-BA94-4BE8A8E57DCF}" type="slidenum">
              <a:rPr lang="en-US" smtClean="0"/>
              <a:t>2</a:t>
            </a:fld>
            <a:endParaRPr lang="en-US" dirty="0"/>
          </a:p>
        </p:txBody>
      </p:sp>
    </p:spTree>
    <p:extLst>
      <p:ext uri="{BB962C8B-B14F-4D97-AF65-F5344CB8AC3E}">
        <p14:creationId xmlns:p14="http://schemas.microsoft.com/office/powerpoint/2010/main" val="383820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40BF86-1545-454F-930D-D633E83BA4B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6" title="Page Number Shape">
            <a:extLst>
              <a:ext uri="{FF2B5EF4-FFF2-40B4-BE49-F238E27FC236}">
                <a16:creationId xmlns:a16="http://schemas.microsoft.com/office/drawing/2014/main" id="{4FA98957-023B-4B4C-B8F5-A60254A636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3" name="Straight Connector 12" title="Horizontal Rule Line">
            <a:extLst>
              <a:ext uri="{FF2B5EF4-FFF2-40B4-BE49-F238E27FC236}">
                <a16:creationId xmlns:a16="http://schemas.microsoft.com/office/drawing/2014/main" id="{6BAD51BF-92DF-4BA7-A185-7E1D78DF4E1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51766" y="643466"/>
            <a:ext cx="3839381" cy="5286594"/>
          </a:xfrm>
        </p:spPr>
        <p:txBody>
          <a:bodyPr>
            <a:normAutofit/>
          </a:bodyPr>
          <a:lstStyle/>
          <a:p>
            <a:pPr algn="l"/>
            <a:r>
              <a:rPr lang="en-US" sz="4000" dirty="0"/>
              <a:t>Happiness: An End in itself</a:t>
            </a:r>
          </a:p>
        </p:txBody>
      </p:sp>
      <p:sp>
        <p:nvSpPr>
          <p:cNvPr id="3" name="Content Placeholder 2"/>
          <p:cNvSpPr>
            <a:spLocks noGrp="1"/>
          </p:cNvSpPr>
          <p:nvPr>
            <p:ph type="body" idx="1"/>
          </p:nvPr>
        </p:nvSpPr>
        <p:spPr>
          <a:xfrm>
            <a:off x="4834046" y="643466"/>
            <a:ext cx="6949967" cy="4964126"/>
          </a:xfrm>
        </p:spPr>
        <p:txBody>
          <a:bodyPr anchor="t">
            <a:normAutofit/>
          </a:bodyPr>
          <a:lstStyle/>
          <a:p>
            <a:pPr marL="0" indent="0">
              <a:buNone/>
            </a:pPr>
            <a:r>
              <a:rPr lang="en-IN" dirty="0"/>
              <a:t>Happiness is desirable in itself and never for </a:t>
            </a:r>
            <a:r>
              <a:rPr lang="en-IN" dirty="0" err="1"/>
              <a:t>thesake</a:t>
            </a:r>
            <a:r>
              <a:rPr lang="en-IN" dirty="0"/>
              <a:t> of something else. But </a:t>
            </a:r>
            <a:r>
              <a:rPr lang="en-IN" dirty="0" err="1"/>
              <a:t>honor</a:t>
            </a:r>
            <a:r>
              <a:rPr lang="en-IN" dirty="0"/>
              <a:t>, </a:t>
            </a:r>
            <a:r>
              <a:rPr lang="en-IN" dirty="0" err="1"/>
              <a:t>pleasure,reason</a:t>
            </a:r>
            <a:r>
              <a:rPr lang="en-IN" dirty="0"/>
              <a:t>, and every virtue we choose indeed </a:t>
            </a:r>
            <a:r>
              <a:rPr lang="en-IN" dirty="0" err="1"/>
              <a:t>forthemselves</a:t>
            </a:r>
            <a:r>
              <a:rPr lang="en-IN" dirty="0"/>
              <a:t>, but we choose them also for the </a:t>
            </a:r>
            <a:r>
              <a:rPr lang="en-IN" dirty="0" err="1"/>
              <a:t>sakeof</a:t>
            </a:r>
            <a:r>
              <a:rPr lang="en-IN" dirty="0"/>
              <a:t> happiness, judging that by means of them </a:t>
            </a:r>
            <a:r>
              <a:rPr lang="en-IN" dirty="0" err="1"/>
              <a:t>weshall</a:t>
            </a:r>
            <a:r>
              <a:rPr lang="en-IN" dirty="0"/>
              <a:t> be happy. Happiness, on the other hand, </a:t>
            </a:r>
            <a:r>
              <a:rPr lang="en-IN" dirty="0" err="1"/>
              <a:t>noone</a:t>
            </a:r>
            <a:r>
              <a:rPr lang="en-IN" dirty="0"/>
              <a:t> chooses for the sake of these, nor, in </a:t>
            </a:r>
            <a:r>
              <a:rPr lang="en-IN" dirty="0" err="1"/>
              <a:t>general,for</a:t>
            </a:r>
            <a:r>
              <a:rPr lang="en-IN" dirty="0"/>
              <a:t> anything other than itself. Happiness, then, </a:t>
            </a:r>
            <a:r>
              <a:rPr lang="en-IN" dirty="0" err="1"/>
              <a:t>issomething</a:t>
            </a:r>
            <a:r>
              <a:rPr lang="en-IN" dirty="0"/>
              <a:t> final and self-sufficient.</a:t>
            </a:r>
            <a:endParaRPr lang="en-IN" sz="2400" dirty="0"/>
          </a:p>
          <a:p>
            <a:pPr marL="0" indent="0">
              <a:buNone/>
            </a:pPr>
            <a:r>
              <a:rPr lang="en-IN" dirty="0"/>
              <a:t>--Aristotle</a:t>
            </a:r>
            <a:endParaRPr lang="en-IN"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dirty="0"/>
          </a:p>
          <a:p>
            <a:pPr marL="0" indent="0">
              <a:buNone/>
            </a:pPr>
            <a:endParaRPr lang="en-US" sz="2600" dirty="0"/>
          </a:p>
        </p:txBody>
      </p:sp>
      <p:sp>
        <p:nvSpPr>
          <p:cNvPr id="4" name="Slide Number Placeholder 3">
            <a:extLst>
              <a:ext uri="{FF2B5EF4-FFF2-40B4-BE49-F238E27FC236}">
                <a16:creationId xmlns:a16="http://schemas.microsoft.com/office/drawing/2014/main" id="{D99D8316-225C-914C-BDB6-80229986388F}"/>
              </a:ext>
            </a:extLst>
          </p:cNvPr>
          <p:cNvSpPr>
            <a:spLocks noGrp="1"/>
          </p:cNvSpPr>
          <p:nvPr>
            <p:ph type="sldNum" sz="quarter" idx="12"/>
          </p:nvPr>
        </p:nvSpPr>
        <p:spPr/>
        <p:txBody>
          <a:bodyPr/>
          <a:lstStyle/>
          <a:p>
            <a:fld id="{2AC27A5A-7290-4DE1-BA94-4BE8A8E57DCF}" type="slidenum">
              <a:rPr lang="en-US" smtClean="0"/>
              <a:t>3</a:t>
            </a:fld>
            <a:endParaRPr lang="en-US" dirty="0"/>
          </a:p>
        </p:txBody>
      </p:sp>
    </p:spTree>
    <p:extLst>
      <p:ext uri="{BB962C8B-B14F-4D97-AF65-F5344CB8AC3E}">
        <p14:creationId xmlns:p14="http://schemas.microsoft.com/office/powerpoint/2010/main" val="189860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D236-0573-4845-AA78-FD70B3351BA1}"/>
              </a:ext>
            </a:extLst>
          </p:cNvPr>
          <p:cNvSpPr>
            <a:spLocks noGrp="1"/>
          </p:cNvSpPr>
          <p:nvPr>
            <p:ph type="title"/>
          </p:nvPr>
        </p:nvSpPr>
        <p:spPr/>
        <p:txBody>
          <a:bodyPr/>
          <a:lstStyle/>
          <a:p>
            <a:pPr algn="l"/>
            <a:r>
              <a:rPr lang="en-US" dirty="0"/>
              <a:t>Where does Happiness lie</a:t>
            </a:r>
          </a:p>
        </p:txBody>
      </p:sp>
      <p:sp>
        <p:nvSpPr>
          <p:cNvPr id="3" name="Content Placeholder 2">
            <a:extLst>
              <a:ext uri="{FF2B5EF4-FFF2-40B4-BE49-F238E27FC236}">
                <a16:creationId xmlns:a16="http://schemas.microsoft.com/office/drawing/2014/main" id="{D6A8110A-7B6A-6240-94C3-5B53CE4437F2}"/>
              </a:ext>
            </a:extLst>
          </p:cNvPr>
          <p:cNvSpPr>
            <a:spLocks noGrp="1"/>
          </p:cNvSpPr>
          <p:nvPr>
            <p:ph idx="1"/>
          </p:nvPr>
        </p:nvSpPr>
        <p:spPr/>
        <p:txBody>
          <a:bodyPr/>
          <a:lstStyle/>
          <a:p>
            <a:r>
              <a:rPr lang="en-US" dirty="0"/>
              <a:t>Health</a:t>
            </a:r>
          </a:p>
          <a:p>
            <a:r>
              <a:rPr lang="en-US" dirty="0"/>
              <a:t>Wealth/Access to materialistic pleasures</a:t>
            </a:r>
          </a:p>
          <a:p>
            <a:r>
              <a:rPr lang="en-US" dirty="0"/>
              <a:t>Achievements</a:t>
            </a:r>
          </a:p>
          <a:p>
            <a:r>
              <a:rPr lang="en-US" dirty="0"/>
              <a:t>Social Relationships</a:t>
            </a:r>
          </a:p>
          <a:p>
            <a:r>
              <a:rPr lang="en-US" dirty="0"/>
              <a:t>Following your passion</a:t>
            </a:r>
          </a:p>
          <a:p>
            <a:r>
              <a:rPr lang="en-US" dirty="0"/>
              <a:t>Altruistic activities</a:t>
            </a:r>
          </a:p>
          <a:p>
            <a:r>
              <a:rPr lang="en-US" dirty="0"/>
              <a:t>Doing something for the society</a:t>
            </a:r>
          </a:p>
        </p:txBody>
      </p:sp>
      <p:sp>
        <p:nvSpPr>
          <p:cNvPr id="4" name="Slide Number Placeholder 3">
            <a:extLst>
              <a:ext uri="{FF2B5EF4-FFF2-40B4-BE49-F238E27FC236}">
                <a16:creationId xmlns:a16="http://schemas.microsoft.com/office/drawing/2014/main" id="{EBD7CCAF-0205-B440-B5AA-5AC96E90B23F}"/>
              </a:ext>
            </a:extLst>
          </p:cNvPr>
          <p:cNvSpPr>
            <a:spLocks noGrp="1"/>
          </p:cNvSpPr>
          <p:nvPr>
            <p:ph type="sldNum" sz="quarter" idx="12"/>
          </p:nvPr>
        </p:nvSpPr>
        <p:spPr/>
        <p:txBody>
          <a:bodyPr/>
          <a:lstStyle/>
          <a:p>
            <a:fld id="{2AC27A5A-7290-4DE1-BA94-4BE8A8E57DCF}" type="slidenum">
              <a:rPr lang="en-US" smtClean="0"/>
              <a:t>4</a:t>
            </a:fld>
            <a:endParaRPr lang="en-US" dirty="0"/>
          </a:p>
        </p:txBody>
      </p:sp>
    </p:spTree>
    <p:extLst>
      <p:ext uri="{BB962C8B-B14F-4D97-AF65-F5344CB8AC3E}">
        <p14:creationId xmlns:p14="http://schemas.microsoft.com/office/powerpoint/2010/main" val="329921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FB71-732C-A642-937C-BD4E294E4EF3}"/>
              </a:ext>
            </a:extLst>
          </p:cNvPr>
          <p:cNvSpPr>
            <a:spLocks noGrp="1"/>
          </p:cNvSpPr>
          <p:nvPr>
            <p:ph type="title"/>
          </p:nvPr>
        </p:nvSpPr>
        <p:spPr/>
        <p:txBody>
          <a:bodyPr>
            <a:normAutofit/>
          </a:bodyPr>
          <a:lstStyle/>
          <a:p>
            <a:pPr algn="l"/>
            <a:r>
              <a:rPr lang="en-US" sz="4000" dirty="0"/>
              <a:t>Authentic Happiness (2002)</a:t>
            </a:r>
            <a:br>
              <a:rPr lang="en-US" sz="4000" dirty="0"/>
            </a:br>
            <a:r>
              <a:rPr lang="en-US" sz="4000" dirty="0"/>
              <a:t>(Dr. Martin Seligman)</a:t>
            </a:r>
            <a:br>
              <a:rPr lang="en-US" sz="4000" dirty="0"/>
            </a:br>
            <a:br>
              <a:rPr lang="en-US" sz="4000" dirty="0"/>
            </a:br>
            <a:r>
              <a:rPr lang="en-US" sz="4000" dirty="0">
                <a:solidFill>
                  <a:srgbClr val="FF0000"/>
                </a:solidFill>
              </a:rPr>
              <a:t>PERMA</a:t>
            </a:r>
            <a:br>
              <a:rPr lang="en-US" dirty="0"/>
            </a:br>
            <a:br>
              <a:rPr lang="en-US" dirty="0"/>
            </a:br>
            <a:endParaRPr lang="en-US" sz="2400" dirty="0"/>
          </a:p>
        </p:txBody>
      </p:sp>
      <p:graphicFrame>
        <p:nvGraphicFramePr>
          <p:cNvPr id="7" name="Content Placeholder 6">
            <a:extLst>
              <a:ext uri="{FF2B5EF4-FFF2-40B4-BE49-F238E27FC236}">
                <a16:creationId xmlns:a16="http://schemas.microsoft.com/office/drawing/2014/main" id="{49BB2360-ADA7-424E-B60A-CFC744C3BDEF}"/>
              </a:ext>
            </a:extLst>
          </p:cNvPr>
          <p:cNvGraphicFramePr>
            <a:graphicFrameLocks noGrp="1"/>
          </p:cNvGraphicFramePr>
          <p:nvPr>
            <p:ph idx="1"/>
            <p:extLst>
              <p:ext uri="{D42A27DB-BD31-4B8C-83A1-F6EECF244321}">
                <p14:modId xmlns:p14="http://schemas.microsoft.com/office/powerpoint/2010/main" val="376419376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8E1D687-958D-D641-BFA4-7A255DDA8AD8}"/>
              </a:ext>
            </a:extLst>
          </p:cNvPr>
          <p:cNvSpPr>
            <a:spLocks noGrp="1"/>
          </p:cNvSpPr>
          <p:nvPr>
            <p:ph type="sldNum" sz="quarter" idx="12"/>
          </p:nvPr>
        </p:nvSpPr>
        <p:spPr/>
        <p:txBody>
          <a:bodyPr/>
          <a:lstStyle/>
          <a:p>
            <a:fld id="{2AC27A5A-7290-4DE1-BA94-4BE8A8E57DCF}" type="slidenum">
              <a:rPr lang="en-US" smtClean="0"/>
              <a:t>5</a:t>
            </a:fld>
            <a:endParaRPr lang="en-US" dirty="0"/>
          </a:p>
        </p:txBody>
      </p:sp>
    </p:spTree>
    <p:extLst>
      <p:ext uri="{BB962C8B-B14F-4D97-AF65-F5344CB8AC3E}">
        <p14:creationId xmlns:p14="http://schemas.microsoft.com/office/powerpoint/2010/main" val="236500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4C9B-723C-6842-9EA8-0269E0D89918}"/>
              </a:ext>
            </a:extLst>
          </p:cNvPr>
          <p:cNvSpPr>
            <a:spLocks noGrp="1"/>
          </p:cNvSpPr>
          <p:nvPr>
            <p:ph type="title"/>
          </p:nvPr>
        </p:nvSpPr>
        <p:spPr/>
        <p:txBody>
          <a:bodyPr>
            <a:normAutofit fontScale="90000"/>
          </a:bodyPr>
          <a:lstStyle/>
          <a:p>
            <a:pPr algn="l"/>
            <a:r>
              <a:rPr lang="en-US" dirty="0"/>
              <a:t>Martin Seligman</a:t>
            </a:r>
            <a:br>
              <a:rPr lang="en-US" dirty="0"/>
            </a:br>
            <a:r>
              <a:rPr lang="en-US" sz="2400" dirty="0"/>
              <a:t>(Signature Strengths</a:t>
            </a:r>
            <a:r>
              <a:rPr lang="en-US" sz="2200" dirty="0"/>
              <a:t>)</a:t>
            </a:r>
            <a:br>
              <a:rPr lang="en-US" sz="2200" dirty="0"/>
            </a:br>
            <a:br>
              <a:rPr lang="en-US" sz="2200" dirty="0"/>
            </a:br>
            <a:r>
              <a:rPr lang="en-IN" sz="2200" dirty="0"/>
              <a:t>The very good news is there is quite a number of internal circumstances [...] under your voluntary control. If you decide to change them (and be warned that none of these changes come without real effort), your level of happiness is likely to increase lastingly. (Seligman 2002, p. xiv)</a:t>
            </a:r>
            <a:br>
              <a:rPr lang="en-US" sz="2400" dirty="0"/>
            </a:br>
            <a:br>
              <a:rPr lang="en-US" sz="2400" dirty="0"/>
            </a:br>
            <a:endParaRPr lang="en-US" sz="2400" dirty="0"/>
          </a:p>
        </p:txBody>
      </p:sp>
      <p:sp>
        <p:nvSpPr>
          <p:cNvPr id="3" name="Content Placeholder 2">
            <a:extLst>
              <a:ext uri="{FF2B5EF4-FFF2-40B4-BE49-F238E27FC236}">
                <a16:creationId xmlns:a16="http://schemas.microsoft.com/office/drawing/2014/main" id="{1E8CB023-1E4A-724A-BB43-52E48D2A290F}"/>
              </a:ext>
            </a:extLst>
          </p:cNvPr>
          <p:cNvSpPr>
            <a:spLocks noGrp="1"/>
          </p:cNvSpPr>
          <p:nvPr>
            <p:ph idx="1"/>
          </p:nvPr>
        </p:nvSpPr>
        <p:spPr/>
        <p:txBody>
          <a:bodyPr/>
          <a:lstStyle/>
          <a:p>
            <a:pPr marL="0" indent="0">
              <a:buNone/>
            </a:pPr>
            <a:r>
              <a:rPr lang="en-IN" sz="5000" i="1" dirty="0"/>
              <a:t>"Use your signature strengths and virtues in the service of something much larger than you are." </a:t>
            </a:r>
          </a:p>
          <a:p>
            <a:pPr marL="0" indent="0">
              <a:buNone/>
            </a:pPr>
            <a:endParaRPr lang="en-IN" i="1" dirty="0"/>
          </a:p>
        </p:txBody>
      </p:sp>
      <p:sp>
        <p:nvSpPr>
          <p:cNvPr id="4" name="Slide Number Placeholder 3">
            <a:extLst>
              <a:ext uri="{FF2B5EF4-FFF2-40B4-BE49-F238E27FC236}">
                <a16:creationId xmlns:a16="http://schemas.microsoft.com/office/drawing/2014/main" id="{56B000D4-8B1C-4D41-8D44-069DE07BAB96}"/>
              </a:ext>
            </a:extLst>
          </p:cNvPr>
          <p:cNvSpPr>
            <a:spLocks noGrp="1"/>
          </p:cNvSpPr>
          <p:nvPr>
            <p:ph type="sldNum" sz="quarter" idx="12"/>
          </p:nvPr>
        </p:nvSpPr>
        <p:spPr/>
        <p:txBody>
          <a:bodyPr/>
          <a:lstStyle/>
          <a:p>
            <a:fld id="{2AC27A5A-7290-4DE1-BA94-4BE8A8E57DCF}" type="slidenum">
              <a:rPr lang="en-US" smtClean="0"/>
              <a:t>6</a:t>
            </a:fld>
            <a:endParaRPr lang="en-US" dirty="0"/>
          </a:p>
        </p:txBody>
      </p:sp>
    </p:spTree>
    <p:extLst>
      <p:ext uri="{BB962C8B-B14F-4D97-AF65-F5344CB8AC3E}">
        <p14:creationId xmlns:p14="http://schemas.microsoft.com/office/powerpoint/2010/main" val="406828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4C9B-723C-6842-9EA8-0269E0D89918}"/>
              </a:ext>
            </a:extLst>
          </p:cNvPr>
          <p:cNvSpPr>
            <a:spLocks noGrp="1"/>
          </p:cNvSpPr>
          <p:nvPr>
            <p:ph type="title"/>
          </p:nvPr>
        </p:nvSpPr>
        <p:spPr/>
        <p:txBody>
          <a:bodyPr>
            <a:normAutofit/>
          </a:bodyPr>
          <a:lstStyle/>
          <a:p>
            <a:pPr algn="l"/>
            <a:r>
              <a:rPr lang="en-US" dirty="0"/>
              <a:t>Martin Seligman</a:t>
            </a:r>
            <a:br>
              <a:rPr lang="en-US" dirty="0"/>
            </a:br>
            <a:r>
              <a:rPr lang="en-US" sz="2400" dirty="0"/>
              <a:t>(Lasting Happiness</a:t>
            </a:r>
            <a:r>
              <a:rPr lang="en-US" sz="2200" dirty="0"/>
              <a:t>)</a:t>
            </a:r>
            <a:br>
              <a:rPr lang="en-US" sz="2200" dirty="0"/>
            </a:br>
            <a:br>
              <a:rPr lang="en-US" sz="2200" dirty="0"/>
            </a:br>
            <a:r>
              <a:rPr lang="en-US" sz="2200" dirty="0"/>
              <a:t>The pleasant Life</a:t>
            </a:r>
            <a:br>
              <a:rPr lang="en-US" sz="2200" dirty="0"/>
            </a:br>
            <a:br>
              <a:rPr lang="en-US" sz="2200" dirty="0"/>
            </a:br>
            <a:r>
              <a:rPr lang="en-US" sz="2200" dirty="0"/>
              <a:t>The Good Life</a:t>
            </a:r>
            <a:br>
              <a:rPr lang="en-US" sz="2200" dirty="0"/>
            </a:br>
            <a:br>
              <a:rPr lang="en-US" sz="2200" dirty="0"/>
            </a:br>
            <a:r>
              <a:rPr lang="en-US" sz="2200" dirty="0"/>
              <a:t>The Meaningful Life</a:t>
            </a:r>
            <a:br>
              <a:rPr lang="en-US" sz="2400" dirty="0"/>
            </a:br>
            <a:endParaRPr lang="en-US" sz="2400" dirty="0"/>
          </a:p>
        </p:txBody>
      </p:sp>
      <p:sp>
        <p:nvSpPr>
          <p:cNvPr id="3" name="Content Placeholder 2">
            <a:extLst>
              <a:ext uri="{FF2B5EF4-FFF2-40B4-BE49-F238E27FC236}">
                <a16:creationId xmlns:a16="http://schemas.microsoft.com/office/drawing/2014/main" id="{1E8CB023-1E4A-724A-BB43-52E48D2A290F}"/>
              </a:ext>
            </a:extLst>
          </p:cNvPr>
          <p:cNvSpPr>
            <a:spLocks noGrp="1"/>
          </p:cNvSpPr>
          <p:nvPr>
            <p:ph idx="1"/>
          </p:nvPr>
        </p:nvSpPr>
        <p:spPr/>
        <p:txBody>
          <a:bodyPr>
            <a:normAutofit/>
          </a:bodyPr>
          <a:lstStyle/>
          <a:p>
            <a:pPr marL="0" indent="0">
              <a:buNone/>
            </a:pPr>
            <a:r>
              <a:rPr lang="en-IN" sz="2400" i="1" dirty="0"/>
              <a:t>[Positive Psychology] takes you through the countryside of pleasure and gratification, up into the high country of strength and virtue, and finally to the peaks of lasting fulfilment: meaning and purpose (Seligman 2002, p. 61).</a:t>
            </a:r>
          </a:p>
        </p:txBody>
      </p:sp>
      <p:sp>
        <p:nvSpPr>
          <p:cNvPr id="4" name="Slide Number Placeholder 3">
            <a:extLst>
              <a:ext uri="{FF2B5EF4-FFF2-40B4-BE49-F238E27FC236}">
                <a16:creationId xmlns:a16="http://schemas.microsoft.com/office/drawing/2014/main" id="{56B000D4-8B1C-4D41-8D44-069DE07BAB96}"/>
              </a:ext>
            </a:extLst>
          </p:cNvPr>
          <p:cNvSpPr>
            <a:spLocks noGrp="1"/>
          </p:cNvSpPr>
          <p:nvPr>
            <p:ph type="sldNum" sz="quarter" idx="12"/>
          </p:nvPr>
        </p:nvSpPr>
        <p:spPr/>
        <p:txBody>
          <a:bodyPr/>
          <a:lstStyle/>
          <a:p>
            <a:fld id="{2AC27A5A-7290-4DE1-BA94-4BE8A8E57DCF}" type="slidenum">
              <a:rPr lang="en-US" smtClean="0"/>
              <a:t>7</a:t>
            </a:fld>
            <a:endParaRPr lang="en-US" dirty="0"/>
          </a:p>
        </p:txBody>
      </p:sp>
    </p:spTree>
    <p:extLst>
      <p:ext uri="{BB962C8B-B14F-4D97-AF65-F5344CB8AC3E}">
        <p14:creationId xmlns:p14="http://schemas.microsoft.com/office/powerpoint/2010/main" val="138449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4C9B-723C-6842-9EA8-0269E0D89918}"/>
              </a:ext>
            </a:extLst>
          </p:cNvPr>
          <p:cNvSpPr>
            <a:spLocks noGrp="1"/>
          </p:cNvSpPr>
          <p:nvPr>
            <p:ph type="title"/>
          </p:nvPr>
        </p:nvSpPr>
        <p:spPr/>
        <p:txBody>
          <a:bodyPr>
            <a:normAutofit/>
          </a:bodyPr>
          <a:lstStyle/>
          <a:p>
            <a:pPr algn="l"/>
            <a:r>
              <a:rPr lang="en-US" dirty="0"/>
              <a:t>Martin Seligman</a:t>
            </a:r>
            <a:br>
              <a:rPr lang="en-US" dirty="0"/>
            </a:br>
            <a:r>
              <a:rPr lang="en-US" sz="2400" dirty="0"/>
              <a:t>(Lasting Happiness</a:t>
            </a:r>
            <a:r>
              <a:rPr lang="en-US" sz="2200" dirty="0"/>
              <a:t>)</a:t>
            </a:r>
            <a:br>
              <a:rPr lang="en-US" sz="2200" dirty="0"/>
            </a:br>
            <a:br>
              <a:rPr lang="en-US" sz="2200" dirty="0"/>
            </a:br>
            <a:r>
              <a:rPr lang="en-US" sz="4200" dirty="0"/>
              <a:t>The Good Life</a:t>
            </a:r>
            <a:br>
              <a:rPr lang="en-US" sz="4200" dirty="0"/>
            </a:br>
            <a:br>
              <a:rPr lang="en-US" sz="2200" dirty="0"/>
            </a:br>
            <a:br>
              <a:rPr lang="en-US" sz="2400" dirty="0"/>
            </a:br>
            <a:endParaRPr lang="en-US" sz="2400" dirty="0"/>
          </a:p>
        </p:txBody>
      </p:sp>
      <p:sp>
        <p:nvSpPr>
          <p:cNvPr id="3" name="Content Placeholder 2">
            <a:extLst>
              <a:ext uri="{FF2B5EF4-FFF2-40B4-BE49-F238E27FC236}">
                <a16:creationId xmlns:a16="http://schemas.microsoft.com/office/drawing/2014/main" id="{1E8CB023-1E4A-724A-BB43-52E48D2A290F}"/>
              </a:ext>
            </a:extLst>
          </p:cNvPr>
          <p:cNvSpPr>
            <a:spLocks noGrp="1"/>
          </p:cNvSpPr>
          <p:nvPr>
            <p:ph idx="1"/>
          </p:nvPr>
        </p:nvSpPr>
        <p:spPr/>
        <p:txBody>
          <a:bodyPr>
            <a:normAutofit/>
          </a:bodyPr>
          <a:lstStyle/>
          <a:p>
            <a:pPr marL="0" indent="0">
              <a:buNone/>
            </a:pPr>
            <a:r>
              <a:rPr lang="en-IN" sz="2400" b="1" dirty="0">
                <a:solidFill>
                  <a:srgbClr val="FF0000"/>
                </a:solidFill>
              </a:rPr>
              <a:t>6 Virtues:</a:t>
            </a:r>
          </a:p>
          <a:p>
            <a:pPr fontAlgn="base"/>
            <a:r>
              <a:rPr lang="en-IN" dirty="0"/>
              <a:t>Wisdom &amp; knowledge</a:t>
            </a:r>
          </a:p>
          <a:p>
            <a:pPr fontAlgn="base"/>
            <a:r>
              <a:rPr lang="en-IN" dirty="0"/>
              <a:t>courage</a:t>
            </a:r>
          </a:p>
          <a:p>
            <a:pPr fontAlgn="base"/>
            <a:r>
              <a:rPr lang="en-IN" dirty="0"/>
              <a:t>Love &amp; humanity</a:t>
            </a:r>
          </a:p>
          <a:p>
            <a:pPr fontAlgn="base"/>
            <a:r>
              <a:rPr lang="en-IN" dirty="0"/>
              <a:t>justice</a:t>
            </a:r>
          </a:p>
          <a:p>
            <a:pPr fontAlgn="base"/>
            <a:r>
              <a:rPr lang="en-IN" dirty="0"/>
              <a:t>temperance</a:t>
            </a:r>
          </a:p>
          <a:p>
            <a:pPr fontAlgn="base"/>
            <a:r>
              <a:rPr lang="en-IN" dirty="0"/>
              <a:t>Spirituality &amp; transcendence</a:t>
            </a:r>
          </a:p>
          <a:p>
            <a:pPr marL="0" indent="0">
              <a:buNone/>
            </a:pPr>
            <a:r>
              <a:rPr lang="en-IN" sz="2400" b="1" dirty="0">
                <a:solidFill>
                  <a:srgbClr val="FF0000"/>
                </a:solidFill>
              </a:rPr>
              <a:t>24 Signature Strengths:</a:t>
            </a:r>
          </a:p>
          <a:p>
            <a:pPr marL="0" indent="0">
              <a:buNone/>
            </a:pPr>
            <a:r>
              <a:rPr lang="en-IN" sz="2400" dirty="0">
                <a:solidFill>
                  <a:schemeClr val="tx1"/>
                </a:solidFill>
              </a:rPr>
              <a:t>Patience, socialisation, perspective</a:t>
            </a:r>
            <a:r>
              <a:rPr lang="en-IN" sz="2400">
                <a:solidFill>
                  <a:schemeClr val="tx1"/>
                </a:solidFill>
              </a:rPr>
              <a:t>, creativity…</a:t>
            </a:r>
            <a:br>
              <a:rPr lang="en-IN" sz="2400" dirty="0"/>
            </a:br>
            <a:endParaRPr lang="en-IN" sz="2400" dirty="0"/>
          </a:p>
        </p:txBody>
      </p:sp>
      <p:sp>
        <p:nvSpPr>
          <p:cNvPr id="4" name="Slide Number Placeholder 3">
            <a:extLst>
              <a:ext uri="{FF2B5EF4-FFF2-40B4-BE49-F238E27FC236}">
                <a16:creationId xmlns:a16="http://schemas.microsoft.com/office/drawing/2014/main" id="{56B000D4-8B1C-4D41-8D44-069DE07BAB96}"/>
              </a:ext>
            </a:extLst>
          </p:cNvPr>
          <p:cNvSpPr>
            <a:spLocks noGrp="1"/>
          </p:cNvSpPr>
          <p:nvPr>
            <p:ph type="sldNum" sz="quarter" idx="12"/>
          </p:nvPr>
        </p:nvSpPr>
        <p:spPr/>
        <p:txBody>
          <a:bodyPr/>
          <a:lstStyle/>
          <a:p>
            <a:fld id="{2AC27A5A-7290-4DE1-BA94-4BE8A8E57DCF}" type="slidenum">
              <a:rPr lang="en-US" smtClean="0"/>
              <a:t>8</a:t>
            </a:fld>
            <a:endParaRPr lang="en-US" dirty="0"/>
          </a:p>
        </p:txBody>
      </p:sp>
    </p:spTree>
    <p:extLst>
      <p:ext uri="{BB962C8B-B14F-4D97-AF65-F5344CB8AC3E}">
        <p14:creationId xmlns:p14="http://schemas.microsoft.com/office/powerpoint/2010/main" val="312088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DD1F-758C-A848-BC38-44E28E68EBA2}"/>
              </a:ext>
            </a:extLst>
          </p:cNvPr>
          <p:cNvSpPr>
            <a:spLocks noGrp="1"/>
          </p:cNvSpPr>
          <p:nvPr>
            <p:ph type="title"/>
          </p:nvPr>
        </p:nvSpPr>
        <p:spPr>
          <a:xfrm>
            <a:off x="578499" y="559677"/>
            <a:ext cx="4603102" cy="5413039"/>
          </a:xfrm>
        </p:spPr>
        <p:txBody>
          <a:bodyPr>
            <a:normAutofit fontScale="90000"/>
          </a:bodyPr>
          <a:lstStyle/>
          <a:p>
            <a:pPr algn="l"/>
            <a:r>
              <a:rPr lang="en-US" dirty="0"/>
              <a:t>Spire (Tal Ben </a:t>
            </a:r>
            <a:r>
              <a:rPr lang="en-US" dirty="0" err="1"/>
              <a:t>Shahar</a:t>
            </a:r>
            <a:r>
              <a:rPr lang="en-US" dirty="0"/>
              <a:t>)</a:t>
            </a:r>
            <a:br>
              <a:rPr lang="en-US" dirty="0"/>
            </a:br>
            <a:r>
              <a:rPr lang="en-US" sz="4400" dirty="0"/>
              <a:t>1.</a:t>
            </a:r>
            <a:r>
              <a:rPr lang="en-US" dirty="0"/>
              <a:t> </a:t>
            </a:r>
            <a:r>
              <a:rPr lang="en-US" sz="2700" dirty="0"/>
              <a:t>Meaningful &amp; Mindful Life</a:t>
            </a:r>
            <a:br>
              <a:rPr lang="en-US" sz="2700" dirty="0"/>
            </a:br>
            <a:r>
              <a:rPr lang="en-US" sz="4400" dirty="0"/>
              <a:t>2.</a:t>
            </a:r>
            <a:r>
              <a:rPr lang="en-US" sz="2700" dirty="0"/>
              <a:t> Healthy mind &amp; body and their connect</a:t>
            </a:r>
            <a:br>
              <a:rPr lang="en-US" sz="2700" dirty="0"/>
            </a:br>
            <a:r>
              <a:rPr lang="en-US" sz="4400" dirty="0"/>
              <a:t>3.</a:t>
            </a:r>
            <a:r>
              <a:rPr lang="en-US" sz="2700" dirty="0"/>
              <a:t> Learning and expanding experience</a:t>
            </a:r>
            <a:br>
              <a:rPr lang="en-US" sz="2700" dirty="0"/>
            </a:br>
            <a:r>
              <a:rPr lang="en-US" sz="4400" dirty="0"/>
              <a:t>4.</a:t>
            </a:r>
            <a:r>
              <a:rPr lang="en-US" sz="2700" dirty="0"/>
              <a:t> Nurturing Constructing Relationships</a:t>
            </a:r>
            <a:br>
              <a:rPr lang="en-US" sz="2700" dirty="0"/>
            </a:br>
            <a:r>
              <a:rPr lang="en-US" sz="4400" dirty="0"/>
              <a:t>5.</a:t>
            </a:r>
            <a:r>
              <a:rPr lang="en-US" sz="2700" dirty="0"/>
              <a:t> Resilience/Optimism</a:t>
            </a:r>
          </a:p>
        </p:txBody>
      </p:sp>
      <p:sp>
        <p:nvSpPr>
          <p:cNvPr id="4" name="Slide Number Placeholder 3">
            <a:extLst>
              <a:ext uri="{FF2B5EF4-FFF2-40B4-BE49-F238E27FC236}">
                <a16:creationId xmlns:a16="http://schemas.microsoft.com/office/drawing/2014/main" id="{4961EB96-58BA-1341-A91B-DDC808FD9DB0}"/>
              </a:ext>
            </a:extLst>
          </p:cNvPr>
          <p:cNvSpPr>
            <a:spLocks noGrp="1"/>
          </p:cNvSpPr>
          <p:nvPr>
            <p:ph type="sldNum" sz="quarter" idx="12"/>
          </p:nvPr>
        </p:nvSpPr>
        <p:spPr/>
        <p:txBody>
          <a:bodyPr/>
          <a:lstStyle/>
          <a:p>
            <a:fld id="{2AC27A5A-7290-4DE1-BA94-4BE8A8E57DCF}" type="slidenum">
              <a:rPr lang="en-US" smtClean="0"/>
              <a:t>9</a:t>
            </a:fld>
            <a:endParaRPr lang="en-US" dirty="0"/>
          </a:p>
        </p:txBody>
      </p:sp>
      <p:graphicFrame>
        <p:nvGraphicFramePr>
          <p:cNvPr id="7" name="Content Placeholder 6">
            <a:extLst>
              <a:ext uri="{FF2B5EF4-FFF2-40B4-BE49-F238E27FC236}">
                <a16:creationId xmlns:a16="http://schemas.microsoft.com/office/drawing/2014/main" id="{E23A6BFA-5E33-CB47-B19B-601097F6E5E0}"/>
              </a:ext>
            </a:extLst>
          </p:cNvPr>
          <p:cNvGraphicFramePr>
            <a:graphicFrameLocks noGrp="1"/>
          </p:cNvGraphicFramePr>
          <p:nvPr>
            <p:ph idx="1"/>
            <p:extLst>
              <p:ext uri="{D42A27DB-BD31-4B8C-83A1-F6EECF244321}">
                <p14:modId xmlns:p14="http://schemas.microsoft.com/office/powerpoint/2010/main" val="3271791615"/>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04521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3922</TotalTime>
  <Words>319</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Schoolbook</vt:lpstr>
      <vt:lpstr>Corbel</vt:lpstr>
      <vt:lpstr>Helvetica Neue</vt:lpstr>
      <vt:lpstr>Helvetica Neue Light</vt:lpstr>
      <vt:lpstr>Headlines</vt:lpstr>
      <vt:lpstr>Happiness</vt:lpstr>
      <vt:lpstr>Aristotle  </vt:lpstr>
      <vt:lpstr>Happiness: An End in itself</vt:lpstr>
      <vt:lpstr>Where does Happiness lie</vt:lpstr>
      <vt:lpstr>Authentic Happiness (2002) (Dr. Martin Seligman)  PERMA  </vt:lpstr>
      <vt:lpstr>Martin Seligman (Signature Strengths)  The very good news is there is quite a number of internal circumstances [...] under your voluntary control. If you decide to change them (and be warned that none of these changes come without real effort), your level of happiness is likely to increase lastingly. (Seligman 2002, p. xiv)  </vt:lpstr>
      <vt:lpstr>Martin Seligman (Lasting Happiness)  The pleasant Life  The Good Life  The Meaningful Life </vt:lpstr>
      <vt:lpstr>Martin Seligman (Lasting Happiness)  The Good Life   </vt:lpstr>
      <vt:lpstr>Spire (Tal Ben Shahar) 1. Meaningful &amp; Mindful Life 2. Healthy mind &amp; body and their connect 3. Learning and expanding experience 4. Nurturing Constructing Relationships 5. Resilience/Optimism</vt:lpstr>
      <vt:lpstr>Matthew Ricard  (Mind Training)</vt:lpstr>
      <vt:lpstr>Thank you</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Ideology and cultural identities in the plays of Mahesh dattani</dc:title>
  <dc:creator>Dr. Narendra Kumar</dc:creator>
  <cp:lastModifiedBy>Dr. Narendra Kumar</cp:lastModifiedBy>
  <cp:revision>132</cp:revision>
  <cp:lastPrinted>2018-02-07T06:33:28Z</cp:lastPrinted>
  <dcterms:created xsi:type="dcterms:W3CDTF">2018-01-27T03:13:00Z</dcterms:created>
  <dcterms:modified xsi:type="dcterms:W3CDTF">2018-02-09T05:21:54Z</dcterms:modified>
</cp:coreProperties>
</file>