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740A-DE12-4778-B3D2-DEE56BEAB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F9134-2E4B-42CC-AEFB-75B43A615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0AA9-2D58-4CB9-8A4F-236C787D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99F8-4802-4879-9B9D-2CCF3F5E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E602-3B19-49D4-93D8-2B2F07A1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91D2-E2A8-40A7-A52D-6E846267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AADCB-C42A-42A9-B9BC-9E675122B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24DF-BCAE-4202-90E4-102317D1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33BA-0667-401D-8B66-F04D6552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A906-ED74-454B-977C-4A01D05C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99762-E597-4EC5-AF5F-9A4A76E48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20624-7E4D-4958-956C-05D1AD47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03D6-8BB4-4CF6-AF50-BD1B2F59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DB33-FBA1-43B6-851A-CD1CD039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D5B9-4359-4EF6-A395-D021361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2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353F-3F50-4DFC-B53F-6E3B020D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EFBF-6702-46D5-9C2F-5107959D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D047E-022D-4D9C-B76F-C1B9EE2B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76AC-433F-43F1-B74B-3B19EE53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049B-2B0F-4DBA-AF34-6EFD423B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4B04-369C-48EB-93AD-961C9BC5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8B05-8029-4B22-92BE-32D853BFA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FD21-05A1-44A3-92D6-6FF7CCD1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50C5A-056E-4CB5-B672-28319169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5F37-5CE7-4C99-8841-378B9EAF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A505-1BB4-4259-8C98-3E71B144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6B5E-D352-4B6E-AE42-AFE731BCA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83471-C80E-45E0-923E-1D323987E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F40A1-41BF-41F1-B2E1-2E937686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8D0FB-B680-45C9-8ABB-13960C29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77D78-0D46-4073-B94E-5B44B59A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8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82FE-5130-4268-80C8-30D712C7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7A766-1A8F-42A5-9890-C3DB3DFB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9FA15-E178-4359-BFE3-C1CBF364C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052C1-F935-4CA1-9C1D-19BD6C63F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8F75C-D430-4C76-8FBE-880082E43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2DD5D-EB4B-4BB2-AF1A-E3AE0E86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0F90F-3000-4BF0-9216-EB075E99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2FA0B-8017-464A-B603-46D930B8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6926-6341-4E82-AD5E-E5A6075B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0DA85-657E-4A9E-A143-E8738F94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E3B2A-3918-4940-9D69-93E69D68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CFC5B-8ACA-4D00-80EC-8D0939BA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D90E-AF2E-425A-9648-5AA532E4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ED177-E0AB-4879-9465-888EAB7C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38E13-2E77-4CF1-A596-0E2AEEBD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B5E6-E95B-4ECC-8D02-19CE1897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0AF0-A1AA-4774-98A2-B60B0DA6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1B180-19E4-4821-9B89-70370E30E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A0716-A95B-45CF-87A0-77E50AA6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7A216-05FD-44C2-B743-695DD152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16736-1A62-4AEB-B583-71893BE8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59DE-1D3C-4C62-A07D-61C167F9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F4DD2-C3C2-4479-9B56-9FB08443C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936C1-3B1F-44C3-ABA5-D2B4C7F7B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51D8-1E13-4A12-AC54-562C9717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038E9-BAF9-40C3-A09E-F9322C06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C453A-ED02-4A0C-A13D-A08B7ECF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3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ECE95-5634-4CC8-958F-FBB79776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752E2-12F4-480D-A8C6-FCF0DB92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1C950-4C70-4936-8B87-33CC9E021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7739-47D3-470E-B0FA-6825625BE27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FB4B-451D-4816-9073-01FC6C576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CB14-3CC4-4BE2-BDAA-C5E7429D7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88AC-D761-4849-BA15-6819C8D8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9E1B-B03E-4DA3-9E5F-387090DE8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Wireless Sensor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1CDCB-8740-4EF3-A1B3-01A28EBF6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0086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C6E5-D362-40C1-B7AF-F993177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Hospital Patient Monitoring</a:t>
            </a:r>
          </a:p>
        </p:txBody>
      </p:sp>
      <p:pic>
        <p:nvPicPr>
          <p:cNvPr id="10242" name="Picture 2" descr="Monitoring (medicine) - Wikipedia">
            <a:extLst>
              <a:ext uri="{FF2B5EF4-FFF2-40B4-BE49-F238E27FC236}">
                <a16:creationId xmlns:a16="http://schemas.microsoft.com/office/drawing/2014/main" id="{0AB34EAA-52D5-44D5-BA24-935ADB91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6311" y="1825626"/>
            <a:ext cx="35898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55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F25B-69B5-450A-83AC-DAB239C7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Environmental Applications</a:t>
            </a:r>
            <a:endParaRPr lang="en-US" dirty="0"/>
          </a:p>
        </p:txBody>
      </p:sp>
      <p:pic>
        <p:nvPicPr>
          <p:cNvPr id="11266" name="Picture 2" descr="Applications of Wireless Sensor Networks: An Up-to-Date Survey">
            <a:extLst>
              <a:ext uri="{FF2B5EF4-FFF2-40B4-BE49-F238E27FC236}">
                <a16:creationId xmlns:a16="http://schemas.microsoft.com/office/drawing/2014/main" id="{00C6E38E-DBAC-4D5C-AF06-0C165FD5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295694"/>
            <a:ext cx="5446862" cy="345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6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E212-90A5-4CC5-AA85-75E4335A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Applications</a:t>
            </a:r>
          </a:p>
        </p:txBody>
      </p:sp>
      <p:pic>
        <p:nvPicPr>
          <p:cNvPr id="12290" name="Picture 2" descr="Applications of Wireless Sensor Networks: An Up-to-Date Survey">
            <a:extLst>
              <a:ext uri="{FF2B5EF4-FFF2-40B4-BE49-F238E27FC236}">
                <a16:creationId xmlns:a16="http://schemas.microsoft.com/office/drawing/2014/main" id="{C84CD4A0-9024-4E6C-8992-369097B0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51" y="2147888"/>
            <a:ext cx="4632897" cy="30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8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1F67-3E71-48DC-9675-BDC9920F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B57B-A580-40AC-9D04-94CCAFA4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Flora and fauna</a:t>
            </a:r>
          </a:p>
          <a:p>
            <a:pPr lvl="1"/>
            <a:r>
              <a:rPr lang="en-US" dirty="0"/>
              <a:t>Crop monitoring</a:t>
            </a:r>
          </a:p>
          <a:p>
            <a:pPr lvl="1"/>
            <a:r>
              <a:rPr lang="en-US" dirty="0"/>
              <a:t>Livestock farming</a:t>
            </a:r>
          </a:p>
          <a:p>
            <a:r>
              <a:rPr lang="en-US" dirty="0"/>
              <a:t>Urban Applications</a:t>
            </a:r>
          </a:p>
          <a:p>
            <a:pPr lvl="1"/>
            <a:r>
              <a:rPr lang="en-US" dirty="0"/>
              <a:t>Smart cities</a:t>
            </a:r>
          </a:p>
          <a:p>
            <a:pPr lvl="1"/>
            <a:r>
              <a:rPr lang="en-US" dirty="0"/>
              <a:t>Smart homes</a:t>
            </a:r>
          </a:p>
          <a:p>
            <a:pPr lvl="1"/>
            <a:r>
              <a:rPr lang="en-US" dirty="0"/>
              <a:t>Transportation systems</a:t>
            </a:r>
          </a:p>
          <a:p>
            <a:pPr lvl="1"/>
            <a:r>
              <a:rPr lang="en-US" dirty="0"/>
              <a:t>Structural health monitoring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5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0DA4-FE5C-4EE2-AB60-63E8C765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sports???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4C2B-30A9-49D5-A8E8-76D0EFD5A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4856C8-9248-4FB6-8194-345AF0609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885825"/>
            <a:ext cx="63055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2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0254-C8B6-4C7A-8760-0B0570EA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4822-4CB7-4685-96FF-4C520CA0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Kandris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D.;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Nakas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C.;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Vomvas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D.;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Koulouras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G. Applications of Wireless Sensor Networks: An Up-to-Date Survey.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Appl. Syst. </a:t>
            </a:r>
            <a:r>
              <a:rPr lang="en-US" sz="2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Innov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14.</a:t>
            </a:r>
            <a:endParaRPr lang="en-US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S. R.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Jino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Ramson and D. J. Moni, "Applications of wireless sensor networks — A survey,"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2017 International Conference on Innovations in Electrical, Electronics, Instrumentation and Media Technology (ICEEIMT)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Coimbatore, 2017, pp. 325-329,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10.1109/ICIEEIMT.2017.8116858.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ications of Wireless Sensor Networks: An Up-to-Date Survey">
            <a:extLst>
              <a:ext uri="{FF2B5EF4-FFF2-40B4-BE49-F238E27FC236}">
                <a16:creationId xmlns:a16="http://schemas.microsoft.com/office/drawing/2014/main" id="{05375241-F995-4132-B4AB-59001F83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152524"/>
            <a:ext cx="4183063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verview of WSN applications | Download Scientific Diagram">
            <a:extLst>
              <a:ext uri="{FF2B5EF4-FFF2-40B4-BE49-F238E27FC236}">
                <a16:creationId xmlns:a16="http://schemas.microsoft.com/office/drawing/2014/main" id="{BF60921E-72BE-4EE3-BA66-BBFA3464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1766887"/>
            <a:ext cx="518948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8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A81F-5667-40C0-A705-AB756B24B9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Military</a:t>
            </a:r>
          </a:p>
        </p:txBody>
      </p:sp>
      <p:pic>
        <p:nvPicPr>
          <p:cNvPr id="3076" name="Picture 4" descr="ASI | Free Full-Text | Applications of Wireless Sensor Networks ...">
            <a:extLst>
              <a:ext uri="{FF2B5EF4-FFF2-40B4-BE49-F238E27FC236}">
                <a16:creationId xmlns:a16="http://schemas.microsoft.com/office/drawing/2014/main" id="{FA3A54FE-1A76-4E62-ADC1-BF1D5470E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1177" y="1825626"/>
            <a:ext cx="59001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14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F9A0-912E-414C-BBE7-77BCDB53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Battlefield Surveillance</a:t>
            </a:r>
          </a:p>
        </p:txBody>
      </p:sp>
      <p:pic>
        <p:nvPicPr>
          <p:cNvPr id="4100" name="Picture 4" descr="Battlefield Surveillance Radar, रडार इंस्ट्रूमेंट ...">
            <a:extLst>
              <a:ext uri="{FF2B5EF4-FFF2-40B4-BE49-F238E27FC236}">
                <a16:creationId xmlns:a16="http://schemas.microsoft.com/office/drawing/2014/main" id="{093C5E8B-E4CE-47C5-A365-E8A94B63D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1690688"/>
            <a:ext cx="2943225" cy="392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91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48BA-158A-4CE0-B453-07A8B6E4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Combat Monitoring</a:t>
            </a:r>
          </a:p>
        </p:txBody>
      </p:sp>
      <p:pic>
        <p:nvPicPr>
          <p:cNvPr id="5122" name="Picture 2" descr="IoT Meets the Military | IEEE Computer Society">
            <a:extLst>
              <a:ext uri="{FF2B5EF4-FFF2-40B4-BE49-F238E27FC236}">
                <a16:creationId xmlns:a16="http://schemas.microsoft.com/office/drawing/2014/main" id="{C400BE00-BCA6-4757-B22C-38E22601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1690688"/>
            <a:ext cx="8048625" cy="48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0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7E6AB-953E-43B1-A83E-6AC2859F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Intruder Detection</a:t>
            </a:r>
          </a:p>
        </p:txBody>
      </p:sp>
      <p:pic>
        <p:nvPicPr>
          <p:cNvPr id="6146" name="Picture 2" descr="Advantages of Buried Intrusion Detection Systems - SensoGuard">
            <a:extLst>
              <a:ext uri="{FF2B5EF4-FFF2-40B4-BE49-F238E27FC236}">
                <a16:creationId xmlns:a16="http://schemas.microsoft.com/office/drawing/2014/main" id="{2509DD6B-777F-4797-A65C-189766AE5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0428" y="2957665"/>
            <a:ext cx="3449872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erimeter Intrusion | FFT">
            <a:extLst>
              <a:ext uri="{FF2B5EF4-FFF2-40B4-BE49-F238E27FC236}">
                <a16:creationId xmlns:a16="http://schemas.microsoft.com/office/drawing/2014/main" id="{0FC2E8B2-A80C-4378-B2B3-61616F62C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2505" y="2991655"/>
            <a:ext cx="5828261" cy="327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36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4559-8743-41A4-BDEE-9EF5E6EA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Health Applications</a:t>
            </a:r>
          </a:p>
        </p:txBody>
      </p:sp>
      <p:pic>
        <p:nvPicPr>
          <p:cNvPr id="7172" name="Picture 4" descr="ASI | Free Full-Text | Applications of Wireless Sensor Networks ...">
            <a:extLst>
              <a:ext uri="{FF2B5EF4-FFF2-40B4-BE49-F238E27FC236}">
                <a16:creationId xmlns:a16="http://schemas.microsoft.com/office/drawing/2014/main" id="{84B4B6A2-BB43-40DC-B423-2E6B5D0C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8423" y="1825626"/>
            <a:ext cx="68256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4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6FB7-2734-4B2B-A5D4-E8939D4B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Patient Wearable Monitoring</a:t>
            </a:r>
          </a:p>
        </p:txBody>
      </p:sp>
      <p:pic>
        <p:nvPicPr>
          <p:cNvPr id="8194" name="Picture 2" descr="Setup of the ECG real-time monitoring environment. | Download ...">
            <a:extLst>
              <a:ext uri="{FF2B5EF4-FFF2-40B4-BE49-F238E27FC236}">
                <a16:creationId xmlns:a16="http://schemas.microsoft.com/office/drawing/2014/main" id="{5E43BF56-6B72-479B-9E82-D5D691D6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4987" y="1825626"/>
            <a:ext cx="68525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AE38-1241-4824-924B-3E1A8750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Home Assisting Systems</a:t>
            </a:r>
          </a:p>
        </p:txBody>
      </p:sp>
      <p:pic>
        <p:nvPicPr>
          <p:cNvPr id="9218" name="Picture 2" descr="Framework of the proposed patient monitoring system | Download ...">
            <a:extLst>
              <a:ext uri="{FF2B5EF4-FFF2-40B4-BE49-F238E27FC236}">
                <a16:creationId xmlns:a16="http://schemas.microsoft.com/office/drawing/2014/main" id="{9DE9AF1D-B826-4475-8885-4E70116F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4769" y="1825626"/>
            <a:ext cx="65929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4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145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Wireless Sensor Networks</vt:lpstr>
      <vt:lpstr>PowerPoint Presentation</vt:lpstr>
      <vt:lpstr>Military</vt:lpstr>
      <vt:lpstr>Battlefield Surveillance</vt:lpstr>
      <vt:lpstr>Combat Monitoring</vt:lpstr>
      <vt:lpstr>Intruder Detection</vt:lpstr>
      <vt:lpstr>Health Applications</vt:lpstr>
      <vt:lpstr>Patient Wearable Monitoring</vt:lpstr>
      <vt:lpstr>Home Assisting Systems</vt:lpstr>
      <vt:lpstr>Hospital Patient Monitoring</vt:lpstr>
      <vt:lpstr>Environmental Applications</vt:lpstr>
      <vt:lpstr>Industrial Applications</vt:lpstr>
      <vt:lpstr>Other Applications</vt:lpstr>
      <vt:lpstr>Applications in sports???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Networks</dc:title>
  <dc:creator>pramit singh</dc:creator>
  <cp:lastModifiedBy>pramit singh</cp:lastModifiedBy>
  <cp:revision>11</cp:revision>
  <dcterms:created xsi:type="dcterms:W3CDTF">2020-08-04T06:14:19Z</dcterms:created>
  <dcterms:modified xsi:type="dcterms:W3CDTF">2020-08-04T10:06:45Z</dcterms:modified>
</cp:coreProperties>
</file>